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7102475" cy="9388475"/>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48">
          <p15:clr>
            <a:srgbClr val="A4A3A4"/>
          </p15:clr>
        </p15:guide>
        <p15:guide id="2" pos="13824">
          <p15:clr>
            <a:srgbClr val="A4A3A4"/>
          </p15:clr>
        </p15:guide>
        <p15:guide id="3" orient="horz" pos="2048">
          <p15:clr>
            <a:srgbClr val="747775"/>
          </p15:clr>
        </p15:guide>
        <p15:guide id="4" orient="horz" pos="2232">
          <p15:clr>
            <a:srgbClr val="747775"/>
          </p15:clr>
        </p15:guide>
      </p15:sldGuideLst>
    </p:ext>
    <p:ext uri="GoogleSlidesCustomDataVersion2">
      <go:slidesCustomData xmlns:go="http://customooxmlschemas.google.com/" r:id="rId11" roundtripDataSignature="AMtx7mgkXLgQftq1LrNDwTDxf5Bpcgyd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48" orient="horz"/>
        <p:guide pos="13824"/>
        <p:guide pos="2048" orient="horz"/>
        <p:guide pos="2232"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Roboto-boldItalic.fntdata"/><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83975" y="704125"/>
            <a:ext cx="4735200" cy="35206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225" y="4459525"/>
            <a:ext cx="5681975" cy="422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10225" y="4459525"/>
            <a:ext cx="5681975" cy="422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US"/>
              <a:t>Introduction Notes</a:t>
            </a:r>
            <a:endParaRPr b="1"/>
          </a:p>
          <a:p>
            <a:pPr indent="457200" lvl="0" marL="0" rtl="0" algn="l">
              <a:lnSpc>
                <a:spcPct val="115000"/>
              </a:lnSpc>
              <a:spcBef>
                <a:spcPts val="0"/>
              </a:spcBef>
              <a:spcAft>
                <a:spcPts val="0"/>
              </a:spcAft>
              <a:buClr>
                <a:schemeClr val="dk1"/>
              </a:buClr>
              <a:buSzPts val="1100"/>
              <a:buFont typeface="Arial"/>
              <a:buNone/>
            </a:pPr>
            <a:r>
              <a:rPr lang="en-US">
                <a:solidFill>
                  <a:schemeClr val="dk1"/>
                </a:solidFill>
              </a:rPr>
              <a:t>When imagining the most important factors to take into account while designing drugs, affinity between the ligand and protein most likely comes to mind. However, another factor that should be considered almost as important as binding affinity is residence time. Residence time is how long a ligand stays bound to a protein and it is correlated with higher efficacy of the ligand. Drugs that have a longer residence time need less frequent doses administered, although longer residence times can lead to off-target toxicity.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rPr>
              <a:t>	Buried hydrophilic interactions between ligands and proteins increase residence time and larger ligands are more likely to have these interactions, hence the correlation between molecular weight and residence times. Methods for empirically testing residence time falls into two categories: labelled and unlabelled. An unlabelled example is surface plasmon resonance, which uses thermostabilized receptors, and requires purification and immobilization of the protein. Labelled methods, like indirect kinetic radioligand binding assays and bead-based methods, require a suitable labeled ligand and have limited throughput.</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US">
                <a:solidFill>
                  <a:schemeClr val="dk1"/>
                </a:solidFill>
              </a:rPr>
              <a:t>To bypass these limitations, molecular dynamics can be used to predict residence times </a:t>
            </a:r>
            <a:r>
              <a:rPr i="1" lang="en-US">
                <a:solidFill>
                  <a:schemeClr val="dk1"/>
                </a:solidFill>
              </a:rPr>
              <a:t>in silica. </a:t>
            </a:r>
            <a:r>
              <a:rPr lang="en-US">
                <a:solidFill>
                  <a:schemeClr val="dk1"/>
                </a:solidFill>
              </a:rPr>
              <a:t>Molecular dynamics have limitations of their own, though: calculating free binding energies must be run multiple times to get gaussian distribution, which is very computationally taxing. To mitigate this, the authors here attempted a method called ensemble-based steered atomistic molecular dynamics (SMD), which identifies relative binding forces to calculate relative residence time. To test ensemble-based SMD, the authors used a protein from the G protein-coupled receptor (GPCR) family, known as A</a:t>
            </a:r>
            <a:r>
              <a:rPr baseline="-25000" lang="en-US">
                <a:solidFill>
                  <a:schemeClr val="dk1"/>
                </a:solidFill>
              </a:rPr>
              <a:t>2A</a:t>
            </a:r>
            <a:r>
              <a:rPr lang="en-US">
                <a:solidFill>
                  <a:schemeClr val="dk1"/>
                </a:solidFill>
              </a:rPr>
              <a:t>. These proteins are the largest membrane protein family in humans and are an important therapeutic target, despite being under-exploited in the drug market since the 1990s. The authors attempted to change this with their ensemble-based SMD method of residence-time prediction.</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b="1" lang="en-US">
                <a:solidFill>
                  <a:schemeClr val="dk1"/>
                </a:solidFill>
              </a:rPr>
              <a:t>Method Notes</a:t>
            </a:r>
            <a:endParaRPr b="1">
              <a:solidFill>
                <a:schemeClr val="dk1"/>
              </a:solidFill>
            </a:endParaRPr>
          </a:p>
          <a:p>
            <a:pPr indent="0" lvl="0" marL="0" rtl="0" algn="l">
              <a:lnSpc>
                <a:spcPct val="115000"/>
              </a:lnSpc>
              <a:spcBef>
                <a:spcPts val="0"/>
              </a:spcBef>
              <a:spcAft>
                <a:spcPts val="0"/>
              </a:spcAft>
              <a:buSzPts val="1100"/>
              <a:buNone/>
            </a:pPr>
            <a:r>
              <a:rPr lang="en-US" u="sng">
                <a:solidFill>
                  <a:schemeClr val="dk1"/>
                </a:solidFill>
              </a:rPr>
              <a:t>Step 1: </a:t>
            </a:r>
            <a:endParaRPr u="sng">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First, the authors needed to determine the boundaries for their simulation: time scale, velocity, and number of replicas. The authors decided on a time scale ranging from 40 ps to 10 ns by nothing that the initial pulling velocities ranged from 1 to 300 angstroms/ns. The authors found that the system was very sensitive to the rate of pulling, so more rapid rates required fixing every atom in the receptor. To avoid needing to fix every atom, they chose a pulling velocity of 1A/ns, which did not require immobilization of the entire receptor.</a:t>
            </a:r>
            <a:endParaRPr>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The authors noted that pulling had to cease in the simulation after the ligand started to reach the extracellular vestibule. This was decided because at this point, the pulling direction was no longer limited to a single directional vector due to the lack of constraints from the binding pocket.</a:t>
            </a:r>
            <a:endParaRPr>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To determine the number of replicas, the authors tried to encompass a wide range of ligand interactions by trying the simulations first with an agonist for the A2A protein (NECA), an antagonist (theophylline), and then the largest ligand in their dataset (UK-432,097). When performing replicas with these three ligands, they used a bootstrapping method, or random sampling replacement. They looked at the standard deviation from each bootstrap and found that it decreased as the replicas increased, steadying around 10 replicas.</a:t>
            </a:r>
            <a:endParaRPr>
              <a:solidFill>
                <a:schemeClr val="dk1"/>
              </a:solidFill>
            </a:endParaRPr>
          </a:p>
          <a:p>
            <a:pPr indent="45720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US" u="sng">
                <a:solidFill>
                  <a:schemeClr val="dk1"/>
                </a:solidFill>
              </a:rPr>
              <a:t>Step 2:</a:t>
            </a:r>
            <a:endParaRPr u="sng">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To ensure results are valid to the real world situation, the receptor system must be valid. This is a membrane bound receptor and so the model should be bound to a membrane, hence the construction of the DPPC membrane </a:t>
            </a:r>
            <a:r>
              <a:rPr i="1" lang="en-US">
                <a:solidFill>
                  <a:schemeClr val="dk1"/>
                </a:solidFill>
              </a:rPr>
              <a:t>in silica</a:t>
            </a:r>
            <a:r>
              <a:rPr lang="en-US">
                <a:solidFill>
                  <a:schemeClr val="dk1"/>
                </a:solidFill>
              </a:rPr>
              <a:t>. The neutral charge was established using Na(+) and Cl(-) ions as counterions to bring the net charge of the model to zero. The wild type version of the protein was used, but this sequence had missing loops, so those loops were added to the structure using MODELER 9.12. For this model to function properly, thermostabilizing mutations in the protein had to be removed. These mutations originally biased the protein into staying in certain activity-defining physiological sates. To remove these mutations, UCSF’s Chimera 1.11.2 was used. Chimera's MatchMaker was used to superimpose ligand-binding positions taken from crystal structures into the equilibrated protein-membrane model.</a:t>
            </a:r>
            <a:endParaRPr>
              <a:solidFill>
                <a:schemeClr val="dk1"/>
              </a:solidFill>
            </a:endParaRPr>
          </a:p>
          <a:p>
            <a:pPr indent="45720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lang="en-US" u="sng">
                <a:solidFill>
                  <a:schemeClr val="dk1"/>
                </a:solidFill>
              </a:rPr>
              <a:t>Step 3:</a:t>
            </a:r>
            <a:endParaRPr u="sng">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Force fields for the simulation were determined using parameters from AMBER 14 and ligand parameterization was performed using the AM1-BCC charge model. The first stage of the simulation, where the protein is placed in the membrane and equilibrated, was performed at constant volume and constant temperature (NVT). After this first stage, the remainder of the simulation was performed at constant pressure and constant temperature (NPT), otherwise known as the Langevin piston method. The velocity of the atoms was chosen using a Maxwell-Boltzman, which was used to measure the distribution of gases in a thermoneutral environment. All simulations were performed with a time step of 2fs. In order to calculate the electrostatic interactions within this time period, the particle-mesh Ewald method was used. This method from theoretical physics applies well to systems under force by electrostatics.</a:t>
            </a:r>
            <a:endParaRPr>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The protein was given 6ns to equilibrate within the membrane. All elements were initially constrained except for water, but was the equilibration went on, the constraints were decreased to no constraints. A 10 ns SMD production run was carried out to move the ligands to the extracellular vestibule from the binding pockets. During the simulation, the protein was constrained to prevent drift in the direction of force, as the force applied to the ligand would cause the protein to move as well if not constrained.</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b="1" lang="en-US">
                <a:solidFill>
                  <a:schemeClr val="dk1"/>
                </a:solidFill>
              </a:rPr>
              <a:t>Results Notes</a:t>
            </a:r>
            <a:endParaRPr b="1">
              <a:solidFill>
                <a:schemeClr val="dk1"/>
              </a:solidFill>
            </a:endParaRPr>
          </a:p>
          <a:p>
            <a:pPr indent="0" lvl="0" marL="0" rtl="0" algn="l">
              <a:lnSpc>
                <a:spcPct val="115000"/>
              </a:lnSpc>
              <a:spcBef>
                <a:spcPts val="0"/>
              </a:spcBef>
              <a:spcAft>
                <a:spcPts val="0"/>
              </a:spcAft>
              <a:buSzPts val="1100"/>
              <a:buNone/>
            </a:pPr>
            <a:r>
              <a:rPr lang="en-US" u="sng">
                <a:solidFill>
                  <a:schemeClr val="dk1"/>
                </a:solidFill>
              </a:rPr>
              <a:t>Figure 1</a:t>
            </a:r>
            <a:endParaRPr u="sng">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The authors needed to determine whether the inactive or active state of the receptor will be used to carry out the protocol. Active and Inactive states were developed using A2A receptor from crystal structures. ZM-241,385 (inverse agonist) was then pulled from the active and inactive state of the receptor. The contact residues they found involved in residence were different between the inactive and the active state. This is important because in order to detect contacts, the receptor state should be matched to the properties of the ligand.</a:t>
            </a:r>
            <a:endParaRPr>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They also found a significant difference in PMF (Potential Mean Force) which is the average force over all configurations of the system. When ZM-241,385 was bound to the inactive state the PMF value was ~ 9 kcal/mol whereas when ZM-241, 385 was bound to the active state the PMF was ~ -25 kcal/mol. A negative PMF value means the ligand bound to the receptor is less energetically favorable than with it not bound. Therefore, </a:t>
            </a:r>
            <a:r>
              <a:rPr b="1" lang="en-US">
                <a:solidFill>
                  <a:schemeClr val="dk1"/>
                </a:solidFill>
              </a:rPr>
              <a:t>ZM-241,385 prefers to be bound to the the inactive state rather than the active state. The inactive state was used to carry out the protocol. </a:t>
            </a:r>
            <a:endParaRPr b="1">
              <a:solidFill>
                <a:schemeClr val="dk1"/>
              </a:solidFill>
            </a:endParaRPr>
          </a:p>
          <a:p>
            <a:pPr indent="0" lvl="0" marL="0" rtl="0" algn="l">
              <a:lnSpc>
                <a:spcPct val="115000"/>
              </a:lnSpc>
              <a:spcBef>
                <a:spcPts val="0"/>
              </a:spcBef>
              <a:spcAft>
                <a:spcPts val="0"/>
              </a:spcAft>
              <a:buSzPts val="1100"/>
              <a:buNone/>
            </a:pPr>
            <a:r>
              <a:t/>
            </a:r>
            <a:endParaRPr u="sng">
              <a:solidFill>
                <a:schemeClr val="dk1"/>
              </a:solidFill>
            </a:endParaRPr>
          </a:p>
          <a:p>
            <a:pPr indent="0" lvl="0" marL="0" rtl="0" algn="l">
              <a:lnSpc>
                <a:spcPct val="115000"/>
              </a:lnSpc>
              <a:spcBef>
                <a:spcPts val="0"/>
              </a:spcBef>
              <a:spcAft>
                <a:spcPts val="0"/>
              </a:spcAft>
              <a:buSzPts val="1100"/>
              <a:buNone/>
            </a:pPr>
            <a:r>
              <a:rPr lang="en-US" u="sng">
                <a:solidFill>
                  <a:schemeClr val="dk1"/>
                </a:solidFill>
              </a:rPr>
              <a:t>Figure 2</a:t>
            </a:r>
            <a:endParaRPr>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For what defines an initial, intermediate and sustained contact see the first 6 bullet points of methods. Mutating the residues to an Alanine can  increase/decrease residence time or binding infinity. Figure only displays dominate residues that are involved.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i="1" lang="en-US">
                <a:solidFill>
                  <a:schemeClr val="dk1"/>
                </a:solidFill>
              </a:rPr>
              <a:t>Initial</a:t>
            </a:r>
            <a:r>
              <a:rPr i="1" lang="en-US">
                <a:solidFill>
                  <a:schemeClr val="dk1"/>
                </a:solidFill>
              </a:rPr>
              <a:t> </a:t>
            </a:r>
            <a:endParaRPr i="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The author found five initial contacts involved with agonist only binding, three of them have previous experimental data.</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Two new initial contacts to explore binding affinity and residence time.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i="1" lang="en-US">
                <a:solidFill>
                  <a:schemeClr val="dk1"/>
                </a:solidFill>
              </a:rPr>
              <a:t>Intermediate</a:t>
            </a:r>
            <a:endParaRPr b="1" i="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13 intermediate contacts found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8 have previous experimental data</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i="1" lang="en-US">
                <a:solidFill>
                  <a:schemeClr val="dk1"/>
                </a:solidFill>
              </a:rPr>
              <a:t>Sustained</a:t>
            </a:r>
            <a:endParaRPr b="1" i="1">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5 sustained contacts found</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Experimental data exist for 3 of these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US">
                <a:solidFill>
                  <a:schemeClr val="dk1"/>
                </a:solidFill>
              </a:rPr>
              <a:t>2 contacts can be explored in more detail. </a:t>
            </a:r>
            <a:endParaRPr>
              <a:solidFill>
                <a:schemeClr val="dk1"/>
              </a:solidFill>
            </a:endParaRPr>
          </a:p>
          <a:p>
            <a:pPr indent="0" lvl="0" marL="0" rtl="0" algn="l">
              <a:lnSpc>
                <a:spcPct val="115000"/>
              </a:lnSpc>
              <a:spcBef>
                <a:spcPts val="0"/>
              </a:spcBef>
              <a:spcAft>
                <a:spcPts val="0"/>
              </a:spcAft>
              <a:buSzPts val="1100"/>
              <a:buNone/>
            </a:pPr>
            <a:r>
              <a:rPr lang="en-US" u="sng">
                <a:solidFill>
                  <a:schemeClr val="dk1"/>
                </a:solidFill>
              </a:rPr>
              <a:t>Figure 3</a:t>
            </a:r>
            <a:endParaRPr u="sng">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Residues interact with the ligand at different times of dissociation. The simulation timeline is colored dark gray and replica averages in light gray. Hydrogen bonds are shown with  </a:t>
            </a:r>
            <a:r>
              <a:rPr lang="en-US">
                <a:solidFill>
                  <a:schemeClr val="dk2"/>
                </a:solidFill>
              </a:rPr>
              <a:t>green </a:t>
            </a:r>
            <a:r>
              <a:rPr b="1" lang="en-US">
                <a:solidFill>
                  <a:schemeClr val="dk2"/>
                </a:solidFill>
              </a:rPr>
              <a:t>solid lines</a:t>
            </a:r>
            <a:r>
              <a:rPr lang="en-US">
                <a:solidFill>
                  <a:schemeClr val="dk1"/>
                </a:solidFill>
              </a:rPr>
              <a:t> and </a:t>
            </a:r>
            <a:r>
              <a:rPr lang="en-US">
                <a:solidFill>
                  <a:srgbClr val="FFD966"/>
                </a:solidFill>
              </a:rPr>
              <a:t>yellow ring. </a:t>
            </a:r>
            <a:r>
              <a:rPr lang="en-US">
                <a:solidFill>
                  <a:schemeClr val="dk1"/>
                </a:solidFill>
              </a:rPr>
              <a:t>Pi-stacking bonds are shown with  </a:t>
            </a:r>
            <a:r>
              <a:rPr lang="en-US">
                <a:solidFill>
                  <a:srgbClr val="38761D"/>
                </a:solidFill>
              </a:rPr>
              <a:t>green </a:t>
            </a:r>
            <a:r>
              <a:rPr b="1" lang="en-US">
                <a:solidFill>
                  <a:srgbClr val="38761D"/>
                </a:solidFill>
              </a:rPr>
              <a:t>dotted lines</a:t>
            </a:r>
            <a:r>
              <a:rPr lang="en-US">
                <a:solidFill>
                  <a:schemeClr val="dk1"/>
                </a:solidFill>
              </a:rPr>
              <a:t> (bonds between aromatic rings) and </a:t>
            </a:r>
            <a:r>
              <a:rPr lang="en-US">
                <a:solidFill>
                  <a:srgbClr val="9900FF"/>
                </a:solidFill>
              </a:rPr>
              <a:t>purple ring. </a:t>
            </a:r>
            <a:r>
              <a:rPr lang="en-US">
                <a:solidFill>
                  <a:schemeClr val="dk1"/>
                </a:solidFill>
              </a:rPr>
              <a:t>N253 makes a hydrogen bond initially (with NECA) - </a:t>
            </a:r>
            <a:r>
              <a:rPr lang="en-US">
                <a:solidFill>
                  <a:srgbClr val="0000FF"/>
                </a:solidFill>
              </a:rPr>
              <a:t>see blue arrow. </a:t>
            </a:r>
            <a:r>
              <a:rPr lang="en-US"/>
              <a:t>Accept, </a:t>
            </a:r>
            <a:r>
              <a:rPr lang="en-US">
                <a:solidFill>
                  <a:schemeClr val="dk1"/>
                </a:solidFill>
              </a:rPr>
              <a:t>LUF5967 and LUF5834 this is the same case for all other agonist and antagonist.</a:t>
            </a:r>
            <a:endParaRPr>
              <a:solidFill>
                <a:schemeClr val="dk1"/>
              </a:solidFill>
            </a:endParaRPr>
          </a:p>
          <a:p>
            <a:pPr indent="0" lvl="0" marL="0" rtl="0" algn="l">
              <a:lnSpc>
                <a:spcPct val="115000"/>
              </a:lnSpc>
              <a:spcBef>
                <a:spcPts val="0"/>
              </a:spcBef>
              <a:spcAft>
                <a:spcPts val="0"/>
              </a:spcAft>
              <a:buSzPts val="1100"/>
              <a:buNone/>
            </a:pPr>
            <a:r>
              <a:t/>
            </a:r>
            <a:endParaRPr u="sng">
              <a:solidFill>
                <a:schemeClr val="dk1"/>
              </a:solidFill>
            </a:endParaRPr>
          </a:p>
          <a:p>
            <a:pPr indent="0" lvl="0" marL="0" rtl="0" algn="l">
              <a:lnSpc>
                <a:spcPct val="115000"/>
              </a:lnSpc>
              <a:spcBef>
                <a:spcPts val="0"/>
              </a:spcBef>
              <a:spcAft>
                <a:spcPts val="0"/>
              </a:spcAft>
              <a:buSzPts val="1100"/>
              <a:buNone/>
            </a:pPr>
            <a:r>
              <a:rPr lang="en-US" u="sng">
                <a:solidFill>
                  <a:schemeClr val="dk1"/>
                </a:solidFill>
              </a:rPr>
              <a:t>Figure 4</a:t>
            </a:r>
            <a:endParaRPr u="sng">
              <a:solidFill>
                <a:schemeClr val="dk1"/>
              </a:solidFill>
            </a:endParaRPr>
          </a:p>
          <a:p>
            <a:pPr indent="457200" lvl="0" marL="0" rtl="0" algn="just">
              <a:lnSpc>
                <a:spcPct val="100000"/>
              </a:lnSpc>
              <a:spcBef>
                <a:spcPts val="0"/>
              </a:spcBef>
              <a:spcAft>
                <a:spcPts val="0"/>
              </a:spcAft>
              <a:buSzPts val="1100"/>
              <a:buNone/>
            </a:pPr>
            <a:r>
              <a:rPr lang="en-US">
                <a:solidFill>
                  <a:schemeClr val="dk1"/>
                </a:solidFill>
              </a:rPr>
              <a:t>Δ</a:t>
            </a:r>
            <a:r>
              <a:rPr i="1" lang="en-US">
                <a:solidFill>
                  <a:schemeClr val="dk1"/>
                </a:solidFill>
              </a:rPr>
              <a:t>E</a:t>
            </a:r>
            <a:r>
              <a:rPr baseline="-25000" lang="en-US">
                <a:solidFill>
                  <a:schemeClr val="dk1"/>
                </a:solidFill>
              </a:rPr>
              <a:t>LW   </a:t>
            </a:r>
            <a:r>
              <a:rPr lang="en-US">
                <a:solidFill>
                  <a:schemeClr val="dk1"/>
                </a:solidFill>
              </a:rPr>
              <a:t>is the change in interaction energy between water and the ligand. The figure shows pRT on the x axis which is the experimentally determined residence time for the 17 A2A ligands. As residence time increases Δ</a:t>
            </a:r>
            <a:r>
              <a:rPr i="1" lang="en-US">
                <a:solidFill>
                  <a:schemeClr val="dk1"/>
                </a:solidFill>
              </a:rPr>
              <a:t>E</a:t>
            </a:r>
            <a:r>
              <a:rPr baseline="-25000" lang="en-US">
                <a:solidFill>
                  <a:schemeClr val="dk1"/>
                </a:solidFill>
              </a:rPr>
              <a:t>LW  </a:t>
            </a:r>
            <a:r>
              <a:rPr lang="en-US">
                <a:solidFill>
                  <a:schemeClr val="dk1"/>
                </a:solidFill>
              </a:rPr>
              <a:t> increases. </a:t>
            </a:r>
            <a:r>
              <a:rPr b="1" lang="en-US">
                <a:solidFill>
                  <a:schemeClr val="dk1"/>
                </a:solidFill>
              </a:rPr>
              <a:t>This strong correlation suggests residence time depends highly on ligand-water interaction.</a:t>
            </a:r>
            <a:endParaRPr b="1">
              <a:solidFill>
                <a:schemeClr val="dk1"/>
              </a:solidFill>
            </a:endParaRPr>
          </a:p>
          <a:p>
            <a:pPr indent="0" lvl="0" marL="0" rtl="0" algn="l">
              <a:lnSpc>
                <a:spcPct val="115000"/>
              </a:lnSpc>
              <a:spcBef>
                <a:spcPts val="0"/>
              </a:spcBef>
              <a:spcAft>
                <a:spcPts val="0"/>
              </a:spcAft>
              <a:buSzPts val="1100"/>
              <a:buNone/>
            </a:pPr>
            <a:r>
              <a:t/>
            </a:r>
            <a:endParaRPr>
              <a:solidFill>
                <a:schemeClr val="dk1"/>
              </a:solidFill>
            </a:endParaRPr>
          </a:p>
          <a:p>
            <a:pPr indent="0" lvl="0" marL="0" rtl="0" algn="l">
              <a:lnSpc>
                <a:spcPct val="115000"/>
              </a:lnSpc>
              <a:spcBef>
                <a:spcPts val="0"/>
              </a:spcBef>
              <a:spcAft>
                <a:spcPts val="0"/>
              </a:spcAft>
              <a:buSzPts val="1100"/>
              <a:buNone/>
            </a:pPr>
            <a:r>
              <a:rPr b="1" lang="en-US">
                <a:solidFill>
                  <a:schemeClr val="dk1"/>
                </a:solidFill>
              </a:rPr>
              <a:t>Conclusion Notes</a:t>
            </a:r>
            <a:endParaRPr b="1">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US">
                <a:solidFill>
                  <a:schemeClr val="dk1"/>
                </a:solidFill>
              </a:rPr>
              <a:t>This method of ensemble-based steered atomistic molecular dynamics can speed up </a:t>
            </a:r>
            <a:r>
              <a:rPr i="1" lang="en-US">
                <a:solidFill>
                  <a:schemeClr val="dk1"/>
                </a:solidFill>
              </a:rPr>
              <a:t>in silica </a:t>
            </a:r>
            <a:r>
              <a:rPr lang="en-US">
                <a:solidFill>
                  <a:schemeClr val="dk1"/>
                </a:solidFill>
              </a:rPr>
              <a:t>ligand dissociation, making it possible to identify transient and sustained residue interactions as well as calculate the water-ligand energy (Δ</a:t>
            </a:r>
            <a:r>
              <a:rPr i="1" lang="en-US">
                <a:solidFill>
                  <a:schemeClr val="dk1"/>
                </a:solidFill>
              </a:rPr>
              <a:t>E</a:t>
            </a:r>
            <a:r>
              <a:rPr baseline="-25000" lang="en-US">
                <a:solidFill>
                  <a:schemeClr val="dk1"/>
                </a:solidFill>
              </a:rPr>
              <a:t>LW</a:t>
            </a:r>
            <a:r>
              <a:rPr lang="en-US">
                <a:solidFill>
                  <a:schemeClr val="dk1"/>
                </a:solidFill>
              </a:rPr>
              <a:t>). The key to this method’s efficacy was using the interaction energies to predict the water-ligand energy, rather than simulating the entire dissociation </a:t>
            </a:r>
            <a:r>
              <a:rPr i="1" lang="en-US">
                <a:solidFill>
                  <a:schemeClr val="dk1"/>
                </a:solidFill>
              </a:rPr>
              <a:t>in silica.</a:t>
            </a:r>
            <a:r>
              <a:rPr lang="en-US">
                <a:solidFill>
                  <a:schemeClr val="dk1"/>
                </a:solidFill>
              </a:rPr>
              <a:t> Deciding whether to use the active or inactive receptor state is crucial for successful prediction of the transient residue contacts.</a:t>
            </a:r>
            <a:endParaRPr>
              <a:solidFill>
                <a:schemeClr val="dk1"/>
              </a:solidFill>
            </a:endParaRPr>
          </a:p>
          <a:p>
            <a:pPr indent="457200" lvl="0" marL="0" rtl="0" algn="l">
              <a:lnSpc>
                <a:spcPct val="115000"/>
              </a:lnSpc>
              <a:spcBef>
                <a:spcPts val="0"/>
              </a:spcBef>
              <a:spcAft>
                <a:spcPts val="0"/>
              </a:spcAft>
              <a:buClr>
                <a:schemeClr val="dk1"/>
              </a:buClr>
              <a:buSzPts val="1100"/>
              <a:buFont typeface="Arial"/>
              <a:buNone/>
            </a:pPr>
            <a:r>
              <a:rPr lang="en-US">
                <a:solidFill>
                  <a:schemeClr val="dk1"/>
                </a:solidFill>
              </a:rPr>
              <a:t>The authors found that water-ligand energy was the most important factor for determining residence time as the two had a correlation of </a:t>
            </a:r>
            <a:r>
              <a:rPr i="1" lang="en-US">
                <a:solidFill>
                  <a:schemeClr val="dk1"/>
                </a:solidFill>
              </a:rPr>
              <a:t>R</a:t>
            </a:r>
            <a:r>
              <a:rPr baseline="30000" lang="en-US">
                <a:solidFill>
                  <a:schemeClr val="dk1"/>
                </a:solidFill>
              </a:rPr>
              <a:t>2</a:t>
            </a:r>
            <a:r>
              <a:rPr lang="en-US">
                <a:solidFill>
                  <a:schemeClr val="dk1"/>
                </a:solidFill>
              </a:rPr>
              <a:t> = 0.79. The advantages of this method included: using interaction energies rather than dissociation times to predict water-ligand energy; being less computationally expensive than RAMD; and having the same computational cost for different ligands of the same receptor protein.</a:t>
            </a:r>
            <a:endParaRPr>
              <a:solidFill>
                <a:schemeClr val="dk1"/>
              </a:solidFill>
            </a:endParaRPr>
          </a:p>
          <a:p>
            <a:pPr indent="457200" lvl="0" marL="0" rtl="0" algn="l">
              <a:lnSpc>
                <a:spcPct val="115000"/>
              </a:lnSpc>
              <a:spcBef>
                <a:spcPts val="0"/>
              </a:spcBef>
              <a:spcAft>
                <a:spcPts val="0"/>
              </a:spcAft>
              <a:buSzPts val="1100"/>
              <a:buNone/>
            </a:pPr>
            <a:r>
              <a:rPr lang="en-US">
                <a:solidFill>
                  <a:schemeClr val="dk1"/>
                </a:solidFill>
              </a:rPr>
              <a:t>The experiment was performed with 17 ligands for the A</a:t>
            </a:r>
            <a:r>
              <a:rPr baseline="-25000" lang="en-US">
                <a:solidFill>
                  <a:schemeClr val="dk1"/>
                </a:solidFill>
              </a:rPr>
              <a:t>2A</a:t>
            </a:r>
            <a:r>
              <a:rPr lang="en-US">
                <a:solidFill>
                  <a:schemeClr val="dk1"/>
                </a:solidFill>
              </a:rPr>
              <a:t> receptor, a well-characterized GPCR with a lot of kinetic binding data available, but it could be used for other receptor-ligand complexes that have binding pockets exposed to water and well-resolved structures available. Based on the findings from this experiment, the authors recommend future drugs for the A2A protein to include an aromatic ring extension, as ligands with this extension showed an increased residence time in their experiments. Ensemble-based SMD proved to be more informative and less computationally challenging than similar methods and is a promising tactic for future experiments.</a:t>
            </a:r>
            <a:endParaRPr>
              <a:solidFill>
                <a:schemeClr val="dk1"/>
              </a:solidFill>
            </a:endParaRPr>
          </a:p>
        </p:txBody>
      </p:sp>
      <p:sp>
        <p:nvSpPr>
          <p:cNvPr id="82" name="Google Shape;82;p1:notes"/>
          <p:cNvSpPr/>
          <p:nvPr>
            <p:ph idx="2" type="sldImg"/>
          </p:nvPr>
        </p:nvSpPr>
        <p:spPr>
          <a:xfrm>
            <a:off x="1204913" y="704850"/>
            <a:ext cx="4694237" cy="35194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3291840" y="10226042"/>
            <a:ext cx="37307519" cy="705612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subTitle"/>
          </p:nvPr>
        </p:nvSpPr>
        <p:spPr>
          <a:xfrm>
            <a:off x="6583680" y="18653759"/>
            <a:ext cx="30723839" cy="8412480"/>
          </a:xfrm>
          <a:prstGeom prst="rect">
            <a:avLst/>
          </a:prstGeom>
          <a:noFill/>
          <a:ln>
            <a:noFill/>
          </a:ln>
        </p:spPr>
        <p:txBody>
          <a:bodyPr anchorCtr="0" anchor="t" bIns="219450" lIns="438900" spcFirstLastPara="1" rIns="438900" wrap="square" tIns="219450">
            <a:noAutofit/>
          </a:bodyPr>
          <a:lstStyle>
            <a:lvl1pPr lvl="0" algn="ctr">
              <a:lnSpc>
                <a:spcPct val="100000"/>
              </a:lnSpc>
              <a:spcBef>
                <a:spcPts val="3080"/>
              </a:spcBef>
              <a:spcAft>
                <a:spcPts val="0"/>
              </a:spcAft>
              <a:buClr>
                <a:srgbClr val="888888"/>
              </a:buClr>
              <a:buSzPts val="15400"/>
              <a:buNone/>
              <a:defRPr>
                <a:solidFill>
                  <a:srgbClr val="888888"/>
                </a:solidFill>
              </a:defRPr>
            </a:lvl1pPr>
            <a:lvl2pPr lvl="1" algn="ctr">
              <a:lnSpc>
                <a:spcPct val="100000"/>
              </a:lnSpc>
              <a:spcBef>
                <a:spcPts val="2680"/>
              </a:spcBef>
              <a:spcAft>
                <a:spcPts val="0"/>
              </a:spcAft>
              <a:buClr>
                <a:srgbClr val="888888"/>
              </a:buClr>
              <a:buSzPts val="13400"/>
              <a:buNone/>
              <a:defRPr>
                <a:solidFill>
                  <a:srgbClr val="888888"/>
                </a:solidFill>
              </a:defRPr>
            </a:lvl2pPr>
            <a:lvl3pPr lvl="2" algn="ctr">
              <a:lnSpc>
                <a:spcPct val="100000"/>
              </a:lnSpc>
              <a:spcBef>
                <a:spcPts val="2300"/>
              </a:spcBef>
              <a:spcAft>
                <a:spcPts val="0"/>
              </a:spcAft>
              <a:buClr>
                <a:srgbClr val="888888"/>
              </a:buClr>
              <a:buSzPts val="11500"/>
              <a:buNone/>
              <a:defRPr>
                <a:solidFill>
                  <a:srgbClr val="888888"/>
                </a:solidFill>
              </a:defRPr>
            </a:lvl3pPr>
            <a:lvl4pPr lvl="3" algn="ctr">
              <a:lnSpc>
                <a:spcPct val="100000"/>
              </a:lnSpc>
              <a:spcBef>
                <a:spcPts val="1920"/>
              </a:spcBef>
              <a:spcAft>
                <a:spcPts val="0"/>
              </a:spcAft>
              <a:buClr>
                <a:srgbClr val="888888"/>
              </a:buClr>
              <a:buSzPts val="9600"/>
              <a:buNone/>
              <a:defRPr>
                <a:solidFill>
                  <a:srgbClr val="888888"/>
                </a:solidFill>
              </a:defRPr>
            </a:lvl4pPr>
            <a:lvl5pPr lvl="4" algn="ctr">
              <a:lnSpc>
                <a:spcPct val="100000"/>
              </a:lnSpc>
              <a:spcBef>
                <a:spcPts val="1920"/>
              </a:spcBef>
              <a:spcAft>
                <a:spcPts val="0"/>
              </a:spcAft>
              <a:buClr>
                <a:srgbClr val="888888"/>
              </a:buClr>
              <a:buSzPts val="9600"/>
              <a:buNone/>
              <a:defRPr>
                <a:solidFill>
                  <a:srgbClr val="888888"/>
                </a:solidFill>
              </a:defRPr>
            </a:lvl5pPr>
            <a:lvl6pPr lvl="5" algn="ctr">
              <a:lnSpc>
                <a:spcPct val="100000"/>
              </a:lnSpc>
              <a:spcBef>
                <a:spcPts val="1920"/>
              </a:spcBef>
              <a:spcAft>
                <a:spcPts val="0"/>
              </a:spcAft>
              <a:buClr>
                <a:srgbClr val="888888"/>
              </a:buClr>
              <a:buSzPts val="9600"/>
              <a:buNone/>
              <a:defRPr>
                <a:solidFill>
                  <a:srgbClr val="888888"/>
                </a:solidFill>
              </a:defRPr>
            </a:lvl6pPr>
            <a:lvl7pPr lvl="6" algn="ctr">
              <a:lnSpc>
                <a:spcPct val="100000"/>
              </a:lnSpc>
              <a:spcBef>
                <a:spcPts val="1920"/>
              </a:spcBef>
              <a:spcAft>
                <a:spcPts val="0"/>
              </a:spcAft>
              <a:buClr>
                <a:srgbClr val="888888"/>
              </a:buClr>
              <a:buSzPts val="9600"/>
              <a:buNone/>
              <a:defRPr>
                <a:solidFill>
                  <a:srgbClr val="888888"/>
                </a:solidFill>
              </a:defRPr>
            </a:lvl7pPr>
            <a:lvl8pPr lvl="7" algn="ctr">
              <a:lnSpc>
                <a:spcPct val="100000"/>
              </a:lnSpc>
              <a:spcBef>
                <a:spcPts val="1920"/>
              </a:spcBef>
              <a:spcAft>
                <a:spcPts val="0"/>
              </a:spcAft>
              <a:buClr>
                <a:srgbClr val="888888"/>
              </a:buClr>
              <a:buSzPts val="9600"/>
              <a:buNone/>
              <a:defRPr>
                <a:solidFill>
                  <a:srgbClr val="888888"/>
                </a:solidFill>
              </a:defRPr>
            </a:lvl8pPr>
            <a:lvl9pPr lvl="8" algn="ctr">
              <a:lnSpc>
                <a:spcPct val="100000"/>
              </a:lnSpc>
              <a:spcBef>
                <a:spcPts val="1920"/>
              </a:spcBef>
              <a:spcAft>
                <a:spcPts val="0"/>
              </a:spcAft>
              <a:buClr>
                <a:srgbClr val="888888"/>
              </a:buClr>
              <a:buSzPts val="9600"/>
              <a:buNone/>
              <a:defRPr>
                <a:solidFill>
                  <a:srgbClr val="888888"/>
                </a:solidFill>
              </a:defRPr>
            </a:lvl9pPr>
          </a:lstStyle>
          <a:p/>
        </p:txBody>
      </p:sp>
      <p:sp>
        <p:nvSpPr>
          <p:cNvPr id="14" name="Google Shape;14;p3"/>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1083290" y="-1207767"/>
            <a:ext cx="21724621" cy="39502081"/>
          </a:xfrm>
          <a:prstGeom prst="rect">
            <a:avLst/>
          </a:prstGeom>
          <a:noFill/>
          <a:ln>
            <a:noFill/>
          </a:ln>
        </p:spPr>
        <p:txBody>
          <a:bodyPr anchorCtr="0" anchor="t" bIns="219450" lIns="438900" spcFirstLastPara="1" rIns="438900" wrap="square" tIns="2194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715220" y="10424165"/>
            <a:ext cx="28087320" cy="987552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2598421" y="914406"/>
            <a:ext cx="28087320" cy="28895039"/>
          </a:xfrm>
          <a:prstGeom prst="rect">
            <a:avLst/>
          </a:prstGeom>
          <a:noFill/>
          <a:ln>
            <a:noFill/>
          </a:ln>
        </p:spPr>
        <p:txBody>
          <a:bodyPr anchorCtr="0" anchor="t" bIns="219450" lIns="438900" spcFirstLastPara="1" rIns="438900" wrap="square" tIns="2194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4"/>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3467102" y="21153122"/>
            <a:ext cx="37307519" cy="6537960"/>
          </a:xfrm>
          <a:prstGeom prst="rect">
            <a:avLst/>
          </a:prstGeom>
          <a:noFill/>
          <a:ln>
            <a:noFill/>
          </a:ln>
        </p:spPr>
        <p:txBody>
          <a:bodyPr anchorCtr="0" anchor="t" bIns="219450" lIns="438900" spcFirstLastPara="1" rIns="438900" wrap="square" tIns="219450">
            <a:noAutofit/>
          </a:bodyPr>
          <a:lstStyle>
            <a:lvl1pPr lvl="0" algn="l">
              <a:lnSpc>
                <a:spcPct val="100000"/>
              </a:lnSpc>
              <a:spcBef>
                <a:spcPts val="0"/>
              </a:spcBef>
              <a:spcAft>
                <a:spcPts val="0"/>
              </a:spcAft>
              <a:buClr>
                <a:schemeClr val="dk1"/>
              </a:buClr>
              <a:buSzPts val="19200"/>
              <a:buFont typeface="Calibri"/>
              <a:buNone/>
              <a:defRPr b="1" sz="19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 type="body"/>
          </p:nvPr>
        </p:nvSpPr>
        <p:spPr>
          <a:xfrm>
            <a:off x="3467102" y="13952225"/>
            <a:ext cx="37307519" cy="7200898"/>
          </a:xfrm>
          <a:prstGeom prst="rect">
            <a:avLst/>
          </a:prstGeom>
          <a:noFill/>
          <a:ln>
            <a:noFill/>
          </a:ln>
        </p:spPr>
        <p:txBody>
          <a:bodyPr anchorCtr="0" anchor="b" bIns="219450" lIns="438900" spcFirstLastPara="1" rIns="438900" wrap="square" tIns="219450">
            <a:noAutofit/>
          </a:bodyPr>
          <a:lstStyle>
            <a:lvl1pPr indent="-228600" lvl="0" marL="457200" algn="l">
              <a:lnSpc>
                <a:spcPct val="100000"/>
              </a:lnSpc>
              <a:spcBef>
                <a:spcPts val="1920"/>
              </a:spcBef>
              <a:spcAft>
                <a:spcPts val="0"/>
              </a:spcAft>
              <a:buClr>
                <a:srgbClr val="888888"/>
              </a:buClr>
              <a:buSzPts val="9600"/>
              <a:buNone/>
              <a:defRPr sz="9600">
                <a:solidFill>
                  <a:srgbClr val="888888"/>
                </a:solidFill>
              </a:defRPr>
            </a:lvl1pPr>
            <a:lvl2pPr indent="-228600" lvl="1" marL="914400" algn="l">
              <a:lnSpc>
                <a:spcPct val="100000"/>
              </a:lnSpc>
              <a:spcBef>
                <a:spcPts val="1720"/>
              </a:spcBef>
              <a:spcAft>
                <a:spcPts val="0"/>
              </a:spcAft>
              <a:buClr>
                <a:srgbClr val="888888"/>
              </a:buClr>
              <a:buSzPts val="8600"/>
              <a:buNone/>
              <a:defRPr sz="8600">
                <a:solidFill>
                  <a:srgbClr val="888888"/>
                </a:solidFill>
              </a:defRPr>
            </a:lvl2pPr>
            <a:lvl3pPr indent="-228600" lvl="2" marL="1371600" algn="l">
              <a:lnSpc>
                <a:spcPct val="100000"/>
              </a:lnSpc>
              <a:spcBef>
                <a:spcPts val="1540"/>
              </a:spcBef>
              <a:spcAft>
                <a:spcPts val="0"/>
              </a:spcAft>
              <a:buClr>
                <a:srgbClr val="888888"/>
              </a:buClr>
              <a:buSzPts val="7700"/>
              <a:buNone/>
              <a:defRPr sz="7700">
                <a:solidFill>
                  <a:srgbClr val="888888"/>
                </a:solidFill>
              </a:defRPr>
            </a:lvl3pPr>
            <a:lvl4pPr indent="-228600" lvl="3" marL="1828800" algn="l">
              <a:lnSpc>
                <a:spcPct val="100000"/>
              </a:lnSpc>
              <a:spcBef>
                <a:spcPts val="1340"/>
              </a:spcBef>
              <a:spcAft>
                <a:spcPts val="0"/>
              </a:spcAft>
              <a:buClr>
                <a:srgbClr val="888888"/>
              </a:buClr>
              <a:buSzPts val="6700"/>
              <a:buNone/>
              <a:defRPr sz="6700">
                <a:solidFill>
                  <a:srgbClr val="888888"/>
                </a:solidFill>
              </a:defRPr>
            </a:lvl4pPr>
            <a:lvl5pPr indent="-228600" lvl="4" marL="2286000" algn="l">
              <a:lnSpc>
                <a:spcPct val="100000"/>
              </a:lnSpc>
              <a:spcBef>
                <a:spcPts val="1340"/>
              </a:spcBef>
              <a:spcAft>
                <a:spcPts val="0"/>
              </a:spcAft>
              <a:buClr>
                <a:srgbClr val="888888"/>
              </a:buClr>
              <a:buSzPts val="6700"/>
              <a:buNone/>
              <a:defRPr sz="6700">
                <a:solidFill>
                  <a:srgbClr val="888888"/>
                </a:solidFill>
              </a:defRPr>
            </a:lvl5pPr>
            <a:lvl6pPr indent="-228600" lvl="5" marL="2743200" algn="l">
              <a:lnSpc>
                <a:spcPct val="100000"/>
              </a:lnSpc>
              <a:spcBef>
                <a:spcPts val="1340"/>
              </a:spcBef>
              <a:spcAft>
                <a:spcPts val="0"/>
              </a:spcAft>
              <a:buClr>
                <a:srgbClr val="888888"/>
              </a:buClr>
              <a:buSzPts val="6700"/>
              <a:buNone/>
              <a:defRPr sz="6700">
                <a:solidFill>
                  <a:srgbClr val="888888"/>
                </a:solidFill>
              </a:defRPr>
            </a:lvl6pPr>
            <a:lvl7pPr indent="-228600" lvl="6" marL="3200400" algn="l">
              <a:lnSpc>
                <a:spcPct val="100000"/>
              </a:lnSpc>
              <a:spcBef>
                <a:spcPts val="1340"/>
              </a:spcBef>
              <a:spcAft>
                <a:spcPts val="0"/>
              </a:spcAft>
              <a:buClr>
                <a:srgbClr val="888888"/>
              </a:buClr>
              <a:buSzPts val="6700"/>
              <a:buNone/>
              <a:defRPr sz="6700">
                <a:solidFill>
                  <a:srgbClr val="888888"/>
                </a:solidFill>
              </a:defRPr>
            </a:lvl7pPr>
            <a:lvl8pPr indent="-228600" lvl="7" marL="3657600" algn="l">
              <a:lnSpc>
                <a:spcPct val="100000"/>
              </a:lnSpc>
              <a:spcBef>
                <a:spcPts val="1340"/>
              </a:spcBef>
              <a:spcAft>
                <a:spcPts val="0"/>
              </a:spcAft>
              <a:buClr>
                <a:srgbClr val="888888"/>
              </a:buClr>
              <a:buSzPts val="6700"/>
              <a:buNone/>
              <a:defRPr sz="6700">
                <a:solidFill>
                  <a:srgbClr val="888888"/>
                </a:solidFill>
              </a:defRPr>
            </a:lvl8pPr>
            <a:lvl9pPr indent="-228600" lvl="8" marL="4114800" algn="l">
              <a:lnSpc>
                <a:spcPct val="100000"/>
              </a:lnSpc>
              <a:spcBef>
                <a:spcPts val="1340"/>
              </a:spcBef>
              <a:spcAft>
                <a:spcPts val="0"/>
              </a:spcAft>
              <a:buClr>
                <a:srgbClr val="888888"/>
              </a:buClr>
              <a:buSzPts val="6700"/>
              <a:buNone/>
              <a:defRPr sz="6700">
                <a:solidFill>
                  <a:srgbClr val="888888"/>
                </a:solidFill>
              </a:defRPr>
            </a:lvl9pPr>
          </a:lstStyle>
          <a:p/>
        </p:txBody>
      </p:sp>
      <p:sp>
        <p:nvSpPr>
          <p:cNvPr id="26" name="Google Shape;26;p5"/>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body"/>
          </p:nvPr>
        </p:nvSpPr>
        <p:spPr>
          <a:xfrm>
            <a:off x="2194560" y="7680963"/>
            <a:ext cx="19385280" cy="21724621"/>
          </a:xfrm>
          <a:prstGeom prst="rect">
            <a:avLst/>
          </a:prstGeom>
          <a:noFill/>
          <a:ln>
            <a:noFill/>
          </a:ln>
        </p:spPr>
        <p:txBody>
          <a:bodyPr anchorCtr="0" anchor="t" bIns="219450" lIns="438900" spcFirstLastPara="1" rIns="438900" wrap="square" tIns="219450">
            <a:noAutofit/>
          </a:bodyPr>
          <a:lstStyle>
            <a:lvl1pPr indent="-1079500" lvl="0" marL="457200" algn="l">
              <a:lnSpc>
                <a:spcPct val="100000"/>
              </a:lnSpc>
              <a:spcBef>
                <a:spcPts val="2680"/>
              </a:spcBef>
              <a:spcAft>
                <a:spcPts val="0"/>
              </a:spcAft>
              <a:buClr>
                <a:schemeClr val="dk1"/>
              </a:buClr>
              <a:buSzPts val="13400"/>
              <a:buChar char="•"/>
              <a:defRPr sz="13400"/>
            </a:lvl1pPr>
            <a:lvl2pPr indent="-958850" lvl="1" marL="914400" algn="l">
              <a:lnSpc>
                <a:spcPct val="100000"/>
              </a:lnSpc>
              <a:spcBef>
                <a:spcPts val="2300"/>
              </a:spcBef>
              <a:spcAft>
                <a:spcPts val="0"/>
              </a:spcAft>
              <a:buClr>
                <a:schemeClr val="dk1"/>
              </a:buClr>
              <a:buSzPts val="11500"/>
              <a:buChar char="–"/>
              <a:defRPr sz="11500"/>
            </a:lvl2pPr>
            <a:lvl3pPr indent="-838200" lvl="2" marL="1371600" algn="l">
              <a:lnSpc>
                <a:spcPct val="100000"/>
              </a:lnSpc>
              <a:spcBef>
                <a:spcPts val="1920"/>
              </a:spcBef>
              <a:spcAft>
                <a:spcPts val="0"/>
              </a:spcAft>
              <a:buClr>
                <a:schemeClr val="dk1"/>
              </a:buClr>
              <a:buSzPts val="9600"/>
              <a:buChar char="•"/>
              <a:defRPr sz="9600"/>
            </a:lvl3pPr>
            <a:lvl4pPr indent="-774700" lvl="3" marL="1828800" algn="l">
              <a:lnSpc>
                <a:spcPct val="100000"/>
              </a:lnSpc>
              <a:spcBef>
                <a:spcPts val="1720"/>
              </a:spcBef>
              <a:spcAft>
                <a:spcPts val="0"/>
              </a:spcAft>
              <a:buClr>
                <a:schemeClr val="dk1"/>
              </a:buClr>
              <a:buSzPts val="8600"/>
              <a:buChar char="–"/>
              <a:defRPr sz="8600"/>
            </a:lvl4pPr>
            <a:lvl5pPr indent="-774700" lvl="4" marL="2286000" algn="l">
              <a:lnSpc>
                <a:spcPct val="100000"/>
              </a:lnSpc>
              <a:spcBef>
                <a:spcPts val="1720"/>
              </a:spcBef>
              <a:spcAft>
                <a:spcPts val="0"/>
              </a:spcAft>
              <a:buClr>
                <a:schemeClr val="dk1"/>
              </a:buClr>
              <a:buSzPts val="8600"/>
              <a:buChar char="»"/>
              <a:defRPr sz="8600"/>
            </a:lvl5pPr>
            <a:lvl6pPr indent="-774700" lvl="5" marL="2743200" algn="l">
              <a:lnSpc>
                <a:spcPct val="100000"/>
              </a:lnSpc>
              <a:spcBef>
                <a:spcPts val="1720"/>
              </a:spcBef>
              <a:spcAft>
                <a:spcPts val="0"/>
              </a:spcAft>
              <a:buClr>
                <a:schemeClr val="dk1"/>
              </a:buClr>
              <a:buSzPts val="8600"/>
              <a:buChar char="•"/>
              <a:defRPr sz="8600"/>
            </a:lvl6pPr>
            <a:lvl7pPr indent="-774700" lvl="6" marL="3200400" algn="l">
              <a:lnSpc>
                <a:spcPct val="100000"/>
              </a:lnSpc>
              <a:spcBef>
                <a:spcPts val="1720"/>
              </a:spcBef>
              <a:spcAft>
                <a:spcPts val="0"/>
              </a:spcAft>
              <a:buClr>
                <a:schemeClr val="dk1"/>
              </a:buClr>
              <a:buSzPts val="8600"/>
              <a:buChar char="•"/>
              <a:defRPr sz="8600"/>
            </a:lvl7pPr>
            <a:lvl8pPr indent="-774700" lvl="7" marL="3657600" algn="l">
              <a:lnSpc>
                <a:spcPct val="100000"/>
              </a:lnSpc>
              <a:spcBef>
                <a:spcPts val="1720"/>
              </a:spcBef>
              <a:spcAft>
                <a:spcPts val="0"/>
              </a:spcAft>
              <a:buClr>
                <a:schemeClr val="dk1"/>
              </a:buClr>
              <a:buSzPts val="8600"/>
              <a:buChar char="•"/>
              <a:defRPr sz="8600"/>
            </a:lvl8pPr>
            <a:lvl9pPr indent="-774700" lvl="8" marL="4114800" algn="l">
              <a:lnSpc>
                <a:spcPct val="100000"/>
              </a:lnSpc>
              <a:spcBef>
                <a:spcPts val="1720"/>
              </a:spcBef>
              <a:spcAft>
                <a:spcPts val="0"/>
              </a:spcAft>
              <a:buClr>
                <a:schemeClr val="dk1"/>
              </a:buClr>
              <a:buSzPts val="8600"/>
              <a:buChar char="•"/>
              <a:defRPr sz="8600"/>
            </a:lvl9pPr>
          </a:lstStyle>
          <a:p/>
        </p:txBody>
      </p:sp>
      <p:sp>
        <p:nvSpPr>
          <p:cNvPr id="32" name="Google Shape;32;p6"/>
          <p:cNvSpPr txBox="1"/>
          <p:nvPr>
            <p:ph idx="2" type="body"/>
          </p:nvPr>
        </p:nvSpPr>
        <p:spPr>
          <a:xfrm>
            <a:off x="22311359" y="7680963"/>
            <a:ext cx="19385280" cy="21724621"/>
          </a:xfrm>
          <a:prstGeom prst="rect">
            <a:avLst/>
          </a:prstGeom>
          <a:noFill/>
          <a:ln>
            <a:noFill/>
          </a:ln>
        </p:spPr>
        <p:txBody>
          <a:bodyPr anchorCtr="0" anchor="t" bIns="219450" lIns="438900" spcFirstLastPara="1" rIns="438900" wrap="square" tIns="219450">
            <a:noAutofit/>
          </a:bodyPr>
          <a:lstStyle>
            <a:lvl1pPr indent="-1079500" lvl="0" marL="457200" algn="l">
              <a:lnSpc>
                <a:spcPct val="100000"/>
              </a:lnSpc>
              <a:spcBef>
                <a:spcPts val="2680"/>
              </a:spcBef>
              <a:spcAft>
                <a:spcPts val="0"/>
              </a:spcAft>
              <a:buClr>
                <a:schemeClr val="dk1"/>
              </a:buClr>
              <a:buSzPts val="13400"/>
              <a:buChar char="•"/>
              <a:defRPr sz="13400"/>
            </a:lvl1pPr>
            <a:lvl2pPr indent="-958850" lvl="1" marL="914400" algn="l">
              <a:lnSpc>
                <a:spcPct val="100000"/>
              </a:lnSpc>
              <a:spcBef>
                <a:spcPts val="2300"/>
              </a:spcBef>
              <a:spcAft>
                <a:spcPts val="0"/>
              </a:spcAft>
              <a:buClr>
                <a:schemeClr val="dk1"/>
              </a:buClr>
              <a:buSzPts val="11500"/>
              <a:buChar char="–"/>
              <a:defRPr sz="11500"/>
            </a:lvl2pPr>
            <a:lvl3pPr indent="-838200" lvl="2" marL="1371600" algn="l">
              <a:lnSpc>
                <a:spcPct val="100000"/>
              </a:lnSpc>
              <a:spcBef>
                <a:spcPts val="1920"/>
              </a:spcBef>
              <a:spcAft>
                <a:spcPts val="0"/>
              </a:spcAft>
              <a:buClr>
                <a:schemeClr val="dk1"/>
              </a:buClr>
              <a:buSzPts val="9600"/>
              <a:buChar char="•"/>
              <a:defRPr sz="9600"/>
            </a:lvl3pPr>
            <a:lvl4pPr indent="-774700" lvl="3" marL="1828800" algn="l">
              <a:lnSpc>
                <a:spcPct val="100000"/>
              </a:lnSpc>
              <a:spcBef>
                <a:spcPts val="1720"/>
              </a:spcBef>
              <a:spcAft>
                <a:spcPts val="0"/>
              </a:spcAft>
              <a:buClr>
                <a:schemeClr val="dk1"/>
              </a:buClr>
              <a:buSzPts val="8600"/>
              <a:buChar char="–"/>
              <a:defRPr sz="8600"/>
            </a:lvl4pPr>
            <a:lvl5pPr indent="-774700" lvl="4" marL="2286000" algn="l">
              <a:lnSpc>
                <a:spcPct val="100000"/>
              </a:lnSpc>
              <a:spcBef>
                <a:spcPts val="1720"/>
              </a:spcBef>
              <a:spcAft>
                <a:spcPts val="0"/>
              </a:spcAft>
              <a:buClr>
                <a:schemeClr val="dk1"/>
              </a:buClr>
              <a:buSzPts val="8600"/>
              <a:buChar char="»"/>
              <a:defRPr sz="8600"/>
            </a:lvl5pPr>
            <a:lvl6pPr indent="-774700" lvl="5" marL="2743200" algn="l">
              <a:lnSpc>
                <a:spcPct val="100000"/>
              </a:lnSpc>
              <a:spcBef>
                <a:spcPts val="1720"/>
              </a:spcBef>
              <a:spcAft>
                <a:spcPts val="0"/>
              </a:spcAft>
              <a:buClr>
                <a:schemeClr val="dk1"/>
              </a:buClr>
              <a:buSzPts val="8600"/>
              <a:buChar char="•"/>
              <a:defRPr sz="8600"/>
            </a:lvl6pPr>
            <a:lvl7pPr indent="-774700" lvl="6" marL="3200400" algn="l">
              <a:lnSpc>
                <a:spcPct val="100000"/>
              </a:lnSpc>
              <a:spcBef>
                <a:spcPts val="1720"/>
              </a:spcBef>
              <a:spcAft>
                <a:spcPts val="0"/>
              </a:spcAft>
              <a:buClr>
                <a:schemeClr val="dk1"/>
              </a:buClr>
              <a:buSzPts val="8600"/>
              <a:buChar char="•"/>
              <a:defRPr sz="8600"/>
            </a:lvl7pPr>
            <a:lvl8pPr indent="-774700" lvl="7" marL="3657600" algn="l">
              <a:lnSpc>
                <a:spcPct val="100000"/>
              </a:lnSpc>
              <a:spcBef>
                <a:spcPts val="1720"/>
              </a:spcBef>
              <a:spcAft>
                <a:spcPts val="0"/>
              </a:spcAft>
              <a:buClr>
                <a:schemeClr val="dk1"/>
              </a:buClr>
              <a:buSzPts val="8600"/>
              <a:buChar char="•"/>
              <a:defRPr sz="8600"/>
            </a:lvl8pPr>
            <a:lvl9pPr indent="-774700" lvl="8" marL="4114800" algn="l">
              <a:lnSpc>
                <a:spcPct val="100000"/>
              </a:lnSpc>
              <a:spcBef>
                <a:spcPts val="1720"/>
              </a:spcBef>
              <a:spcAft>
                <a:spcPts val="0"/>
              </a:spcAft>
              <a:buClr>
                <a:schemeClr val="dk1"/>
              </a:buClr>
              <a:buSzPts val="8600"/>
              <a:buChar char="•"/>
              <a:defRPr sz="8600"/>
            </a:lvl9pPr>
          </a:lstStyle>
          <a:p/>
        </p:txBody>
      </p:sp>
      <p:sp>
        <p:nvSpPr>
          <p:cNvPr id="33" name="Google Shape;33;p6"/>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Clr>
                <a:schemeClr val="dk1"/>
              </a:buClr>
              <a:buSzPts val="21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noAutofit/>
          </a:bodyPr>
          <a:lstStyle>
            <a:lvl1pPr indent="-228600" lvl="0" marL="457200" algn="l">
              <a:lnSpc>
                <a:spcPct val="100000"/>
              </a:lnSpc>
              <a:spcBef>
                <a:spcPts val="2300"/>
              </a:spcBef>
              <a:spcAft>
                <a:spcPts val="0"/>
              </a:spcAft>
              <a:buClr>
                <a:schemeClr val="dk1"/>
              </a:buClr>
              <a:buSzPts val="11500"/>
              <a:buNone/>
              <a:defRPr b="1" sz="11500"/>
            </a:lvl1pPr>
            <a:lvl2pPr indent="-228600" lvl="1" marL="914400" algn="l">
              <a:lnSpc>
                <a:spcPct val="100000"/>
              </a:lnSpc>
              <a:spcBef>
                <a:spcPts val="1920"/>
              </a:spcBef>
              <a:spcAft>
                <a:spcPts val="0"/>
              </a:spcAft>
              <a:buClr>
                <a:schemeClr val="dk1"/>
              </a:buClr>
              <a:buSzPts val="9600"/>
              <a:buNone/>
              <a:defRPr b="1" sz="9600"/>
            </a:lvl2pPr>
            <a:lvl3pPr indent="-228600" lvl="2" marL="1371600" algn="l">
              <a:lnSpc>
                <a:spcPct val="100000"/>
              </a:lnSpc>
              <a:spcBef>
                <a:spcPts val="1720"/>
              </a:spcBef>
              <a:spcAft>
                <a:spcPts val="0"/>
              </a:spcAft>
              <a:buClr>
                <a:schemeClr val="dk1"/>
              </a:buClr>
              <a:buSzPts val="8600"/>
              <a:buNone/>
              <a:defRPr b="1" sz="8600"/>
            </a:lvl3pPr>
            <a:lvl4pPr indent="-228600" lvl="3" marL="1828800" algn="l">
              <a:lnSpc>
                <a:spcPct val="100000"/>
              </a:lnSpc>
              <a:spcBef>
                <a:spcPts val="1540"/>
              </a:spcBef>
              <a:spcAft>
                <a:spcPts val="0"/>
              </a:spcAft>
              <a:buClr>
                <a:schemeClr val="dk1"/>
              </a:buClr>
              <a:buSzPts val="7700"/>
              <a:buNone/>
              <a:defRPr b="1" sz="7700"/>
            </a:lvl4pPr>
            <a:lvl5pPr indent="-228600" lvl="4" marL="2286000" algn="l">
              <a:lnSpc>
                <a:spcPct val="100000"/>
              </a:lnSpc>
              <a:spcBef>
                <a:spcPts val="1540"/>
              </a:spcBef>
              <a:spcAft>
                <a:spcPts val="0"/>
              </a:spcAft>
              <a:buClr>
                <a:schemeClr val="dk1"/>
              </a:buClr>
              <a:buSzPts val="7700"/>
              <a:buNone/>
              <a:defRPr b="1" sz="7700"/>
            </a:lvl5pPr>
            <a:lvl6pPr indent="-228600" lvl="5" marL="2743200" algn="l">
              <a:lnSpc>
                <a:spcPct val="100000"/>
              </a:lnSpc>
              <a:spcBef>
                <a:spcPts val="1540"/>
              </a:spcBef>
              <a:spcAft>
                <a:spcPts val="0"/>
              </a:spcAft>
              <a:buClr>
                <a:schemeClr val="dk1"/>
              </a:buClr>
              <a:buSzPts val="7700"/>
              <a:buNone/>
              <a:defRPr b="1" sz="7700"/>
            </a:lvl6pPr>
            <a:lvl7pPr indent="-228600" lvl="6" marL="3200400" algn="l">
              <a:lnSpc>
                <a:spcPct val="100000"/>
              </a:lnSpc>
              <a:spcBef>
                <a:spcPts val="1540"/>
              </a:spcBef>
              <a:spcAft>
                <a:spcPts val="0"/>
              </a:spcAft>
              <a:buClr>
                <a:schemeClr val="dk1"/>
              </a:buClr>
              <a:buSzPts val="7700"/>
              <a:buNone/>
              <a:defRPr b="1" sz="7700"/>
            </a:lvl7pPr>
            <a:lvl8pPr indent="-228600" lvl="7" marL="3657600" algn="l">
              <a:lnSpc>
                <a:spcPct val="100000"/>
              </a:lnSpc>
              <a:spcBef>
                <a:spcPts val="1540"/>
              </a:spcBef>
              <a:spcAft>
                <a:spcPts val="0"/>
              </a:spcAft>
              <a:buClr>
                <a:schemeClr val="dk1"/>
              </a:buClr>
              <a:buSzPts val="7700"/>
              <a:buNone/>
              <a:defRPr b="1" sz="7700"/>
            </a:lvl8pPr>
            <a:lvl9pPr indent="-228600" lvl="8" marL="4114800" algn="l">
              <a:lnSpc>
                <a:spcPct val="100000"/>
              </a:lnSpc>
              <a:spcBef>
                <a:spcPts val="1540"/>
              </a:spcBef>
              <a:spcAft>
                <a:spcPts val="0"/>
              </a:spcAft>
              <a:buClr>
                <a:schemeClr val="dk1"/>
              </a:buClr>
              <a:buSzPts val="7700"/>
              <a:buNone/>
              <a:defRPr b="1" sz="7700"/>
            </a:lvl9pPr>
          </a:lstStyle>
          <a:p/>
        </p:txBody>
      </p:sp>
      <p:sp>
        <p:nvSpPr>
          <p:cNvPr id="39" name="Google Shape;39;p7"/>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noAutofit/>
          </a:bodyPr>
          <a:lstStyle>
            <a:lvl1pPr indent="-958850" lvl="0" marL="457200" algn="l">
              <a:lnSpc>
                <a:spcPct val="100000"/>
              </a:lnSpc>
              <a:spcBef>
                <a:spcPts val="2300"/>
              </a:spcBef>
              <a:spcAft>
                <a:spcPts val="0"/>
              </a:spcAft>
              <a:buClr>
                <a:schemeClr val="dk1"/>
              </a:buClr>
              <a:buSzPts val="11500"/>
              <a:buChar char="•"/>
              <a:defRPr sz="11500"/>
            </a:lvl1pPr>
            <a:lvl2pPr indent="-838200" lvl="1" marL="914400" algn="l">
              <a:lnSpc>
                <a:spcPct val="100000"/>
              </a:lnSpc>
              <a:spcBef>
                <a:spcPts val="1920"/>
              </a:spcBef>
              <a:spcAft>
                <a:spcPts val="0"/>
              </a:spcAft>
              <a:buClr>
                <a:schemeClr val="dk1"/>
              </a:buClr>
              <a:buSzPts val="9600"/>
              <a:buChar char="–"/>
              <a:defRPr sz="9600"/>
            </a:lvl2pPr>
            <a:lvl3pPr indent="-774700" lvl="2" marL="1371600" algn="l">
              <a:lnSpc>
                <a:spcPct val="100000"/>
              </a:lnSpc>
              <a:spcBef>
                <a:spcPts val="1720"/>
              </a:spcBef>
              <a:spcAft>
                <a:spcPts val="0"/>
              </a:spcAft>
              <a:buClr>
                <a:schemeClr val="dk1"/>
              </a:buClr>
              <a:buSzPts val="8600"/>
              <a:buChar char="•"/>
              <a:defRPr sz="8600"/>
            </a:lvl3pPr>
            <a:lvl4pPr indent="-717550" lvl="3" marL="1828800" algn="l">
              <a:lnSpc>
                <a:spcPct val="100000"/>
              </a:lnSpc>
              <a:spcBef>
                <a:spcPts val="1540"/>
              </a:spcBef>
              <a:spcAft>
                <a:spcPts val="0"/>
              </a:spcAft>
              <a:buClr>
                <a:schemeClr val="dk1"/>
              </a:buClr>
              <a:buSzPts val="7700"/>
              <a:buChar char="–"/>
              <a:defRPr sz="7700"/>
            </a:lvl4pPr>
            <a:lvl5pPr indent="-717550" lvl="4" marL="2286000" algn="l">
              <a:lnSpc>
                <a:spcPct val="100000"/>
              </a:lnSpc>
              <a:spcBef>
                <a:spcPts val="1540"/>
              </a:spcBef>
              <a:spcAft>
                <a:spcPts val="0"/>
              </a:spcAft>
              <a:buClr>
                <a:schemeClr val="dk1"/>
              </a:buClr>
              <a:buSzPts val="7700"/>
              <a:buChar char="»"/>
              <a:defRPr sz="7700"/>
            </a:lvl5pPr>
            <a:lvl6pPr indent="-717550" lvl="5" marL="2743200" algn="l">
              <a:lnSpc>
                <a:spcPct val="100000"/>
              </a:lnSpc>
              <a:spcBef>
                <a:spcPts val="1540"/>
              </a:spcBef>
              <a:spcAft>
                <a:spcPts val="0"/>
              </a:spcAft>
              <a:buClr>
                <a:schemeClr val="dk1"/>
              </a:buClr>
              <a:buSzPts val="7700"/>
              <a:buChar char="•"/>
              <a:defRPr sz="7700"/>
            </a:lvl6pPr>
            <a:lvl7pPr indent="-717550" lvl="6" marL="3200400" algn="l">
              <a:lnSpc>
                <a:spcPct val="100000"/>
              </a:lnSpc>
              <a:spcBef>
                <a:spcPts val="1540"/>
              </a:spcBef>
              <a:spcAft>
                <a:spcPts val="0"/>
              </a:spcAft>
              <a:buClr>
                <a:schemeClr val="dk1"/>
              </a:buClr>
              <a:buSzPts val="7700"/>
              <a:buChar char="•"/>
              <a:defRPr sz="7700"/>
            </a:lvl7pPr>
            <a:lvl8pPr indent="-717550" lvl="7" marL="3657600" algn="l">
              <a:lnSpc>
                <a:spcPct val="100000"/>
              </a:lnSpc>
              <a:spcBef>
                <a:spcPts val="1540"/>
              </a:spcBef>
              <a:spcAft>
                <a:spcPts val="0"/>
              </a:spcAft>
              <a:buClr>
                <a:schemeClr val="dk1"/>
              </a:buClr>
              <a:buSzPts val="7700"/>
              <a:buChar char="•"/>
              <a:defRPr sz="7700"/>
            </a:lvl8pPr>
            <a:lvl9pPr indent="-717550" lvl="8" marL="4114800" algn="l">
              <a:lnSpc>
                <a:spcPct val="100000"/>
              </a:lnSpc>
              <a:spcBef>
                <a:spcPts val="1540"/>
              </a:spcBef>
              <a:spcAft>
                <a:spcPts val="0"/>
              </a:spcAft>
              <a:buClr>
                <a:schemeClr val="dk1"/>
              </a:buClr>
              <a:buSzPts val="7700"/>
              <a:buChar char="•"/>
              <a:defRPr sz="7700"/>
            </a:lvl9pPr>
          </a:lstStyle>
          <a:p/>
        </p:txBody>
      </p:sp>
      <p:sp>
        <p:nvSpPr>
          <p:cNvPr id="40" name="Google Shape;40;p7"/>
          <p:cNvSpPr txBox="1"/>
          <p:nvPr>
            <p:ph idx="3" type="body"/>
          </p:nvPr>
        </p:nvSpPr>
        <p:spPr>
          <a:xfrm>
            <a:off x="22296122" y="7368542"/>
            <a:ext cx="19400519" cy="3070858"/>
          </a:xfrm>
          <a:prstGeom prst="rect">
            <a:avLst/>
          </a:prstGeom>
          <a:noFill/>
          <a:ln>
            <a:noFill/>
          </a:ln>
        </p:spPr>
        <p:txBody>
          <a:bodyPr anchorCtr="0" anchor="b" bIns="219450" lIns="438900" spcFirstLastPara="1" rIns="438900" wrap="square" tIns="219450">
            <a:noAutofit/>
          </a:bodyPr>
          <a:lstStyle>
            <a:lvl1pPr indent="-228600" lvl="0" marL="457200" algn="l">
              <a:lnSpc>
                <a:spcPct val="100000"/>
              </a:lnSpc>
              <a:spcBef>
                <a:spcPts val="2300"/>
              </a:spcBef>
              <a:spcAft>
                <a:spcPts val="0"/>
              </a:spcAft>
              <a:buClr>
                <a:schemeClr val="dk1"/>
              </a:buClr>
              <a:buSzPts val="11500"/>
              <a:buNone/>
              <a:defRPr b="1" sz="11500"/>
            </a:lvl1pPr>
            <a:lvl2pPr indent="-228600" lvl="1" marL="914400" algn="l">
              <a:lnSpc>
                <a:spcPct val="100000"/>
              </a:lnSpc>
              <a:spcBef>
                <a:spcPts val="1920"/>
              </a:spcBef>
              <a:spcAft>
                <a:spcPts val="0"/>
              </a:spcAft>
              <a:buClr>
                <a:schemeClr val="dk1"/>
              </a:buClr>
              <a:buSzPts val="9600"/>
              <a:buNone/>
              <a:defRPr b="1" sz="9600"/>
            </a:lvl2pPr>
            <a:lvl3pPr indent="-228600" lvl="2" marL="1371600" algn="l">
              <a:lnSpc>
                <a:spcPct val="100000"/>
              </a:lnSpc>
              <a:spcBef>
                <a:spcPts val="1720"/>
              </a:spcBef>
              <a:spcAft>
                <a:spcPts val="0"/>
              </a:spcAft>
              <a:buClr>
                <a:schemeClr val="dk1"/>
              </a:buClr>
              <a:buSzPts val="8600"/>
              <a:buNone/>
              <a:defRPr b="1" sz="8600"/>
            </a:lvl3pPr>
            <a:lvl4pPr indent="-228600" lvl="3" marL="1828800" algn="l">
              <a:lnSpc>
                <a:spcPct val="100000"/>
              </a:lnSpc>
              <a:spcBef>
                <a:spcPts val="1540"/>
              </a:spcBef>
              <a:spcAft>
                <a:spcPts val="0"/>
              </a:spcAft>
              <a:buClr>
                <a:schemeClr val="dk1"/>
              </a:buClr>
              <a:buSzPts val="7700"/>
              <a:buNone/>
              <a:defRPr b="1" sz="7700"/>
            </a:lvl4pPr>
            <a:lvl5pPr indent="-228600" lvl="4" marL="2286000" algn="l">
              <a:lnSpc>
                <a:spcPct val="100000"/>
              </a:lnSpc>
              <a:spcBef>
                <a:spcPts val="1540"/>
              </a:spcBef>
              <a:spcAft>
                <a:spcPts val="0"/>
              </a:spcAft>
              <a:buClr>
                <a:schemeClr val="dk1"/>
              </a:buClr>
              <a:buSzPts val="7700"/>
              <a:buNone/>
              <a:defRPr b="1" sz="7700"/>
            </a:lvl5pPr>
            <a:lvl6pPr indent="-228600" lvl="5" marL="2743200" algn="l">
              <a:lnSpc>
                <a:spcPct val="100000"/>
              </a:lnSpc>
              <a:spcBef>
                <a:spcPts val="1540"/>
              </a:spcBef>
              <a:spcAft>
                <a:spcPts val="0"/>
              </a:spcAft>
              <a:buClr>
                <a:schemeClr val="dk1"/>
              </a:buClr>
              <a:buSzPts val="7700"/>
              <a:buNone/>
              <a:defRPr b="1" sz="7700"/>
            </a:lvl6pPr>
            <a:lvl7pPr indent="-228600" lvl="6" marL="3200400" algn="l">
              <a:lnSpc>
                <a:spcPct val="100000"/>
              </a:lnSpc>
              <a:spcBef>
                <a:spcPts val="1540"/>
              </a:spcBef>
              <a:spcAft>
                <a:spcPts val="0"/>
              </a:spcAft>
              <a:buClr>
                <a:schemeClr val="dk1"/>
              </a:buClr>
              <a:buSzPts val="7700"/>
              <a:buNone/>
              <a:defRPr b="1" sz="7700"/>
            </a:lvl7pPr>
            <a:lvl8pPr indent="-228600" lvl="7" marL="3657600" algn="l">
              <a:lnSpc>
                <a:spcPct val="100000"/>
              </a:lnSpc>
              <a:spcBef>
                <a:spcPts val="1540"/>
              </a:spcBef>
              <a:spcAft>
                <a:spcPts val="0"/>
              </a:spcAft>
              <a:buClr>
                <a:schemeClr val="dk1"/>
              </a:buClr>
              <a:buSzPts val="7700"/>
              <a:buNone/>
              <a:defRPr b="1" sz="7700"/>
            </a:lvl8pPr>
            <a:lvl9pPr indent="-228600" lvl="8" marL="4114800" algn="l">
              <a:lnSpc>
                <a:spcPct val="100000"/>
              </a:lnSpc>
              <a:spcBef>
                <a:spcPts val="1540"/>
              </a:spcBef>
              <a:spcAft>
                <a:spcPts val="0"/>
              </a:spcAft>
              <a:buClr>
                <a:schemeClr val="dk1"/>
              </a:buClr>
              <a:buSzPts val="7700"/>
              <a:buNone/>
              <a:defRPr b="1" sz="7700"/>
            </a:lvl9pPr>
          </a:lstStyle>
          <a:p/>
        </p:txBody>
      </p:sp>
      <p:sp>
        <p:nvSpPr>
          <p:cNvPr id="41" name="Google Shape;41;p7"/>
          <p:cNvSpPr txBox="1"/>
          <p:nvPr>
            <p:ph idx="4" type="body"/>
          </p:nvPr>
        </p:nvSpPr>
        <p:spPr>
          <a:xfrm>
            <a:off x="22296122" y="10439400"/>
            <a:ext cx="19400519" cy="18966182"/>
          </a:xfrm>
          <a:prstGeom prst="rect">
            <a:avLst/>
          </a:prstGeom>
          <a:noFill/>
          <a:ln>
            <a:noFill/>
          </a:ln>
        </p:spPr>
        <p:txBody>
          <a:bodyPr anchorCtr="0" anchor="t" bIns="219450" lIns="438900" spcFirstLastPara="1" rIns="438900" wrap="square" tIns="219450">
            <a:noAutofit/>
          </a:bodyPr>
          <a:lstStyle>
            <a:lvl1pPr indent="-958850" lvl="0" marL="457200" algn="l">
              <a:lnSpc>
                <a:spcPct val="100000"/>
              </a:lnSpc>
              <a:spcBef>
                <a:spcPts val="2300"/>
              </a:spcBef>
              <a:spcAft>
                <a:spcPts val="0"/>
              </a:spcAft>
              <a:buClr>
                <a:schemeClr val="dk1"/>
              </a:buClr>
              <a:buSzPts val="11500"/>
              <a:buChar char="•"/>
              <a:defRPr sz="11500"/>
            </a:lvl1pPr>
            <a:lvl2pPr indent="-838200" lvl="1" marL="914400" algn="l">
              <a:lnSpc>
                <a:spcPct val="100000"/>
              </a:lnSpc>
              <a:spcBef>
                <a:spcPts val="1920"/>
              </a:spcBef>
              <a:spcAft>
                <a:spcPts val="0"/>
              </a:spcAft>
              <a:buClr>
                <a:schemeClr val="dk1"/>
              </a:buClr>
              <a:buSzPts val="9600"/>
              <a:buChar char="–"/>
              <a:defRPr sz="9600"/>
            </a:lvl2pPr>
            <a:lvl3pPr indent="-774700" lvl="2" marL="1371600" algn="l">
              <a:lnSpc>
                <a:spcPct val="100000"/>
              </a:lnSpc>
              <a:spcBef>
                <a:spcPts val="1720"/>
              </a:spcBef>
              <a:spcAft>
                <a:spcPts val="0"/>
              </a:spcAft>
              <a:buClr>
                <a:schemeClr val="dk1"/>
              </a:buClr>
              <a:buSzPts val="8600"/>
              <a:buChar char="•"/>
              <a:defRPr sz="8600"/>
            </a:lvl3pPr>
            <a:lvl4pPr indent="-717550" lvl="3" marL="1828800" algn="l">
              <a:lnSpc>
                <a:spcPct val="100000"/>
              </a:lnSpc>
              <a:spcBef>
                <a:spcPts val="1540"/>
              </a:spcBef>
              <a:spcAft>
                <a:spcPts val="0"/>
              </a:spcAft>
              <a:buClr>
                <a:schemeClr val="dk1"/>
              </a:buClr>
              <a:buSzPts val="7700"/>
              <a:buChar char="–"/>
              <a:defRPr sz="7700"/>
            </a:lvl4pPr>
            <a:lvl5pPr indent="-717550" lvl="4" marL="2286000" algn="l">
              <a:lnSpc>
                <a:spcPct val="100000"/>
              </a:lnSpc>
              <a:spcBef>
                <a:spcPts val="1540"/>
              </a:spcBef>
              <a:spcAft>
                <a:spcPts val="0"/>
              </a:spcAft>
              <a:buClr>
                <a:schemeClr val="dk1"/>
              </a:buClr>
              <a:buSzPts val="7700"/>
              <a:buChar char="»"/>
              <a:defRPr sz="7700"/>
            </a:lvl5pPr>
            <a:lvl6pPr indent="-717550" lvl="5" marL="2743200" algn="l">
              <a:lnSpc>
                <a:spcPct val="100000"/>
              </a:lnSpc>
              <a:spcBef>
                <a:spcPts val="1540"/>
              </a:spcBef>
              <a:spcAft>
                <a:spcPts val="0"/>
              </a:spcAft>
              <a:buClr>
                <a:schemeClr val="dk1"/>
              </a:buClr>
              <a:buSzPts val="7700"/>
              <a:buChar char="•"/>
              <a:defRPr sz="7700"/>
            </a:lvl6pPr>
            <a:lvl7pPr indent="-717550" lvl="6" marL="3200400" algn="l">
              <a:lnSpc>
                <a:spcPct val="100000"/>
              </a:lnSpc>
              <a:spcBef>
                <a:spcPts val="1540"/>
              </a:spcBef>
              <a:spcAft>
                <a:spcPts val="0"/>
              </a:spcAft>
              <a:buClr>
                <a:schemeClr val="dk1"/>
              </a:buClr>
              <a:buSzPts val="7700"/>
              <a:buChar char="•"/>
              <a:defRPr sz="7700"/>
            </a:lvl7pPr>
            <a:lvl8pPr indent="-717550" lvl="7" marL="3657600" algn="l">
              <a:lnSpc>
                <a:spcPct val="100000"/>
              </a:lnSpc>
              <a:spcBef>
                <a:spcPts val="1540"/>
              </a:spcBef>
              <a:spcAft>
                <a:spcPts val="0"/>
              </a:spcAft>
              <a:buClr>
                <a:schemeClr val="dk1"/>
              </a:buClr>
              <a:buSzPts val="7700"/>
              <a:buChar char="•"/>
              <a:defRPr sz="7700"/>
            </a:lvl8pPr>
            <a:lvl9pPr indent="-717550" lvl="8" marL="4114800" algn="l">
              <a:lnSpc>
                <a:spcPct val="100000"/>
              </a:lnSpc>
              <a:spcBef>
                <a:spcPts val="1540"/>
              </a:spcBef>
              <a:spcAft>
                <a:spcPts val="0"/>
              </a:spcAft>
              <a:buClr>
                <a:schemeClr val="dk1"/>
              </a:buClr>
              <a:buSzPts val="7700"/>
              <a:buChar char="•"/>
              <a:defRPr sz="7700"/>
            </a:lvl9pPr>
          </a:lstStyle>
          <a:p/>
        </p:txBody>
      </p:sp>
      <p:sp>
        <p:nvSpPr>
          <p:cNvPr id="42" name="Google Shape;42;p7"/>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noAutofit/>
          </a:bodyPr>
          <a:lstStyle>
            <a:lvl1pPr lvl="0" algn="l">
              <a:lnSpc>
                <a:spcPct val="100000"/>
              </a:lnSpc>
              <a:spcBef>
                <a:spcPts val="0"/>
              </a:spcBef>
              <a:spcAft>
                <a:spcPts val="0"/>
              </a:spcAft>
              <a:buClr>
                <a:schemeClr val="dk1"/>
              </a:buClr>
              <a:buSzPts val="9600"/>
              <a:buFont typeface="Calibri"/>
              <a:buNone/>
              <a:defRPr b="1" sz="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17160241" y="1310643"/>
            <a:ext cx="24536399" cy="28094942"/>
          </a:xfrm>
          <a:prstGeom prst="rect">
            <a:avLst/>
          </a:prstGeom>
          <a:noFill/>
          <a:ln>
            <a:noFill/>
          </a:ln>
        </p:spPr>
        <p:txBody>
          <a:bodyPr anchorCtr="0" anchor="t" bIns="219450" lIns="438900" spcFirstLastPara="1" rIns="438900" wrap="square" tIns="219450">
            <a:noAutofit/>
          </a:bodyPr>
          <a:lstStyle>
            <a:lvl1pPr indent="-1206500" lvl="0" marL="457200" algn="l">
              <a:lnSpc>
                <a:spcPct val="100000"/>
              </a:lnSpc>
              <a:spcBef>
                <a:spcPts val="3080"/>
              </a:spcBef>
              <a:spcAft>
                <a:spcPts val="0"/>
              </a:spcAft>
              <a:buClr>
                <a:schemeClr val="dk1"/>
              </a:buClr>
              <a:buSzPts val="15400"/>
              <a:buChar char="•"/>
              <a:defRPr sz="15400"/>
            </a:lvl1pPr>
            <a:lvl2pPr indent="-1079500" lvl="1" marL="914400" algn="l">
              <a:lnSpc>
                <a:spcPct val="100000"/>
              </a:lnSpc>
              <a:spcBef>
                <a:spcPts val="2680"/>
              </a:spcBef>
              <a:spcAft>
                <a:spcPts val="0"/>
              </a:spcAft>
              <a:buClr>
                <a:schemeClr val="dk1"/>
              </a:buClr>
              <a:buSzPts val="13400"/>
              <a:buChar char="–"/>
              <a:defRPr sz="13400"/>
            </a:lvl2pPr>
            <a:lvl3pPr indent="-958850" lvl="2" marL="1371600" algn="l">
              <a:lnSpc>
                <a:spcPct val="100000"/>
              </a:lnSpc>
              <a:spcBef>
                <a:spcPts val="2300"/>
              </a:spcBef>
              <a:spcAft>
                <a:spcPts val="0"/>
              </a:spcAft>
              <a:buClr>
                <a:schemeClr val="dk1"/>
              </a:buClr>
              <a:buSzPts val="11500"/>
              <a:buChar char="•"/>
              <a:defRPr sz="11500"/>
            </a:lvl3pPr>
            <a:lvl4pPr indent="-838200" lvl="3" marL="1828800" algn="l">
              <a:lnSpc>
                <a:spcPct val="100000"/>
              </a:lnSpc>
              <a:spcBef>
                <a:spcPts val="1920"/>
              </a:spcBef>
              <a:spcAft>
                <a:spcPts val="0"/>
              </a:spcAft>
              <a:buClr>
                <a:schemeClr val="dk1"/>
              </a:buClr>
              <a:buSzPts val="9600"/>
              <a:buChar char="–"/>
              <a:defRPr sz="9600"/>
            </a:lvl4pPr>
            <a:lvl5pPr indent="-838200" lvl="4" marL="2286000" algn="l">
              <a:lnSpc>
                <a:spcPct val="100000"/>
              </a:lnSpc>
              <a:spcBef>
                <a:spcPts val="1920"/>
              </a:spcBef>
              <a:spcAft>
                <a:spcPts val="0"/>
              </a:spcAft>
              <a:buClr>
                <a:schemeClr val="dk1"/>
              </a:buClr>
              <a:buSzPts val="9600"/>
              <a:buChar char="»"/>
              <a:defRPr sz="9600"/>
            </a:lvl5pPr>
            <a:lvl6pPr indent="-838200" lvl="5" marL="2743200" algn="l">
              <a:lnSpc>
                <a:spcPct val="100000"/>
              </a:lnSpc>
              <a:spcBef>
                <a:spcPts val="1920"/>
              </a:spcBef>
              <a:spcAft>
                <a:spcPts val="0"/>
              </a:spcAft>
              <a:buClr>
                <a:schemeClr val="dk1"/>
              </a:buClr>
              <a:buSzPts val="9600"/>
              <a:buChar char="•"/>
              <a:defRPr sz="9600"/>
            </a:lvl6pPr>
            <a:lvl7pPr indent="-838200" lvl="6" marL="3200400" algn="l">
              <a:lnSpc>
                <a:spcPct val="100000"/>
              </a:lnSpc>
              <a:spcBef>
                <a:spcPts val="1920"/>
              </a:spcBef>
              <a:spcAft>
                <a:spcPts val="0"/>
              </a:spcAft>
              <a:buClr>
                <a:schemeClr val="dk1"/>
              </a:buClr>
              <a:buSzPts val="9600"/>
              <a:buChar char="•"/>
              <a:defRPr sz="9600"/>
            </a:lvl7pPr>
            <a:lvl8pPr indent="-838200" lvl="7" marL="3657600" algn="l">
              <a:lnSpc>
                <a:spcPct val="100000"/>
              </a:lnSpc>
              <a:spcBef>
                <a:spcPts val="1920"/>
              </a:spcBef>
              <a:spcAft>
                <a:spcPts val="0"/>
              </a:spcAft>
              <a:buClr>
                <a:schemeClr val="dk1"/>
              </a:buClr>
              <a:buSzPts val="9600"/>
              <a:buChar char="•"/>
              <a:defRPr sz="9600"/>
            </a:lvl8pPr>
            <a:lvl9pPr indent="-838200" lvl="8" marL="4114800" algn="l">
              <a:lnSpc>
                <a:spcPct val="100000"/>
              </a:lnSpc>
              <a:spcBef>
                <a:spcPts val="1920"/>
              </a:spcBef>
              <a:spcAft>
                <a:spcPts val="0"/>
              </a:spcAft>
              <a:buClr>
                <a:schemeClr val="dk1"/>
              </a:buClr>
              <a:buSzPts val="9600"/>
              <a:buChar char="•"/>
              <a:defRPr sz="9600"/>
            </a:lvl9pPr>
          </a:lstStyle>
          <a:p/>
        </p:txBody>
      </p:sp>
      <p:sp>
        <p:nvSpPr>
          <p:cNvPr id="57" name="Google Shape;57;p10"/>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noAutofit/>
          </a:bodyPr>
          <a:lstStyle>
            <a:lvl1pPr indent="-228600" lvl="0" marL="457200" algn="l">
              <a:lnSpc>
                <a:spcPct val="100000"/>
              </a:lnSpc>
              <a:spcBef>
                <a:spcPts val="1340"/>
              </a:spcBef>
              <a:spcAft>
                <a:spcPts val="0"/>
              </a:spcAft>
              <a:buClr>
                <a:schemeClr val="dk1"/>
              </a:buClr>
              <a:buSzPts val="6700"/>
              <a:buNone/>
              <a:defRPr sz="6700"/>
            </a:lvl1pPr>
            <a:lvl2pPr indent="-228600" lvl="1" marL="914400" algn="l">
              <a:lnSpc>
                <a:spcPct val="100000"/>
              </a:lnSpc>
              <a:spcBef>
                <a:spcPts val="1160"/>
              </a:spcBef>
              <a:spcAft>
                <a:spcPts val="0"/>
              </a:spcAft>
              <a:buClr>
                <a:schemeClr val="dk1"/>
              </a:buClr>
              <a:buSzPts val="5800"/>
              <a:buNone/>
              <a:defRPr sz="5800"/>
            </a:lvl2pPr>
            <a:lvl3pPr indent="-228600" lvl="2" marL="1371600" algn="l">
              <a:lnSpc>
                <a:spcPct val="100000"/>
              </a:lnSpc>
              <a:spcBef>
                <a:spcPts val="960"/>
              </a:spcBef>
              <a:spcAft>
                <a:spcPts val="0"/>
              </a:spcAft>
              <a:buClr>
                <a:schemeClr val="dk1"/>
              </a:buClr>
              <a:buSzPts val="4800"/>
              <a:buNone/>
              <a:defRPr sz="48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58" name="Google Shape;58;p10"/>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602982" y="23042880"/>
            <a:ext cx="26334721" cy="2720342"/>
          </a:xfrm>
          <a:prstGeom prst="rect">
            <a:avLst/>
          </a:prstGeom>
          <a:noFill/>
          <a:ln>
            <a:noFill/>
          </a:ln>
        </p:spPr>
        <p:txBody>
          <a:bodyPr anchorCtr="0" anchor="b" bIns="219450" lIns="438900" spcFirstLastPara="1" rIns="438900" wrap="square" tIns="219450">
            <a:noAutofit/>
          </a:bodyPr>
          <a:lstStyle>
            <a:lvl1pPr lvl="0" algn="l">
              <a:lnSpc>
                <a:spcPct val="100000"/>
              </a:lnSpc>
              <a:spcBef>
                <a:spcPts val="0"/>
              </a:spcBef>
              <a:spcAft>
                <a:spcPts val="0"/>
              </a:spcAft>
              <a:buClr>
                <a:schemeClr val="dk1"/>
              </a:buClr>
              <a:buSzPts val="9600"/>
              <a:buFont typeface="Calibri"/>
              <a:buNone/>
              <a:defRPr b="1" sz="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p:nvPr>
            <p:ph idx="2" type="pic"/>
          </p:nvPr>
        </p:nvSpPr>
        <p:spPr>
          <a:xfrm>
            <a:off x="8602982" y="2941320"/>
            <a:ext cx="26334721" cy="19751040"/>
          </a:xfrm>
          <a:prstGeom prst="rect">
            <a:avLst/>
          </a:prstGeom>
          <a:noFill/>
          <a:ln>
            <a:noFill/>
          </a:ln>
        </p:spPr>
      </p:sp>
      <p:sp>
        <p:nvSpPr>
          <p:cNvPr id="64" name="Google Shape;64;p11"/>
          <p:cNvSpPr txBox="1"/>
          <p:nvPr>
            <p:ph idx="1" type="body"/>
          </p:nvPr>
        </p:nvSpPr>
        <p:spPr>
          <a:xfrm>
            <a:off x="8602982" y="25763222"/>
            <a:ext cx="26334721" cy="3863338"/>
          </a:xfrm>
          <a:prstGeom prst="rect">
            <a:avLst/>
          </a:prstGeom>
          <a:noFill/>
          <a:ln>
            <a:noFill/>
          </a:ln>
        </p:spPr>
        <p:txBody>
          <a:bodyPr anchorCtr="0" anchor="t" bIns="219450" lIns="438900" spcFirstLastPara="1" rIns="438900" wrap="square" tIns="219450">
            <a:noAutofit/>
          </a:bodyPr>
          <a:lstStyle>
            <a:lvl1pPr indent="-228600" lvl="0" marL="457200" algn="l">
              <a:lnSpc>
                <a:spcPct val="100000"/>
              </a:lnSpc>
              <a:spcBef>
                <a:spcPts val="1340"/>
              </a:spcBef>
              <a:spcAft>
                <a:spcPts val="0"/>
              </a:spcAft>
              <a:buClr>
                <a:schemeClr val="dk1"/>
              </a:buClr>
              <a:buSzPts val="6700"/>
              <a:buNone/>
              <a:defRPr sz="6700"/>
            </a:lvl1pPr>
            <a:lvl2pPr indent="-228600" lvl="1" marL="914400" algn="l">
              <a:lnSpc>
                <a:spcPct val="100000"/>
              </a:lnSpc>
              <a:spcBef>
                <a:spcPts val="1160"/>
              </a:spcBef>
              <a:spcAft>
                <a:spcPts val="0"/>
              </a:spcAft>
              <a:buClr>
                <a:schemeClr val="dk1"/>
              </a:buClr>
              <a:buSzPts val="5800"/>
              <a:buNone/>
              <a:defRPr sz="5800"/>
            </a:lvl2pPr>
            <a:lvl3pPr indent="-228600" lvl="2" marL="1371600" algn="l">
              <a:lnSpc>
                <a:spcPct val="100000"/>
              </a:lnSpc>
              <a:spcBef>
                <a:spcPts val="960"/>
              </a:spcBef>
              <a:spcAft>
                <a:spcPts val="0"/>
              </a:spcAft>
              <a:buClr>
                <a:schemeClr val="dk1"/>
              </a:buClr>
              <a:buSzPts val="4800"/>
              <a:buNone/>
              <a:defRPr sz="48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65" name="Google Shape;65;p11"/>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D8F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1" cy="5486400"/>
          </a:xfrm>
          <a:prstGeom prst="rect">
            <a:avLst/>
          </a:prstGeom>
          <a:noFill/>
          <a:ln>
            <a:noFill/>
          </a:ln>
        </p:spPr>
        <p:txBody>
          <a:bodyPr anchorCtr="0" anchor="ctr" bIns="219450" lIns="438900" spcFirstLastPara="1" rIns="438900" wrap="square" tIns="219450">
            <a:noAutofit/>
          </a:bodyPr>
          <a:lstStyle>
            <a:lvl1pPr lvl="0" marR="0" rtl="0" algn="ctr">
              <a:lnSpc>
                <a:spcPct val="100000"/>
              </a:lnSpc>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63"/>
            <a:ext cx="39502081" cy="21724621"/>
          </a:xfrm>
          <a:prstGeom prst="rect">
            <a:avLst/>
          </a:prstGeom>
          <a:noFill/>
          <a:ln>
            <a:noFill/>
          </a:ln>
        </p:spPr>
        <p:txBody>
          <a:bodyPr anchorCtr="0" anchor="t" bIns="219450" lIns="438900" spcFirstLastPara="1" rIns="438900" wrap="square" tIns="219450">
            <a:noAutofit/>
          </a:bodyPr>
          <a:lstStyle>
            <a:lvl1pPr indent="-1206500" lvl="0" marL="457200"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1"/>
            <a:ext cx="10241280" cy="1752600"/>
          </a:xfrm>
          <a:prstGeom prst="rect">
            <a:avLst/>
          </a:prstGeom>
          <a:noFill/>
          <a:ln>
            <a:noFill/>
          </a:ln>
        </p:spPr>
        <p:txBody>
          <a:bodyPr anchorCtr="0" anchor="ctr" bIns="219450" lIns="438900" spcFirstLastPara="1" rIns="438900" wrap="square" tIns="219450">
            <a:noAutofit/>
          </a:bodyPr>
          <a:lstStyle>
            <a:lvl1pPr lvl="0" marR="0" rtl="0" algn="l">
              <a:lnSpc>
                <a:spcPct val="100000"/>
              </a:lnSpc>
              <a:spcBef>
                <a:spcPts val="0"/>
              </a:spcBef>
              <a:spcAft>
                <a:spcPts val="0"/>
              </a:spcAft>
              <a:buClr>
                <a:srgbClr val="000000"/>
              </a:buClr>
              <a:buSzPts val="1400"/>
              <a:buFont typeface="Arial"/>
              <a:buNone/>
              <a:defRPr b="0" i="0" sz="5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59" y="30510481"/>
            <a:ext cx="13898880" cy="1752600"/>
          </a:xfrm>
          <a:prstGeom prst="rect">
            <a:avLst/>
          </a:prstGeom>
          <a:noFill/>
          <a:ln>
            <a:noFill/>
          </a:ln>
        </p:spPr>
        <p:txBody>
          <a:bodyPr anchorCtr="0" anchor="ctr" bIns="219450" lIns="438900" spcFirstLastPara="1" rIns="438900" wrap="square" tIns="219450">
            <a:noAutofit/>
          </a:bodyPr>
          <a:lstStyle>
            <a:lvl1pPr lvl="0" marR="0" rtl="0" algn="ctr">
              <a:lnSpc>
                <a:spcPct val="100000"/>
              </a:lnSpc>
              <a:spcBef>
                <a:spcPts val="0"/>
              </a:spcBef>
              <a:spcAft>
                <a:spcPts val="0"/>
              </a:spcAft>
              <a:buClr>
                <a:srgbClr val="000000"/>
              </a:buClr>
              <a:buSzPts val="1400"/>
              <a:buFont typeface="Arial"/>
              <a:buNone/>
              <a:defRPr b="0" i="0" sz="5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59" y="30510481"/>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10"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83" name="Shape 83"/>
        <p:cNvGrpSpPr/>
        <p:nvPr/>
      </p:nvGrpSpPr>
      <p:grpSpPr>
        <a:xfrm>
          <a:off x="0" y="0"/>
          <a:ext cx="0" cy="0"/>
          <a:chOff x="0" y="0"/>
          <a:chExt cx="0" cy="0"/>
        </a:xfrm>
      </p:grpSpPr>
      <p:sp>
        <p:nvSpPr>
          <p:cNvPr id="84" name="Google Shape;84;p1"/>
          <p:cNvSpPr txBox="1"/>
          <p:nvPr/>
        </p:nvSpPr>
        <p:spPr>
          <a:xfrm>
            <a:off x="282225" y="5792000"/>
            <a:ext cx="13179900" cy="26758200"/>
          </a:xfrm>
          <a:prstGeom prst="rect">
            <a:avLst/>
          </a:prstGeom>
          <a:solidFill>
            <a:schemeClr val="lt1"/>
          </a:solidFill>
          <a:ln>
            <a:noFill/>
          </a:ln>
        </p:spPr>
        <p:txBody>
          <a:bodyPr anchorCtr="0" anchor="t" bIns="182875" lIns="182875" spcFirstLastPara="1" rIns="182875" wrap="square" tIns="182875">
            <a:noAutofit/>
          </a:bodyPr>
          <a:lstStyle/>
          <a:p>
            <a:pPr indent="0" lvl="0" marL="0" marR="0" rtl="0" algn="l">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Times New Roman"/>
                <a:ea typeface="Times New Roman"/>
                <a:cs typeface="Times New Roman"/>
                <a:sym typeface="Times New Roman"/>
              </a:rPr>
              <a:t>Abstract</a:t>
            </a:r>
            <a:endParaRPr b="0" i="0" sz="1400" u="none" cap="none" strike="noStrike">
              <a:solidFill>
                <a:srgbClr val="000000"/>
              </a:solidFill>
              <a:latin typeface="Arial"/>
              <a:ea typeface="Arial"/>
              <a:cs typeface="Arial"/>
              <a:sym typeface="Arial"/>
            </a:endParaRPr>
          </a:p>
          <a:p>
            <a:pPr indent="-457200" lvl="0" marL="457200" marR="171450" rtl="0" algn="just">
              <a:lnSpc>
                <a:spcPct val="100000"/>
              </a:lnSpc>
              <a:spcBef>
                <a:spcPts val="2088"/>
              </a:spcBef>
              <a:spcAft>
                <a:spcPts val="0"/>
              </a:spcAft>
              <a:buClr>
                <a:srgbClr val="000000"/>
              </a:buClr>
              <a:buSzPts val="3800"/>
              <a:buFont typeface="Arial"/>
              <a:buChar char="•"/>
            </a:pPr>
            <a:r>
              <a:rPr b="0" i="0" lang="en-US" sz="3800" u="none" cap="none" strike="noStrike">
                <a:solidFill>
                  <a:schemeClr val="dk1"/>
                </a:solidFill>
                <a:latin typeface="Times New Roman"/>
                <a:ea typeface="Times New Roman"/>
                <a:cs typeface="Times New Roman"/>
                <a:sym typeface="Times New Roman"/>
              </a:rPr>
              <a:t>The World Health Organization (WHO) reports that cardiovascular diseases (CVDs) are the leading global cause of death, accounting for approximately 17.9 million fatalities annually. CVDs encompass a range of disorders affecting the heart and blood vessels, including coronary heart disease, cerebrovascular disease, rheumatic heart disease, and other conditions. Over 80% of CVD-related deaths result from heart attacks and strokes</a:t>
            </a:r>
            <a:r>
              <a:rPr b="0" i="0" lang="en-US" sz="3800" u="none" cap="none" strike="noStrike">
                <a:solidFill>
                  <a:srgbClr val="A5A500"/>
                </a:solidFill>
                <a:latin typeface="Times New Roman"/>
                <a:ea typeface="Times New Roman"/>
                <a:cs typeface="Times New Roman"/>
                <a:sym typeface="Times New Roman"/>
              </a:rPr>
              <a:t>, </a:t>
            </a:r>
            <a:r>
              <a:rPr b="0" i="0" lang="en-US" sz="3800" u="none" cap="none" strike="noStrike">
                <a:solidFill>
                  <a:schemeClr val="dk1"/>
                </a:solidFill>
                <a:latin typeface="Times New Roman"/>
                <a:ea typeface="Times New Roman"/>
                <a:cs typeface="Times New Roman"/>
                <a:sym typeface="Times New Roman"/>
              </a:rPr>
              <a:t>with one-third of these occurring prematurely in individuals under the age of 70.</a:t>
            </a:r>
            <a:r>
              <a:rPr b="0" i="0" lang="en-US" sz="3800" u="none" cap="none" strike="noStrike">
                <a:solidFill>
                  <a:srgbClr val="F4F400"/>
                </a:solidFill>
                <a:latin typeface="Times New Roman"/>
                <a:ea typeface="Times New Roman"/>
                <a:cs typeface="Times New Roman"/>
                <a:sym typeface="Times New Roman"/>
              </a:rPr>
              <a:t>. </a:t>
            </a:r>
            <a:endParaRPr b="0" i="0" sz="3800" u="none" cap="none" strike="noStrike">
              <a:solidFill>
                <a:srgbClr val="F4F400"/>
              </a:solidFill>
              <a:latin typeface="Times New Roman"/>
              <a:ea typeface="Times New Roman"/>
              <a:cs typeface="Times New Roman"/>
              <a:sym typeface="Times New Roman"/>
            </a:endParaRPr>
          </a:p>
          <a:p>
            <a:pPr indent="-457200" lvl="0" marL="457200" marR="171450" rtl="0" algn="just">
              <a:lnSpc>
                <a:spcPct val="100000"/>
              </a:lnSpc>
              <a:spcBef>
                <a:spcPts val="0"/>
              </a:spcBef>
              <a:spcAft>
                <a:spcPts val="0"/>
              </a:spcAft>
              <a:buClr>
                <a:srgbClr val="000000"/>
              </a:buClr>
              <a:buSzPts val="3800"/>
              <a:buFont typeface="Arial"/>
              <a:buChar char="•"/>
            </a:pPr>
            <a:r>
              <a:rPr b="0" i="0" lang="en-US" sz="3800" u="none" cap="none" strike="noStrike">
                <a:solidFill>
                  <a:schemeClr val="dk1"/>
                </a:solidFill>
                <a:latin typeface="Times New Roman"/>
                <a:ea typeface="Times New Roman"/>
                <a:cs typeface="Times New Roman"/>
                <a:sym typeface="Times New Roman"/>
              </a:rPr>
              <a:t>This project focuses on analyzing the Heart Attack Prediction dataset available on GitHub</a:t>
            </a:r>
            <a:r>
              <a:rPr b="0" i="0" lang="en-US" sz="3800" u="none" cap="none" strike="noStrike">
                <a:solidFill>
                  <a:srgbClr val="595900"/>
                </a:solidFill>
                <a:latin typeface="Times New Roman"/>
                <a:ea typeface="Times New Roman"/>
                <a:cs typeface="Times New Roman"/>
                <a:sym typeface="Times New Roman"/>
              </a:rPr>
              <a:t>. </a:t>
            </a:r>
            <a:r>
              <a:rPr b="0" i="0" lang="en-US" sz="3800" u="none" cap="none" strike="noStrike">
                <a:solidFill>
                  <a:schemeClr val="dk1"/>
                </a:solidFill>
                <a:latin typeface="Times New Roman"/>
                <a:ea typeface="Times New Roman"/>
                <a:cs typeface="Times New Roman"/>
                <a:sym typeface="Times New Roman"/>
              </a:rPr>
              <a:t>The dataset includes information on nearly 9,000 patients</a:t>
            </a:r>
            <a:r>
              <a:rPr b="0" i="0" lang="en-US" sz="3800" u="none" cap="none" strike="noStrike">
                <a:solidFill>
                  <a:srgbClr val="818100"/>
                </a:solidFill>
                <a:latin typeface="Times New Roman"/>
                <a:ea typeface="Times New Roman"/>
                <a:cs typeface="Times New Roman"/>
                <a:sym typeface="Times New Roman"/>
              </a:rPr>
              <a:t>, </a:t>
            </a:r>
            <a:r>
              <a:rPr b="0" i="0" lang="en-US" sz="3800" u="none" cap="none" strike="noStrike">
                <a:solidFill>
                  <a:schemeClr val="dk1"/>
                </a:solidFill>
                <a:latin typeface="Times New Roman"/>
                <a:ea typeface="Times New Roman"/>
                <a:cs typeface="Times New Roman"/>
                <a:sym typeface="Times New Roman"/>
              </a:rPr>
              <a:t>featuring 25 attributes and a target variable</a:t>
            </a:r>
            <a:r>
              <a:rPr b="0" i="0" lang="en-US" sz="3800" u="none" cap="none" strike="noStrike">
                <a:solidFill>
                  <a:srgbClr val="EAEA00"/>
                </a:solidFill>
                <a:latin typeface="Times New Roman"/>
                <a:ea typeface="Times New Roman"/>
                <a:cs typeface="Times New Roman"/>
                <a:sym typeface="Times New Roman"/>
              </a:rPr>
              <a:t>. </a:t>
            </a:r>
            <a:r>
              <a:rPr b="0" i="0" lang="en-US" sz="3800" u="none" cap="none" strike="noStrike">
                <a:solidFill>
                  <a:schemeClr val="dk1"/>
                </a:solidFill>
                <a:latin typeface="Times New Roman"/>
                <a:ea typeface="Times New Roman"/>
                <a:cs typeface="Times New Roman"/>
                <a:sym typeface="Times New Roman"/>
              </a:rPr>
              <a:t>The objective is to develop a predictive model that assesses the likelihood of a heart attack by analyzing various factors such as income</a:t>
            </a:r>
            <a:r>
              <a:rPr b="0" i="0" lang="en-US" sz="3800" u="none" cap="none" strike="noStrike">
                <a:solidFill>
                  <a:srgbClr val="2E2E00"/>
                </a:solidFill>
                <a:latin typeface="Times New Roman"/>
                <a:ea typeface="Times New Roman"/>
                <a:cs typeface="Times New Roman"/>
                <a:sym typeface="Times New Roman"/>
              </a:rPr>
              <a:t>, </a:t>
            </a:r>
            <a:r>
              <a:rPr b="0" i="0" lang="en-US" sz="3800" u="none" cap="none" strike="noStrike">
                <a:solidFill>
                  <a:schemeClr val="dk1"/>
                </a:solidFill>
                <a:latin typeface="Times New Roman"/>
                <a:ea typeface="Times New Roman"/>
                <a:cs typeface="Times New Roman"/>
                <a:sym typeface="Times New Roman"/>
              </a:rPr>
              <a:t>stress levels, age, physical activity</a:t>
            </a:r>
            <a:r>
              <a:rPr b="0" i="0" lang="en-US" sz="3800" u="none" cap="none" strike="noStrike">
                <a:solidFill>
                  <a:srgbClr val="181800"/>
                </a:solidFill>
                <a:latin typeface="Times New Roman"/>
                <a:ea typeface="Times New Roman"/>
                <a:cs typeface="Times New Roman"/>
                <a:sym typeface="Times New Roman"/>
              </a:rPr>
              <a:t>, </a:t>
            </a:r>
            <a:r>
              <a:rPr b="0" i="0" lang="en-US" sz="3800" u="none" cap="none" strike="noStrike">
                <a:solidFill>
                  <a:schemeClr val="dk1"/>
                </a:solidFill>
                <a:latin typeface="Times New Roman"/>
                <a:ea typeface="Times New Roman"/>
                <a:cs typeface="Times New Roman"/>
                <a:sym typeface="Times New Roman"/>
              </a:rPr>
              <a:t>and more</a:t>
            </a:r>
            <a:r>
              <a:rPr b="0" i="0" lang="en-US" sz="3800" u="none" cap="none" strike="noStrike">
                <a:solidFill>
                  <a:srgbClr val="181800"/>
                </a:solidFill>
                <a:latin typeface="Times New Roman"/>
                <a:ea typeface="Times New Roman"/>
                <a:cs typeface="Times New Roman"/>
                <a:sym typeface="Times New Roman"/>
              </a:rPr>
              <a:t>.</a:t>
            </a:r>
            <a:endParaRPr b="0" i="0" sz="3800" u="none" cap="none" strike="noStrike">
              <a:solidFill>
                <a:srgbClr val="181800"/>
              </a:solidFill>
              <a:latin typeface="Times New Roman"/>
              <a:ea typeface="Times New Roman"/>
              <a:cs typeface="Times New Roman"/>
              <a:sym typeface="Times New Roman"/>
            </a:endParaRPr>
          </a:p>
          <a:p>
            <a:pPr indent="0" lvl="0" marL="457200" marR="171450" rtl="0" algn="just">
              <a:lnSpc>
                <a:spcPct val="100000"/>
              </a:lnSpc>
              <a:spcBef>
                <a:spcPts val="0"/>
              </a:spcBef>
              <a:spcAft>
                <a:spcPts val="0"/>
              </a:spcAft>
              <a:buNone/>
            </a:pPr>
            <a:r>
              <a:t/>
            </a:r>
            <a:endParaRPr sz="3800">
              <a:solidFill>
                <a:srgbClr val="181800"/>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0000"/>
              </a:buClr>
              <a:buSzPts val="7200"/>
              <a:buFont typeface="Arial"/>
              <a:buNone/>
            </a:pPr>
            <a:r>
              <a:rPr b="1" i="0" lang="en-US" sz="7200" u="none" cap="none" strike="noStrike">
                <a:solidFill>
                  <a:schemeClr val="dk1"/>
                </a:solidFill>
                <a:latin typeface="Times New Roman"/>
                <a:ea typeface="Times New Roman"/>
                <a:cs typeface="Times New Roman"/>
                <a:sym typeface="Times New Roman"/>
              </a:rPr>
              <a:t>Methodology</a:t>
            </a:r>
            <a:endParaRPr b="0" i="0" sz="7200" u="none" cap="none" strike="noStrike">
              <a:solidFill>
                <a:schemeClr val="dk1"/>
              </a:solidFill>
              <a:latin typeface="Times New Roman"/>
              <a:ea typeface="Times New Roman"/>
              <a:cs typeface="Times New Roman"/>
              <a:sym typeface="Times New Roman"/>
            </a:endParaRPr>
          </a:p>
          <a:p>
            <a:pPr indent="-400050" lvl="1" marL="400050" marR="209550" rtl="0" algn="just">
              <a:lnSpc>
                <a:spcPct val="115000"/>
              </a:lnSpc>
              <a:spcBef>
                <a:spcPts val="1200"/>
              </a:spcBef>
              <a:spcAft>
                <a:spcPts val="0"/>
              </a:spcAft>
              <a:buClr>
                <a:srgbClr val="000000"/>
              </a:buClr>
              <a:buSzPts val="3800"/>
              <a:buFont typeface="Arial"/>
              <a:buChar char="•"/>
            </a:pPr>
            <a:r>
              <a:rPr b="0" i="0" lang="en-US" sz="3800" u="none" cap="none" strike="noStrike">
                <a:solidFill>
                  <a:srgbClr val="181800"/>
                </a:solidFill>
                <a:latin typeface="Times New Roman"/>
                <a:ea typeface="Times New Roman"/>
                <a:cs typeface="Times New Roman"/>
                <a:sym typeface="Times New Roman"/>
              </a:rPr>
              <a:t>The dataset consists of clinical and physiological attributes of patients relevant to cardiovascular health. Each row represents a patient, and the goal is to predict whether the patient is at risk of </a:t>
            </a:r>
            <a:r>
              <a:rPr b="1" i="0" lang="en-US" sz="3800" u="none" cap="none" strike="noStrike">
                <a:solidFill>
                  <a:srgbClr val="181800"/>
                </a:solidFill>
                <a:latin typeface="Times New Roman"/>
                <a:ea typeface="Times New Roman"/>
                <a:cs typeface="Times New Roman"/>
                <a:sym typeface="Times New Roman"/>
              </a:rPr>
              <a:t>Cardiovascular Disease (CVD)</a:t>
            </a:r>
            <a:r>
              <a:rPr b="0" i="0" lang="en-US" sz="3800" u="none" cap="none" strike="noStrike">
                <a:solidFill>
                  <a:srgbClr val="181800"/>
                </a:solidFill>
                <a:latin typeface="Times New Roman"/>
                <a:ea typeface="Times New Roman"/>
                <a:cs typeface="Times New Roman"/>
                <a:sym typeface="Times New Roman"/>
              </a:rPr>
              <a:t> (target label: </a:t>
            </a:r>
            <a:r>
              <a:rPr b="0" i="0" lang="en-US" sz="3800" u="none" cap="none" strike="noStrike">
                <a:solidFill>
                  <a:schemeClr val="dk1"/>
                </a:solidFill>
                <a:latin typeface="Times New Roman"/>
                <a:ea typeface="Times New Roman"/>
                <a:cs typeface="Times New Roman"/>
                <a:sym typeface="Times New Roman"/>
              </a:rPr>
              <a:t>output</a:t>
            </a:r>
            <a:r>
              <a:rPr b="0" i="0" lang="en-US" sz="3800" u="none" cap="none" strike="noStrike">
                <a:solidFill>
                  <a:srgbClr val="181800"/>
                </a:solidFill>
                <a:latin typeface="Times New Roman"/>
                <a:ea typeface="Times New Roman"/>
                <a:cs typeface="Times New Roman"/>
                <a:sym typeface="Times New Roman"/>
              </a:rPr>
              <a:t> or similar).</a:t>
            </a:r>
            <a:endParaRPr b="0" i="0" sz="3800" u="none" cap="none" strike="noStrike">
              <a:solidFill>
                <a:srgbClr val="181800"/>
              </a:solidFill>
              <a:latin typeface="Times New Roman"/>
              <a:ea typeface="Times New Roman"/>
              <a:cs typeface="Times New Roman"/>
              <a:sym typeface="Times New Roman"/>
            </a:endParaRPr>
          </a:p>
          <a:p>
            <a:pPr indent="-400050" lvl="1" marL="400050" marR="209550" rtl="0" algn="just">
              <a:lnSpc>
                <a:spcPct val="115000"/>
              </a:lnSpc>
              <a:spcBef>
                <a:spcPts val="0"/>
              </a:spcBef>
              <a:spcAft>
                <a:spcPts val="0"/>
              </a:spcAft>
              <a:buClr>
                <a:srgbClr val="000000"/>
              </a:buClr>
              <a:buSzPts val="3800"/>
              <a:buFont typeface="Times New Roman"/>
              <a:buChar char="•"/>
            </a:pPr>
            <a:r>
              <a:rPr b="0" i="0" lang="en-US" sz="3800" u="none" cap="none" strike="noStrike">
                <a:solidFill>
                  <a:srgbClr val="181800"/>
                </a:solidFill>
                <a:latin typeface="Times New Roman"/>
                <a:ea typeface="Times New Roman"/>
                <a:cs typeface="Times New Roman"/>
                <a:sym typeface="Times New Roman"/>
              </a:rPr>
              <a:t>Key features include age, sex, cp(chest pain), blood pressure, cholesterol , stress level, exercise hours per week, income, country and so on. The target feature is “Heart Attack Risk” with the values of 0 represents “No Risk” and 1 represents “Risk”.</a:t>
            </a:r>
            <a:endParaRPr b="0" i="0" sz="3800" u="none" cap="none" strike="noStrike">
              <a:solidFill>
                <a:srgbClr val="181800"/>
              </a:solidFill>
              <a:latin typeface="Times New Roman"/>
              <a:ea typeface="Times New Roman"/>
              <a:cs typeface="Times New Roman"/>
              <a:sym typeface="Times New Roman"/>
            </a:endParaRPr>
          </a:p>
          <a:p>
            <a:pPr indent="0" lvl="0" marL="0" marR="266700" rtl="0" algn="just">
              <a:lnSpc>
                <a:spcPct val="115000"/>
              </a:lnSpc>
              <a:spcBef>
                <a:spcPts val="1200"/>
              </a:spcBef>
              <a:spcAft>
                <a:spcPts val="0"/>
              </a:spcAft>
              <a:buClr>
                <a:srgbClr val="000000"/>
              </a:buClr>
              <a:buSzPts val="3800"/>
              <a:buFont typeface="Arial"/>
              <a:buNone/>
            </a:pPr>
            <a:r>
              <a:rPr b="1" i="0" lang="en-US" sz="3800" u="none" cap="none" strike="noStrike">
                <a:solidFill>
                  <a:srgbClr val="181800"/>
                </a:solidFill>
                <a:latin typeface="Times New Roman"/>
                <a:ea typeface="Times New Roman"/>
                <a:cs typeface="Times New Roman"/>
                <a:sym typeface="Times New Roman"/>
              </a:rPr>
              <a:t>Data Preprocessing</a:t>
            </a:r>
            <a:endParaRPr b="1" i="0" sz="3800" u="none" cap="none" strike="noStrike">
              <a:solidFill>
                <a:srgbClr val="181800"/>
              </a:solidFill>
              <a:latin typeface="Times New Roman"/>
              <a:ea typeface="Times New Roman"/>
              <a:cs typeface="Times New Roman"/>
              <a:sym typeface="Times New Roman"/>
            </a:endParaRPr>
          </a:p>
          <a:p>
            <a:pPr indent="-241300" lvl="0" marL="628650" marR="266700" rtl="0" algn="just">
              <a:lnSpc>
                <a:spcPct val="115000"/>
              </a:lnSpc>
              <a:spcBef>
                <a:spcPts val="120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Missing Values</a:t>
            </a:r>
            <a:r>
              <a:rPr b="0" i="0" lang="en-US" sz="3800" u="none" cap="none" strike="noStrike">
                <a:solidFill>
                  <a:srgbClr val="181800"/>
                </a:solidFill>
                <a:latin typeface="Times New Roman"/>
                <a:ea typeface="Times New Roman"/>
                <a:cs typeface="Times New Roman"/>
                <a:sym typeface="Times New Roman"/>
              </a:rPr>
              <a:t>: Handled using imputation where necessary.</a:t>
            </a:r>
            <a:endParaRPr b="0" i="0" sz="3800" u="none" cap="none" strike="noStrike">
              <a:solidFill>
                <a:srgbClr val="181800"/>
              </a:solidFill>
              <a:latin typeface="Times New Roman"/>
              <a:ea typeface="Times New Roman"/>
              <a:cs typeface="Times New Roman"/>
              <a:sym typeface="Times New Roman"/>
            </a:endParaRPr>
          </a:p>
          <a:p>
            <a:pPr indent="-241300" lvl="0" marL="514350" marR="266700" rtl="0" algn="just">
              <a:lnSpc>
                <a:spcPct val="115000"/>
              </a:lnSpc>
              <a:spcBef>
                <a:spcPts val="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Normalization</a:t>
            </a:r>
            <a:r>
              <a:rPr b="0" i="0" lang="en-US" sz="3800" u="none" cap="none" strike="noStrike">
                <a:solidFill>
                  <a:srgbClr val="181800"/>
                </a:solidFill>
                <a:latin typeface="Times New Roman"/>
                <a:ea typeface="Times New Roman"/>
                <a:cs typeface="Times New Roman"/>
                <a:sym typeface="Times New Roman"/>
              </a:rPr>
              <a:t>: Applied to scale numerical features for distance-based models like KNN and SVM.</a:t>
            </a:r>
            <a:endParaRPr b="0" i="0" sz="3800" u="none" cap="none" strike="noStrike">
              <a:solidFill>
                <a:srgbClr val="181800"/>
              </a:solidFill>
              <a:latin typeface="Times New Roman"/>
              <a:ea typeface="Times New Roman"/>
              <a:cs typeface="Times New Roman"/>
              <a:sym typeface="Times New Roman"/>
            </a:endParaRPr>
          </a:p>
          <a:p>
            <a:pPr indent="-241300" lvl="0" marL="457200" marR="266700" rtl="0" algn="just">
              <a:lnSpc>
                <a:spcPct val="115000"/>
              </a:lnSpc>
              <a:spcBef>
                <a:spcPts val="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Categorical Encoding</a:t>
            </a:r>
            <a:r>
              <a:rPr b="0" i="0" lang="en-US" sz="3800" u="none" cap="none" strike="noStrike">
                <a:solidFill>
                  <a:srgbClr val="181800"/>
                </a:solidFill>
                <a:latin typeface="Times New Roman"/>
                <a:ea typeface="Times New Roman"/>
                <a:cs typeface="Times New Roman"/>
                <a:sym typeface="Times New Roman"/>
              </a:rPr>
              <a:t>: Encoded categorical features using one-hot or label encoding as needed.</a:t>
            </a:r>
            <a:endParaRPr b="0" i="0" sz="3800" u="none" cap="none" strike="noStrike">
              <a:solidFill>
                <a:srgbClr val="181800"/>
              </a:solidFill>
              <a:latin typeface="Times New Roman"/>
              <a:ea typeface="Times New Roman"/>
              <a:cs typeface="Times New Roman"/>
              <a:sym typeface="Times New Roman"/>
            </a:endParaRPr>
          </a:p>
          <a:p>
            <a:pPr indent="0" lvl="0" marL="0" marR="266700" rtl="0" algn="just">
              <a:lnSpc>
                <a:spcPct val="115000"/>
              </a:lnSpc>
              <a:spcBef>
                <a:spcPts val="1200"/>
              </a:spcBef>
              <a:spcAft>
                <a:spcPts val="0"/>
              </a:spcAft>
              <a:buClr>
                <a:srgbClr val="000000"/>
              </a:buClr>
              <a:buSzPts val="3800"/>
              <a:buFont typeface="Arial"/>
              <a:buNone/>
            </a:pPr>
            <a:r>
              <a:rPr b="1" i="0" lang="en-US" sz="3800" u="none" cap="none" strike="noStrike">
                <a:solidFill>
                  <a:srgbClr val="181800"/>
                </a:solidFill>
                <a:latin typeface="Arial"/>
                <a:ea typeface="Arial"/>
                <a:cs typeface="Arial"/>
                <a:sym typeface="Arial"/>
              </a:rPr>
              <a:t>Handling Class Imbalance</a:t>
            </a:r>
            <a:endParaRPr b="1" i="0" sz="3800" u="none" cap="none" strike="noStrike">
              <a:solidFill>
                <a:srgbClr val="181800"/>
              </a:solidFill>
              <a:latin typeface="Arial"/>
              <a:ea typeface="Arial"/>
              <a:cs typeface="Arial"/>
              <a:sym typeface="Arial"/>
            </a:endParaRPr>
          </a:p>
          <a:p>
            <a:pPr indent="0" lvl="0" marL="342900" marR="323850" rtl="0" algn="just">
              <a:lnSpc>
                <a:spcPct val="115000"/>
              </a:lnSpc>
              <a:spcBef>
                <a:spcPts val="1200"/>
              </a:spcBef>
              <a:spcAft>
                <a:spcPts val="0"/>
              </a:spcAft>
              <a:buClr>
                <a:srgbClr val="000000"/>
              </a:buClr>
              <a:buSzPts val="3800"/>
              <a:buFont typeface="Arial"/>
              <a:buNone/>
            </a:pPr>
            <a:r>
              <a:rPr b="0" i="0" lang="en-US" sz="3800" u="none" cap="none" strike="noStrike">
                <a:solidFill>
                  <a:srgbClr val="181800"/>
                </a:solidFill>
                <a:latin typeface="Arial"/>
                <a:ea typeface="Arial"/>
                <a:cs typeface="Arial"/>
                <a:sym typeface="Arial"/>
              </a:rPr>
              <a:t>The target feature was </a:t>
            </a:r>
            <a:r>
              <a:rPr b="1" i="0" lang="en-US" sz="3800" u="none" cap="none" strike="noStrike">
                <a:solidFill>
                  <a:srgbClr val="181800"/>
                </a:solidFill>
                <a:latin typeface="Arial"/>
                <a:ea typeface="Arial"/>
                <a:cs typeface="Arial"/>
                <a:sym typeface="Arial"/>
              </a:rPr>
              <a:t>imbalanced</a:t>
            </a:r>
            <a:r>
              <a:rPr b="0" i="0" lang="en-US" sz="3800" u="none" cap="none" strike="noStrike">
                <a:solidFill>
                  <a:srgbClr val="181800"/>
                </a:solidFill>
                <a:latin typeface="Arial"/>
                <a:ea typeface="Arial"/>
                <a:cs typeface="Arial"/>
                <a:sym typeface="Arial"/>
              </a:rPr>
              <a:t>, with more samples in one class. To mitigate this:</a:t>
            </a:r>
            <a:endParaRPr b="0" i="0" sz="3800" u="none" cap="none" strike="noStrike">
              <a:solidFill>
                <a:srgbClr val="181800"/>
              </a:solidFill>
              <a:latin typeface="Arial"/>
              <a:ea typeface="Arial"/>
              <a:cs typeface="Arial"/>
              <a:sym typeface="Arial"/>
            </a:endParaRPr>
          </a:p>
          <a:p>
            <a:pPr indent="0" lvl="0" marL="0" marR="266700" rtl="0" algn="just">
              <a:lnSpc>
                <a:spcPct val="115000"/>
              </a:lnSpc>
              <a:spcBef>
                <a:spcPts val="1200"/>
              </a:spcBef>
              <a:spcAft>
                <a:spcPts val="1200"/>
              </a:spcAft>
              <a:buClr>
                <a:srgbClr val="000000"/>
              </a:buClr>
              <a:buSzPts val="3600"/>
              <a:buFont typeface="Arial"/>
              <a:buNone/>
            </a:pPr>
            <a:br>
              <a:rPr b="0" i="0" lang="en-US" sz="3600" u="none" cap="none" strike="noStrike">
                <a:solidFill>
                  <a:srgbClr val="181800"/>
                </a:solidFill>
                <a:latin typeface="Times New Roman"/>
                <a:ea typeface="Times New Roman"/>
                <a:cs typeface="Times New Roman"/>
                <a:sym typeface="Times New Roman"/>
              </a:rPr>
            </a:br>
            <a:endParaRPr b="1" i="0" sz="3600" u="none" cap="none" strike="noStrike">
              <a:solidFill>
                <a:schemeClr val="dk1"/>
              </a:solidFill>
              <a:latin typeface="Times New Roman"/>
              <a:ea typeface="Times New Roman"/>
              <a:cs typeface="Times New Roman"/>
              <a:sym typeface="Times New Roman"/>
            </a:endParaRPr>
          </a:p>
        </p:txBody>
      </p:sp>
      <p:sp>
        <p:nvSpPr>
          <p:cNvPr id="85" name="Google Shape;85;p1"/>
          <p:cNvSpPr txBox="1"/>
          <p:nvPr/>
        </p:nvSpPr>
        <p:spPr>
          <a:xfrm>
            <a:off x="13781300" y="5792000"/>
            <a:ext cx="14834700" cy="26758200"/>
          </a:xfrm>
          <a:prstGeom prst="rect">
            <a:avLst/>
          </a:prstGeom>
          <a:solidFill>
            <a:schemeClr val="lt1"/>
          </a:solidFill>
          <a:ln>
            <a:noFill/>
          </a:ln>
        </p:spPr>
        <p:txBody>
          <a:bodyPr anchorCtr="0" anchor="t" bIns="182875" lIns="182875" spcFirstLastPara="1" rIns="182875" wrap="square" tIns="182875">
            <a:noAutofit/>
          </a:bodyPr>
          <a:lstStyle/>
          <a:p>
            <a:pPr indent="-101600" lvl="0" marL="101600" marR="323850" rtl="0" algn="just">
              <a:lnSpc>
                <a:spcPct val="115000"/>
              </a:lnSpc>
              <a:spcBef>
                <a:spcPts val="120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SMOTE (Synthetic Minority Over-sampling Technique)</a:t>
            </a:r>
            <a:r>
              <a:rPr b="0" i="0" lang="en-US" sz="3800" u="none" cap="none" strike="noStrike">
                <a:solidFill>
                  <a:srgbClr val="181800"/>
                </a:solidFill>
                <a:latin typeface="Times New Roman"/>
                <a:ea typeface="Times New Roman"/>
                <a:cs typeface="Times New Roman"/>
                <a:sym typeface="Times New Roman"/>
              </a:rPr>
              <a:t> was applied to the training set to synthetically generate new samples in the minority class, ensuring a more balanced class distribution for effective model training.</a:t>
            </a:r>
            <a:endParaRPr b="1" i="0" sz="4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4400"/>
              <a:buFont typeface="Arial"/>
              <a:buNone/>
            </a:pPr>
            <a:r>
              <a:t/>
            </a:r>
            <a:endParaRPr b="1" i="0" sz="4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5400"/>
              <a:buFont typeface="Arial"/>
              <a:buNone/>
            </a:pPr>
            <a:br>
              <a:rPr b="0" i="0" lang="en-US" sz="5400" u="none" cap="none" strike="noStrike">
                <a:solidFill>
                  <a:srgbClr val="000000"/>
                </a:solidFill>
                <a:latin typeface="Cambria"/>
                <a:ea typeface="Cambria"/>
                <a:cs typeface="Cambria"/>
                <a:sym typeface="Cambria"/>
              </a:rPr>
            </a:br>
            <a:endParaRPr b="1" i="0" sz="4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20955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20955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209550" rtl="0" algn="just">
              <a:lnSpc>
                <a:spcPct val="115000"/>
              </a:lnSpc>
              <a:spcBef>
                <a:spcPts val="1200"/>
              </a:spcBef>
              <a:spcAft>
                <a:spcPts val="0"/>
              </a:spcAft>
              <a:buClr>
                <a:schemeClr val="dk1"/>
              </a:buClr>
              <a:buSzPts val="1100"/>
              <a:buFont typeface="Arial"/>
              <a:buNone/>
            </a:pPr>
            <a:r>
              <a:rPr b="1" i="0" lang="en-US" sz="3800" u="none" cap="none" strike="noStrike">
                <a:solidFill>
                  <a:srgbClr val="181800"/>
                </a:solidFill>
                <a:latin typeface="Times New Roman"/>
                <a:ea typeface="Times New Roman"/>
                <a:cs typeface="Times New Roman"/>
                <a:sym typeface="Times New Roman"/>
              </a:rPr>
              <a:t>Machine Learning Models</a:t>
            </a:r>
            <a:endParaRPr b="1" i="0" sz="3800" u="none" cap="none" strike="noStrike">
              <a:solidFill>
                <a:srgbClr val="181800"/>
              </a:solidFill>
              <a:latin typeface="Times New Roman"/>
              <a:ea typeface="Times New Roman"/>
              <a:cs typeface="Times New Roman"/>
              <a:sym typeface="Times New Roman"/>
            </a:endParaRPr>
          </a:p>
          <a:p>
            <a:pPr indent="0" lvl="0" marL="228600" marR="209550" rtl="0" algn="just">
              <a:lnSpc>
                <a:spcPct val="115000"/>
              </a:lnSpc>
              <a:spcBef>
                <a:spcPts val="1200"/>
              </a:spcBef>
              <a:spcAft>
                <a:spcPts val="0"/>
              </a:spcAft>
              <a:buClr>
                <a:schemeClr val="dk1"/>
              </a:buClr>
              <a:buSzPts val="1100"/>
              <a:buFont typeface="Arial"/>
              <a:buNone/>
            </a:pPr>
            <a:r>
              <a:rPr b="0" i="0" lang="en-US" sz="3800" u="none" cap="none" strike="noStrike">
                <a:solidFill>
                  <a:srgbClr val="181800"/>
                </a:solidFill>
                <a:latin typeface="Times New Roman"/>
                <a:ea typeface="Times New Roman"/>
                <a:cs typeface="Times New Roman"/>
                <a:sym typeface="Times New Roman"/>
              </a:rPr>
              <a:t>We trained and compared the following models:                                                          </a:t>
            </a:r>
            <a:endParaRPr b="0" i="0" sz="3800" u="none" cap="none" strike="noStrike">
              <a:solidFill>
                <a:srgbClr val="181800"/>
              </a:solidFill>
              <a:latin typeface="Times New Roman"/>
              <a:ea typeface="Times New Roman"/>
              <a:cs typeface="Times New Roman"/>
              <a:sym typeface="Times New Roman"/>
            </a:endParaRPr>
          </a:p>
          <a:p>
            <a:pPr indent="-101600" lvl="0" marL="387350" marR="209550" rtl="0" algn="just">
              <a:lnSpc>
                <a:spcPct val="115000"/>
              </a:lnSpc>
              <a:spcBef>
                <a:spcPts val="1200"/>
              </a:spcBef>
              <a:spcAft>
                <a:spcPts val="0"/>
              </a:spcAft>
              <a:buClr>
                <a:srgbClr val="181800"/>
              </a:buClr>
              <a:buSzPts val="3800"/>
              <a:buFont typeface="Arial"/>
              <a:buAutoNum type="arabicPeriod"/>
            </a:pPr>
            <a:r>
              <a:rPr b="1" i="0" lang="en-US" sz="3800" u="none" cap="none" strike="noStrike">
                <a:solidFill>
                  <a:srgbClr val="181800"/>
                </a:solidFill>
                <a:latin typeface="Times New Roman"/>
                <a:ea typeface="Times New Roman"/>
                <a:cs typeface="Times New Roman"/>
                <a:sym typeface="Times New Roman"/>
              </a:rPr>
              <a:t>Decision Tree Classifier : </a:t>
            </a:r>
            <a:r>
              <a:rPr b="0" i="0" lang="en-US" sz="3800" u="none" cap="none" strike="noStrike">
                <a:solidFill>
                  <a:srgbClr val="181800"/>
                </a:solidFill>
                <a:latin typeface="Times New Roman"/>
                <a:ea typeface="Times New Roman"/>
                <a:cs typeface="Times New Roman"/>
                <a:sym typeface="Times New Roman"/>
              </a:rPr>
              <a:t>A rule-based model that splits data by feature values.</a:t>
            </a:r>
            <a:endParaRPr b="0" i="0" sz="3800" u="none" cap="none" strike="noStrike">
              <a:solidFill>
                <a:srgbClr val="181800"/>
              </a:solidFill>
              <a:latin typeface="Times New Roman"/>
              <a:ea typeface="Times New Roman"/>
              <a:cs typeface="Times New Roman"/>
              <a:sym typeface="Times New Roman"/>
            </a:endParaRPr>
          </a:p>
          <a:p>
            <a:pPr indent="-158750" lvl="0" marL="387350" marR="209550" rtl="0" algn="just">
              <a:lnSpc>
                <a:spcPct val="115000"/>
              </a:lnSpc>
              <a:spcBef>
                <a:spcPts val="0"/>
              </a:spcBef>
              <a:spcAft>
                <a:spcPts val="0"/>
              </a:spcAft>
              <a:buClr>
                <a:srgbClr val="181800"/>
              </a:buClr>
              <a:buSzPts val="3800"/>
              <a:buFont typeface="Arial"/>
              <a:buAutoNum type="arabicPeriod"/>
            </a:pPr>
            <a:r>
              <a:rPr b="1" i="0" lang="en-US" sz="3800" u="none" cap="none" strike="noStrike">
                <a:solidFill>
                  <a:srgbClr val="181800"/>
                </a:solidFill>
                <a:latin typeface="Times New Roman"/>
                <a:ea typeface="Times New Roman"/>
                <a:cs typeface="Times New Roman"/>
                <a:sym typeface="Times New Roman"/>
              </a:rPr>
              <a:t>Random Forest Classifier : </a:t>
            </a:r>
            <a:r>
              <a:rPr b="0" i="0" lang="en-US" sz="3800" u="none" cap="none" strike="noStrike">
                <a:solidFill>
                  <a:srgbClr val="181800"/>
                </a:solidFill>
                <a:latin typeface="Times New Roman"/>
                <a:ea typeface="Times New Roman"/>
                <a:cs typeface="Times New Roman"/>
                <a:sym typeface="Times New Roman"/>
              </a:rPr>
              <a:t>An ensemble of decision trees that improves generalization and reduces overfitting.</a:t>
            </a:r>
            <a:endParaRPr b="0" i="0" sz="3800" u="none" cap="none" strike="noStrike">
              <a:solidFill>
                <a:srgbClr val="181800"/>
              </a:solidFill>
              <a:latin typeface="Times New Roman"/>
              <a:ea typeface="Times New Roman"/>
              <a:cs typeface="Times New Roman"/>
              <a:sym typeface="Times New Roman"/>
            </a:endParaRPr>
          </a:p>
          <a:p>
            <a:pPr indent="-215900" lvl="0" marL="501650" marR="209550" rtl="0" algn="just">
              <a:lnSpc>
                <a:spcPct val="115000"/>
              </a:lnSpc>
              <a:spcBef>
                <a:spcPts val="0"/>
              </a:spcBef>
              <a:spcAft>
                <a:spcPts val="0"/>
              </a:spcAft>
              <a:buClr>
                <a:srgbClr val="181800"/>
              </a:buClr>
              <a:buSzPts val="3800"/>
              <a:buFont typeface="Arial"/>
              <a:buAutoNum type="arabicPeriod"/>
            </a:pPr>
            <a:r>
              <a:rPr b="1" i="0" lang="en-US" sz="3800" u="none" cap="none" strike="noStrike">
                <a:solidFill>
                  <a:srgbClr val="181800"/>
                </a:solidFill>
                <a:latin typeface="Times New Roman"/>
                <a:ea typeface="Times New Roman"/>
                <a:cs typeface="Times New Roman"/>
                <a:sym typeface="Times New Roman"/>
              </a:rPr>
              <a:t>Support Vector Machine (SVM) : </a:t>
            </a:r>
            <a:r>
              <a:rPr b="0" i="0" lang="en-US" sz="3800" u="none" cap="none" strike="noStrike">
                <a:solidFill>
                  <a:srgbClr val="181800"/>
                </a:solidFill>
                <a:latin typeface="Times New Roman"/>
                <a:ea typeface="Times New Roman"/>
                <a:cs typeface="Times New Roman"/>
                <a:sym typeface="Times New Roman"/>
              </a:rPr>
              <a:t>A margin-based classifier effective in high-dimensional spaces.</a:t>
            </a:r>
            <a:endParaRPr b="0" i="0" sz="3800" u="none" cap="none" strike="noStrike">
              <a:solidFill>
                <a:srgbClr val="181800"/>
              </a:solidFill>
              <a:latin typeface="Times New Roman"/>
              <a:ea typeface="Times New Roman"/>
              <a:cs typeface="Times New Roman"/>
              <a:sym typeface="Times New Roman"/>
            </a:endParaRPr>
          </a:p>
          <a:p>
            <a:pPr indent="-387350" lvl="0" marL="558800" marR="209550" rtl="0" algn="just">
              <a:lnSpc>
                <a:spcPct val="115000"/>
              </a:lnSpc>
              <a:spcBef>
                <a:spcPts val="0"/>
              </a:spcBef>
              <a:spcAft>
                <a:spcPts val="0"/>
              </a:spcAft>
              <a:buClr>
                <a:srgbClr val="181800"/>
              </a:buClr>
              <a:buSzPts val="3800"/>
              <a:buFont typeface="Arial"/>
              <a:buAutoNum type="arabicPeriod"/>
            </a:pPr>
            <a:r>
              <a:rPr b="1" i="0" lang="en-US" sz="3800" u="none" cap="none" strike="noStrike">
                <a:solidFill>
                  <a:srgbClr val="181800"/>
                </a:solidFill>
                <a:latin typeface="Times New Roman"/>
                <a:ea typeface="Times New Roman"/>
                <a:cs typeface="Times New Roman"/>
                <a:sym typeface="Times New Roman"/>
              </a:rPr>
              <a:t>K-Nearest Neighbors (KNN) : </a:t>
            </a:r>
            <a:r>
              <a:rPr b="0" i="0" lang="en-US" sz="3800" u="none" cap="none" strike="noStrike">
                <a:solidFill>
                  <a:srgbClr val="181800"/>
                </a:solidFill>
                <a:latin typeface="Times New Roman"/>
                <a:ea typeface="Times New Roman"/>
                <a:cs typeface="Times New Roman"/>
                <a:sym typeface="Times New Roman"/>
              </a:rPr>
              <a:t>A distance-based classifier that considers the majority vote of </a:t>
            </a:r>
            <a:r>
              <a:rPr b="0" i="0" lang="en-US" sz="3800" u="none" cap="none" strike="noStrike">
                <a:solidFill>
                  <a:srgbClr val="188038"/>
                </a:solidFill>
                <a:latin typeface="Times New Roman"/>
                <a:ea typeface="Times New Roman"/>
                <a:cs typeface="Times New Roman"/>
                <a:sym typeface="Times New Roman"/>
              </a:rPr>
              <a:t>k</a:t>
            </a:r>
            <a:r>
              <a:rPr b="0" i="0" lang="en-US" sz="3800" u="none" cap="none" strike="noStrike">
                <a:solidFill>
                  <a:srgbClr val="181800"/>
                </a:solidFill>
                <a:latin typeface="Times New Roman"/>
                <a:ea typeface="Times New Roman"/>
                <a:cs typeface="Times New Roman"/>
                <a:sym typeface="Times New Roman"/>
              </a:rPr>
              <a:t> neighbors.</a:t>
            </a:r>
            <a:endParaRPr b="1" i="0" sz="4600" u="none" cap="none" strike="noStrike">
              <a:solidFill>
                <a:schemeClr val="dk1"/>
              </a:solidFill>
              <a:highlight>
                <a:srgbClr val="00FF00"/>
              </a:highlight>
              <a:latin typeface="Cambria"/>
              <a:ea typeface="Cambria"/>
              <a:cs typeface="Cambria"/>
              <a:sym typeface="Cambria"/>
            </a:endParaRPr>
          </a:p>
          <a:p>
            <a:pPr indent="3048" lvl="0" marL="0" marR="171450" rtl="0" algn="just">
              <a:lnSpc>
                <a:spcPct val="115000"/>
              </a:lnSpc>
              <a:spcBef>
                <a:spcPts val="1200"/>
              </a:spcBef>
              <a:spcAft>
                <a:spcPts val="0"/>
              </a:spcAft>
              <a:buClr>
                <a:schemeClr val="dk1"/>
              </a:buClr>
              <a:buSzPts val="1100"/>
              <a:buFont typeface="Arial"/>
              <a:buNone/>
            </a:pPr>
            <a:r>
              <a:rPr b="1" i="0" lang="en-US" sz="3800" u="none" cap="none" strike="noStrike">
                <a:solidFill>
                  <a:srgbClr val="181800"/>
                </a:solidFill>
                <a:latin typeface="Times New Roman"/>
                <a:ea typeface="Times New Roman"/>
                <a:cs typeface="Times New Roman"/>
                <a:sym typeface="Times New Roman"/>
              </a:rPr>
              <a:t>Model Evaluation &amp; Optimization</a:t>
            </a:r>
            <a:endParaRPr b="1" i="0" sz="3800" u="none" cap="none" strike="noStrike">
              <a:solidFill>
                <a:srgbClr val="181800"/>
              </a:solidFill>
              <a:latin typeface="Times New Roman"/>
              <a:ea typeface="Times New Roman"/>
              <a:cs typeface="Times New Roman"/>
              <a:sym typeface="Times New Roman"/>
            </a:endParaRPr>
          </a:p>
          <a:p>
            <a:pPr indent="0" lvl="0" marL="0" marR="0" rtl="0" algn="just">
              <a:lnSpc>
                <a:spcPct val="115000"/>
              </a:lnSpc>
              <a:spcBef>
                <a:spcPts val="1200"/>
              </a:spcBef>
              <a:spcAft>
                <a:spcPts val="0"/>
              </a:spcAft>
              <a:buClr>
                <a:schemeClr val="dk1"/>
              </a:buClr>
              <a:buSzPts val="1100"/>
              <a:buFont typeface="Arial"/>
              <a:buNone/>
            </a:pPr>
            <a:r>
              <a:rPr b="0" i="0" lang="en-US" sz="3800" u="none" cap="none" strike="noStrike">
                <a:solidFill>
                  <a:srgbClr val="181800"/>
                </a:solidFill>
                <a:latin typeface="Times New Roman"/>
                <a:ea typeface="Times New Roman"/>
                <a:cs typeface="Times New Roman"/>
                <a:sym typeface="Times New Roman"/>
              </a:rPr>
              <a:t>To assess and compare model performance, we used:</a:t>
            </a:r>
            <a:endParaRPr b="0" i="0" sz="3800" u="none" cap="none" strike="noStrike">
              <a:solidFill>
                <a:srgbClr val="181800"/>
              </a:solidFill>
              <a:latin typeface="Times New Roman"/>
              <a:ea typeface="Times New Roman"/>
              <a:cs typeface="Times New Roman"/>
              <a:sym typeface="Times New Roman"/>
            </a:endParaRPr>
          </a:p>
          <a:p>
            <a:pPr indent="-457200" lvl="0" marL="457200" marR="0" rtl="0" algn="just">
              <a:lnSpc>
                <a:spcPct val="80000"/>
              </a:lnSpc>
              <a:spcBef>
                <a:spcPts val="120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Accuracy</a:t>
            </a:r>
            <a:r>
              <a:rPr b="0" i="0" lang="en-US" sz="3800" u="none" cap="none" strike="noStrike">
                <a:solidFill>
                  <a:srgbClr val="181800"/>
                </a:solidFill>
                <a:latin typeface="Times New Roman"/>
                <a:ea typeface="Times New Roman"/>
                <a:cs typeface="Times New Roman"/>
                <a:sym typeface="Times New Roman"/>
              </a:rPr>
              <a:t>: Overall prediction correctness</a:t>
            </a:r>
            <a:endParaRPr b="0" i="0" sz="3800" u="none" cap="none" strike="noStrike">
              <a:solidFill>
                <a:srgbClr val="181800"/>
              </a:solidFill>
              <a:latin typeface="Times New Roman"/>
              <a:ea typeface="Times New Roman"/>
              <a:cs typeface="Times New Roman"/>
              <a:sym typeface="Times New Roman"/>
            </a:endParaRPr>
          </a:p>
          <a:p>
            <a:pPr indent="-457200" lvl="0" marL="457200" marR="0" rtl="0" algn="just">
              <a:lnSpc>
                <a:spcPct val="80000"/>
              </a:lnSpc>
              <a:spcBef>
                <a:spcPts val="120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Precision &amp; Recall</a:t>
            </a:r>
            <a:r>
              <a:rPr b="0" i="0" lang="en-US" sz="3800" u="none" cap="none" strike="noStrike">
                <a:solidFill>
                  <a:srgbClr val="181800"/>
                </a:solidFill>
                <a:latin typeface="Times New Roman"/>
                <a:ea typeface="Times New Roman"/>
                <a:cs typeface="Times New Roman"/>
                <a:sym typeface="Times New Roman"/>
              </a:rPr>
              <a:t>: To evaluate false positives and false negatives</a:t>
            </a:r>
            <a:endParaRPr b="0" i="0" sz="3800" u="none" cap="none" strike="noStrike">
              <a:solidFill>
                <a:srgbClr val="181800"/>
              </a:solidFill>
              <a:latin typeface="Times New Roman"/>
              <a:ea typeface="Times New Roman"/>
              <a:cs typeface="Times New Roman"/>
              <a:sym typeface="Times New Roman"/>
            </a:endParaRPr>
          </a:p>
          <a:p>
            <a:pPr indent="-457200" lvl="0" marL="457200" marR="0" rtl="0" algn="just">
              <a:lnSpc>
                <a:spcPct val="80000"/>
              </a:lnSpc>
              <a:spcBef>
                <a:spcPts val="120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F1 Score</a:t>
            </a:r>
            <a:r>
              <a:rPr b="0" i="0" lang="en-US" sz="3800" u="none" cap="none" strike="noStrike">
                <a:solidFill>
                  <a:srgbClr val="181800"/>
                </a:solidFill>
                <a:latin typeface="Times New Roman"/>
                <a:ea typeface="Times New Roman"/>
                <a:cs typeface="Times New Roman"/>
                <a:sym typeface="Times New Roman"/>
              </a:rPr>
              <a:t>: Balance between precision and recall</a:t>
            </a:r>
            <a:endParaRPr b="1" i="0" sz="3800" u="none" cap="none" strike="noStrike">
              <a:solidFill>
                <a:srgbClr val="181800"/>
              </a:solidFill>
              <a:latin typeface="Times New Roman"/>
              <a:ea typeface="Times New Roman"/>
              <a:cs typeface="Times New Roman"/>
              <a:sym typeface="Times New Roman"/>
            </a:endParaRPr>
          </a:p>
          <a:p>
            <a:pPr indent="-457200" lvl="0" marL="457200" marR="0" rtl="0" algn="just">
              <a:lnSpc>
                <a:spcPct val="100000"/>
              </a:lnSpc>
              <a:spcBef>
                <a:spcPts val="1200"/>
              </a:spcBef>
              <a:spcAft>
                <a:spcPts val="0"/>
              </a:spcAft>
              <a:buClr>
                <a:srgbClr val="181800"/>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ROC-AUC Score</a:t>
            </a:r>
            <a:r>
              <a:rPr b="0" i="0" lang="en-US" sz="3800" u="none" cap="none" strike="noStrike">
                <a:solidFill>
                  <a:srgbClr val="181800"/>
                </a:solidFill>
                <a:latin typeface="Times New Roman"/>
                <a:ea typeface="Times New Roman"/>
                <a:cs typeface="Times New Roman"/>
                <a:sym typeface="Times New Roman"/>
              </a:rPr>
              <a:t>: For evaluating classification performance across thresholds</a:t>
            </a:r>
            <a:endParaRPr b="0" i="0" sz="3800" u="none" cap="none" strike="noStrike">
              <a:solidFill>
                <a:srgbClr val="181800"/>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5400"/>
              <a:buFont typeface="Arial"/>
              <a:buNone/>
            </a:pPr>
            <a:r>
              <a:t/>
            </a:r>
            <a:endParaRPr b="1" i="0" sz="5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800"/>
              </a:spcBef>
              <a:spcAft>
                <a:spcPts val="0"/>
              </a:spcAft>
              <a:buClr>
                <a:srgbClr val="000000"/>
              </a:buClr>
              <a:buSzPts val="4400"/>
              <a:buFont typeface="Arial"/>
              <a:buNone/>
            </a:pPr>
            <a:r>
              <a:t/>
            </a:r>
            <a:endParaRPr b="1" i="0" sz="4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800"/>
              <a:buFont typeface="Arial"/>
              <a:buNone/>
            </a:pPr>
            <a:r>
              <a:t/>
            </a:r>
            <a:endParaRPr b="1" i="0" sz="4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highlight>
                <a:srgbClr val="00FF00"/>
              </a:highlight>
              <a:latin typeface="Cambria"/>
              <a:ea typeface="Cambria"/>
              <a:cs typeface="Cambria"/>
              <a:sym typeface="Cambria"/>
            </a:endParaRPr>
          </a:p>
          <a:p>
            <a:pPr indent="0" lvl="0" marL="0" marR="0" rtl="0" algn="l">
              <a:lnSpc>
                <a:spcPct val="100000"/>
              </a:lnSpc>
              <a:spcBef>
                <a:spcPts val="0"/>
              </a:spcBef>
              <a:spcAft>
                <a:spcPts val="0"/>
              </a:spcAft>
              <a:buClr>
                <a:srgbClr val="000000"/>
              </a:buClr>
              <a:buSzPts val="4400"/>
              <a:buFont typeface="Arial"/>
              <a:buNone/>
            </a:pPr>
            <a:r>
              <a:t/>
            </a:r>
            <a:endParaRPr b="1" i="0" sz="4400" u="none" cap="none" strike="noStrike">
              <a:solidFill>
                <a:schemeClr val="dk1"/>
              </a:solidFill>
              <a:latin typeface="Meiryo"/>
              <a:ea typeface="Meiryo"/>
              <a:cs typeface="Meiryo"/>
              <a:sym typeface="Meiryo"/>
            </a:endParaRPr>
          </a:p>
        </p:txBody>
      </p:sp>
      <p:sp>
        <p:nvSpPr>
          <p:cNvPr id="86" name="Google Shape;86;p1"/>
          <p:cNvSpPr txBox="1"/>
          <p:nvPr/>
        </p:nvSpPr>
        <p:spPr>
          <a:xfrm>
            <a:off x="28935225" y="5792000"/>
            <a:ext cx="14397600" cy="26758200"/>
          </a:xfrm>
          <a:prstGeom prst="rect">
            <a:avLst/>
          </a:prstGeom>
          <a:solidFill>
            <a:schemeClr val="lt1"/>
          </a:solidFill>
          <a:ln>
            <a:noFill/>
          </a:ln>
        </p:spPr>
        <p:txBody>
          <a:bodyPr anchorCtr="0" anchor="t" bIns="182875" lIns="182875" spcFirstLastPara="1" rIns="182875" wrap="square" tIns="182875">
            <a:noAutofit/>
          </a:bodyPr>
          <a:lstStyle/>
          <a:p>
            <a:pPr indent="0" lvl="0" marL="0" marR="228600" rtl="0" algn="just">
              <a:lnSpc>
                <a:spcPct val="115000"/>
              </a:lnSpc>
              <a:spcBef>
                <a:spcPts val="1200"/>
              </a:spcBef>
              <a:spcAft>
                <a:spcPts val="0"/>
              </a:spcAft>
              <a:buClr>
                <a:schemeClr val="dk1"/>
              </a:buClr>
              <a:buSzPts val="1100"/>
              <a:buFont typeface="Arial"/>
              <a:buNone/>
            </a:pPr>
            <a:r>
              <a:rPr b="1" i="0" lang="en-US" sz="3800" u="none" cap="none" strike="noStrike">
                <a:solidFill>
                  <a:srgbClr val="181800"/>
                </a:solidFill>
                <a:latin typeface="Times New Roman"/>
                <a:ea typeface="Times New Roman"/>
                <a:cs typeface="Times New Roman"/>
                <a:sym typeface="Times New Roman"/>
              </a:rPr>
              <a:t>Hyperparameter tuning</a:t>
            </a:r>
            <a:r>
              <a:rPr b="0" i="0" lang="en-US" sz="3800" u="none" cap="none" strike="noStrike">
                <a:solidFill>
                  <a:srgbClr val="181800"/>
                </a:solidFill>
                <a:latin typeface="Times New Roman"/>
                <a:ea typeface="Times New Roman"/>
                <a:cs typeface="Times New Roman"/>
                <a:sym typeface="Times New Roman"/>
              </a:rPr>
              <a:t> (e.g., grid search or randomized search) was performed to optimize each model for the best performance.</a:t>
            </a:r>
            <a:endParaRPr b="0" i="0" sz="3800" u="none" cap="none" strike="noStrike">
              <a:solidFill>
                <a:srgbClr val="181800"/>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4000"/>
              <a:buFont typeface="Arial"/>
              <a:buNone/>
            </a:pPr>
            <a:r>
              <a:rPr b="1" lang="en-US" sz="7200">
                <a:solidFill>
                  <a:schemeClr val="dk1"/>
                </a:solidFill>
                <a:latin typeface="Times New Roman"/>
                <a:ea typeface="Times New Roman"/>
                <a:cs typeface="Times New Roman"/>
                <a:sym typeface="Times New Roman"/>
              </a:rPr>
              <a:t>Results</a:t>
            </a:r>
            <a:endParaRPr b="1" sz="7200">
              <a:solidFill>
                <a:schemeClr val="dk1"/>
              </a:solidFill>
              <a:latin typeface="Times New Roman"/>
              <a:ea typeface="Times New Roman"/>
              <a:cs typeface="Times New Roman"/>
              <a:sym typeface="Times New Roman"/>
            </a:endParaRPr>
          </a:p>
          <a:p>
            <a:pPr indent="0" lvl="0" marL="0" marR="114300" rtl="0" algn="just">
              <a:lnSpc>
                <a:spcPct val="115000"/>
              </a:lnSpc>
              <a:spcBef>
                <a:spcPts val="1200"/>
              </a:spcBef>
              <a:spcAft>
                <a:spcPts val="0"/>
              </a:spcAft>
              <a:buClr>
                <a:schemeClr val="dk1"/>
              </a:buClr>
              <a:buSzPts val="1100"/>
              <a:buFont typeface="Arial"/>
              <a:buNone/>
            </a:pPr>
            <a:r>
              <a:rPr lang="en-US" sz="3800">
                <a:solidFill>
                  <a:srgbClr val="181800"/>
                </a:solidFill>
              </a:rPr>
              <a:t>Among the four machine learning models evaluated:</a:t>
            </a:r>
            <a:endParaRPr sz="3800">
              <a:solidFill>
                <a:srgbClr val="181800"/>
              </a:solidFill>
            </a:endParaRPr>
          </a:p>
          <a:p>
            <a:pPr indent="-457200" lvl="0" marL="457200" marR="114300" rtl="0" algn="just">
              <a:lnSpc>
                <a:spcPct val="115000"/>
              </a:lnSpc>
              <a:spcBef>
                <a:spcPts val="1200"/>
              </a:spcBef>
              <a:spcAft>
                <a:spcPts val="0"/>
              </a:spcAft>
              <a:buClr>
                <a:srgbClr val="181800"/>
              </a:buClr>
              <a:buSzPts val="3800"/>
              <a:buChar char="●"/>
            </a:pPr>
            <a:r>
              <a:rPr b="1" lang="en-US" sz="3800">
                <a:solidFill>
                  <a:srgbClr val="181800"/>
                </a:solidFill>
              </a:rPr>
              <a:t>Random Forest</a:t>
            </a:r>
            <a:r>
              <a:rPr lang="en-US" sz="3800">
                <a:solidFill>
                  <a:srgbClr val="181800"/>
                </a:solidFill>
              </a:rPr>
              <a:t> outperformed all others with the highest scores across all metrics with 66% accuracy, indicating strong and balanced performance.</a:t>
            </a:r>
            <a:endParaRPr sz="3800">
              <a:solidFill>
                <a:srgbClr val="181800"/>
              </a:solidFill>
            </a:endParaRPr>
          </a:p>
          <a:p>
            <a:pPr indent="0" lvl="0" marL="0" marR="228600" rtl="0" algn="just">
              <a:lnSpc>
                <a:spcPct val="115000"/>
              </a:lnSpc>
              <a:spcBef>
                <a:spcPts val="1200"/>
              </a:spcBef>
              <a:spcAft>
                <a:spcPts val="0"/>
              </a:spcAft>
              <a:buClr>
                <a:schemeClr val="dk1"/>
              </a:buClr>
              <a:buSzPts val="1100"/>
              <a:buFont typeface="Arial"/>
              <a:buNone/>
            </a:pPr>
            <a:r>
              <a:t/>
            </a:r>
            <a:endParaRPr sz="3800">
              <a:solidFill>
                <a:srgbClr val="181800"/>
              </a:solidFill>
              <a:latin typeface="Times New Roman"/>
              <a:ea typeface="Times New Roman"/>
              <a:cs typeface="Times New Roman"/>
              <a:sym typeface="Times New Roman"/>
            </a:endParaRPr>
          </a:p>
          <a:p>
            <a:pPr indent="0" lvl="0" marL="0" marR="228600" rtl="0" algn="just">
              <a:lnSpc>
                <a:spcPct val="115000"/>
              </a:lnSpc>
              <a:spcBef>
                <a:spcPts val="1200"/>
              </a:spcBef>
              <a:spcAft>
                <a:spcPts val="0"/>
              </a:spcAft>
              <a:buClr>
                <a:schemeClr val="dk1"/>
              </a:buClr>
              <a:buSzPts val="1100"/>
              <a:buFont typeface="Arial"/>
              <a:buNone/>
            </a:pPr>
            <a:r>
              <a:t/>
            </a:r>
            <a:endParaRPr sz="3800">
              <a:solidFill>
                <a:srgbClr val="181800"/>
              </a:solidFill>
              <a:latin typeface="Times New Roman"/>
              <a:ea typeface="Times New Roman"/>
              <a:cs typeface="Times New Roman"/>
              <a:sym typeface="Times New Roman"/>
            </a:endParaRPr>
          </a:p>
          <a:p>
            <a:pPr indent="0" lvl="0" marL="0" marR="228600" rtl="0" algn="just">
              <a:lnSpc>
                <a:spcPct val="115000"/>
              </a:lnSpc>
              <a:spcBef>
                <a:spcPts val="1200"/>
              </a:spcBef>
              <a:spcAft>
                <a:spcPts val="0"/>
              </a:spcAft>
              <a:buClr>
                <a:schemeClr val="dk1"/>
              </a:buClr>
              <a:buSzPts val="1100"/>
              <a:buFont typeface="Arial"/>
              <a:buNone/>
            </a:pPr>
            <a:r>
              <a:t/>
            </a:r>
            <a:endParaRPr sz="3800">
              <a:solidFill>
                <a:srgbClr val="181800"/>
              </a:solidFill>
              <a:latin typeface="Times New Roman"/>
              <a:ea typeface="Times New Roman"/>
              <a:cs typeface="Times New Roman"/>
              <a:sym typeface="Times New Roman"/>
            </a:endParaRPr>
          </a:p>
          <a:p>
            <a:pPr indent="0" lvl="0" marL="0" marR="228600" rtl="0" algn="just">
              <a:lnSpc>
                <a:spcPct val="115000"/>
              </a:lnSpc>
              <a:spcBef>
                <a:spcPts val="1200"/>
              </a:spcBef>
              <a:spcAft>
                <a:spcPts val="0"/>
              </a:spcAft>
              <a:buClr>
                <a:schemeClr val="dk1"/>
              </a:buClr>
              <a:buSzPts val="1100"/>
              <a:buFont typeface="Arial"/>
              <a:buNone/>
            </a:pPr>
            <a:r>
              <a:t/>
            </a:r>
            <a:endParaRPr sz="3800">
              <a:solidFill>
                <a:srgbClr val="181800"/>
              </a:solidFill>
              <a:latin typeface="Times New Roman"/>
              <a:ea typeface="Times New Roman"/>
              <a:cs typeface="Times New Roman"/>
              <a:sym typeface="Times New Roman"/>
            </a:endParaRPr>
          </a:p>
          <a:p>
            <a:pPr indent="0" lvl="0" marL="0" marR="228600" rtl="0" algn="just">
              <a:lnSpc>
                <a:spcPct val="115000"/>
              </a:lnSpc>
              <a:spcBef>
                <a:spcPts val="1200"/>
              </a:spcBef>
              <a:spcAft>
                <a:spcPts val="0"/>
              </a:spcAft>
              <a:buClr>
                <a:schemeClr val="dk1"/>
              </a:buClr>
              <a:buSzPts val="1100"/>
              <a:buFont typeface="Arial"/>
              <a:buNone/>
            </a:pPr>
            <a:r>
              <a:t/>
            </a:r>
            <a:endParaRPr sz="3800">
              <a:solidFill>
                <a:srgbClr val="181800"/>
              </a:solidFill>
              <a:latin typeface="Times New Roman"/>
              <a:ea typeface="Times New Roman"/>
              <a:cs typeface="Times New Roman"/>
              <a:sym typeface="Times New Roman"/>
            </a:endParaRPr>
          </a:p>
          <a:p>
            <a:pPr indent="0" lvl="0" marL="0" marR="228600" rtl="0" algn="just">
              <a:lnSpc>
                <a:spcPct val="115000"/>
              </a:lnSpc>
              <a:spcBef>
                <a:spcPts val="1200"/>
              </a:spcBef>
              <a:spcAft>
                <a:spcPts val="0"/>
              </a:spcAft>
              <a:buClr>
                <a:schemeClr val="dk1"/>
              </a:buClr>
              <a:buSzPts val="1100"/>
              <a:buFont typeface="Arial"/>
              <a:buNone/>
            </a:pPr>
            <a:r>
              <a:t/>
            </a:r>
            <a:endParaRPr sz="3800">
              <a:solidFill>
                <a:srgbClr val="181800"/>
              </a:solidFill>
              <a:latin typeface="Times New Roman"/>
              <a:ea typeface="Times New Roman"/>
              <a:cs typeface="Times New Roman"/>
              <a:sym typeface="Times New Roman"/>
            </a:endParaRPr>
          </a:p>
          <a:p>
            <a:pPr indent="0" lvl="0" marL="0" marR="228600" rtl="0" algn="just">
              <a:lnSpc>
                <a:spcPct val="115000"/>
              </a:lnSpc>
              <a:spcBef>
                <a:spcPts val="1200"/>
              </a:spcBef>
              <a:spcAft>
                <a:spcPts val="0"/>
              </a:spcAft>
              <a:buClr>
                <a:schemeClr val="dk1"/>
              </a:buClr>
              <a:buSzPts val="1100"/>
              <a:buFont typeface="Arial"/>
              <a:buNone/>
            </a:pPr>
            <a:r>
              <a:rPr b="1" i="0" lang="en-US" sz="7200" u="none" cap="none" strike="noStrike">
                <a:solidFill>
                  <a:srgbClr val="181800"/>
                </a:solidFill>
                <a:latin typeface="Times New Roman"/>
                <a:ea typeface="Times New Roman"/>
                <a:cs typeface="Times New Roman"/>
                <a:sym typeface="Times New Roman"/>
              </a:rPr>
              <a:t>Testing the Model </a:t>
            </a:r>
            <a:endParaRPr b="1" i="0" sz="7200" u="none" cap="none" strike="noStrike">
              <a:solidFill>
                <a:srgbClr val="181800"/>
              </a:solidFill>
              <a:latin typeface="Times New Roman"/>
              <a:ea typeface="Times New Roman"/>
              <a:cs typeface="Times New Roman"/>
              <a:sym typeface="Times New Roman"/>
            </a:endParaRPr>
          </a:p>
          <a:p>
            <a:pPr indent="0" lvl="0" marL="0" marR="228600" rtl="0" algn="just">
              <a:lnSpc>
                <a:spcPct val="115000"/>
              </a:lnSpc>
              <a:spcBef>
                <a:spcPts val="1200"/>
              </a:spcBef>
              <a:spcAft>
                <a:spcPts val="0"/>
              </a:spcAft>
              <a:buClr>
                <a:schemeClr val="dk1"/>
              </a:buClr>
              <a:buSzPts val="1100"/>
              <a:buFont typeface="Arial"/>
              <a:buNone/>
            </a:pPr>
            <a:r>
              <a:rPr b="0" i="0" lang="en-US" sz="3800" u="none" cap="none" strike="noStrike">
                <a:solidFill>
                  <a:srgbClr val="181800"/>
                </a:solidFill>
                <a:latin typeface="Times New Roman"/>
                <a:ea typeface="Times New Roman"/>
                <a:cs typeface="Times New Roman"/>
                <a:sym typeface="Times New Roman"/>
              </a:rPr>
              <a:t>The model is tested by passing the information of a person with the following values:</a:t>
            </a:r>
            <a:endParaRPr b="1" sz="38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4000"/>
              <a:buFont typeface="Arial"/>
              <a:buNone/>
            </a:pPr>
            <a:r>
              <a:t/>
            </a:r>
            <a:endParaRPr b="1" sz="38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4000"/>
              <a:buFont typeface="Arial"/>
              <a:buNone/>
            </a:pPr>
            <a:r>
              <a:t/>
            </a:r>
            <a:endParaRPr b="1" sz="38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4000"/>
              <a:buFont typeface="Arial"/>
              <a:buNone/>
            </a:pPr>
            <a:r>
              <a:t/>
            </a:r>
            <a:endParaRPr b="1" sz="38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4000"/>
              <a:buFont typeface="Arial"/>
              <a:buNone/>
            </a:pPr>
            <a:r>
              <a:rPr b="1" i="0" lang="en-US" sz="3800" u="none" cap="none" strike="noStrike">
                <a:solidFill>
                  <a:schemeClr val="dk1"/>
                </a:solidFill>
                <a:latin typeface="Times New Roman"/>
                <a:ea typeface="Times New Roman"/>
                <a:cs typeface="Times New Roman"/>
                <a:sym typeface="Times New Roman"/>
              </a:rPr>
              <a:t>Output</a:t>
            </a:r>
            <a:r>
              <a:rPr b="1" i="0" lang="en-US" sz="7200" u="none" cap="none" strike="noStrike">
                <a:solidFill>
                  <a:schemeClr val="dk1"/>
                </a:solidFill>
                <a:latin typeface="Times New Roman"/>
                <a:ea typeface="Times New Roman"/>
                <a:cs typeface="Times New Roman"/>
                <a:sym typeface="Times New Roman"/>
              </a:rPr>
              <a:t>  </a:t>
            </a:r>
            <a:endParaRPr b="1" i="0" sz="7200" u="none" cap="none" strike="noStrike">
              <a:solidFill>
                <a:schemeClr val="dk1"/>
              </a:solidFill>
              <a:latin typeface="Times New Roman"/>
              <a:ea typeface="Times New Roman"/>
              <a:cs typeface="Times New Roman"/>
              <a:sym typeface="Times New Roman"/>
            </a:endParaRPr>
          </a:p>
          <a:p>
            <a:pPr indent="0" lvl="0" marL="0" marR="0" rtl="0" algn="l">
              <a:lnSpc>
                <a:spcPct val="107000"/>
              </a:lnSpc>
              <a:spcBef>
                <a:spcPts val="900"/>
              </a:spcBef>
              <a:spcAft>
                <a:spcPts val="0"/>
              </a:spcAft>
              <a:buClr>
                <a:srgbClr val="2C2C2C"/>
              </a:buClr>
              <a:buSzPts val="5400"/>
              <a:buFont typeface="Arial"/>
              <a:buNone/>
            </a:pPr>
            <a:r>
              <a:t/>
            </a:r>
            <a:endParaRPr b="1" sz="5400">
              <a:solidFill>
                <a:srgbClr val="2C2C2C"/>
              </a:solidFill>
              <a:latin typeface="Times New Roman"/>
              <a:ea typeface="Times New Roman"/>
              <a:cs typeface="Times New Roman"/>
              <a:sym typeface="Times New Roman"/>
            </a:endParaRPr>
          </a:p>
          <a:p>
            <a:pPr indent="0" lvl="0" marL="0" marR="0" rtl="0" algn="l">
              <a:lnSpc>
                <a:spcPct val="107000"/>
              </a:lnSpc>
              <a:spcBef>
                <a:spcPts val="900"/>
              </a:spcBef>
              <a:spcAft>
                <a:spcPts val="0"/>
              </a:spcAft>
              <a:buClr>
                <a:srgbClr val="2C2C2C"/>
              </a:buClr>
              <a:buSzPts val="5400"/>
              <a:buFont typeface="Arial"/>
              <a:buNone/>
            </a:pPr>
            <a:r>
              <a:t/>
            </a:r>
            <a:endParaRPr b="1" sz="5400">
              <a:solidFill>
                <a:srgbClr val="2C2C2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C2C2C"/>
              </a:buClr>
              <a:buSzPts val="5400"/>
              <a:buFont typeface="Arial"/>
              <a:buNone/>
            </a:pPr>
            <a:r>
              <a:t/>
            </a:r>
            <a:endParaRPr b="1" sz="5400">
              <a:solidFill>
                <a:srgbClr val="2C2C2C"/>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2C2C2C"/>
              </a:buClr>
              <a:buSzPts val="5400"/>
              <a:buFont typeface="Arial"/>
              <a:buNone/>
            </a:pPr>
            <a:r>
              <a:rPr b="1" i="0" lang="en-US" sz="5400" u="none" cap="none" strike="noStrike">
                <a:solidFill>
                  <a:srgbClr val="2C2C2C"/>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533400" lvl="0" marL="571500" marR="0" rtl="0" algn="l">
              <a:lnSpc>
                <a:spcPct val="107000"/>
              </a:lnSpc>
              <a:spcBef>
                <a:spcPts val="900"/>
              </a:spcBef>
              <a:spcAft>
                <a:spcPts val="0"/>
              </a:spcAft>
              <a:buClr>
                <a:srgbClr val="2C2C2C"/>
              </a:buClr>
              <a:buSzPts val="3800"/>
              <a:buFont typeface="Times New Roman"/>
              <a:buChar char="•"/>
            </a:pPr>
            <a:r>
              <a:rPr b="0" i="0" lang="en-US" sz="3800" u="none" cap="none" strike="noStrike">
                <a:solidFill>
                  <a:srgbClr val="2C2C2C"/>
                </a:solidFill>
                <a:latin typeface="Times New Roman"/>
                <a:ea typeface="Times New Roman"/>
                <a:cs typeface="Times New Roman"/>
                <a:sym typeface="Times New Roman"/>
              </a:rPr>
              <a:t>Each record represents an individual's health, lifestyle, and demographic information aimed at predicting heart attack risk but only the health and lifestyle are highlighted as the top contributors .</a:t>
            </a:r>
            <a:endParaRPr b="0" i="0" sz="3800" u="none" cap="none" strike="noStrike">
              <a:solidFill>
                <a:srgbClr val="2C2C2C"/>
              </a:solidFill>
              <a:latin typeface="Times New Roman"/>
              <a:ea typeface="Times New Roman"/>
              <a:cs typeface="Times New Roman"/>
              <a:sym typeface="Times New Roman"/>
            </a:endParaRPr>
          </a:p>
          <a:p>
            <a:pPr indent="-457200" lvl="0" marL="457200" marR="171450" rtl="0" algn="just">
              <a:lnSpc>
                <a:spcPct val="115000"/>
              </a:lnSpc>
              <a:spcBef>
                <a:spcPts val="0"/>
              </a:spcBef>
              <a:spcAft>
                <a:spcPts val="0"/>
              </a:spcAft>
              <a:buClr>
                <a:srgbClr val="2C2C2C"/>
              </a:buClr>
              <a:buSzPts val="3800"/>
              <a:buFont typeface="Arial"/>
              <a:buChar char="•"/>
            </a:pPr>
            <a:r>
              <a:rPr b="1" i="0" lang="en-US" sz="3800" u="none" cap="none" strike="noStrike">
                <a:solidFill>
                  <a:srgbClr val="181800"/>
                </a:solidFill>
                <a:latin typeface="Times New Roman"/>
                <a:ea typeface="Times New Roman"/>
                <a:cs typeface="Times New Roman"/>
                <a:sym typeface="Times New Roman"/>
              </a:rPr>
              <a:t>Random Forest</a:t>
            </a:r>
            <a:r>
              <a:rPr b="0" i="0" lang="en-US" sz="3800" u="none" cap="none" strike="noStrike">
                <a:solidFill>
                  <a:srgbClr val="181800"/>
                </a:solidFill>
                <a:latin typeface="Times New Roman"/>
                <a:ea typeface="Times New Roman"/>
                <a:cs typeface="Times New Roman"/>
                <a:sym typeface="Times New Roman"/>
              </a:rPr>
              <a:t> is the most effective model for predicting CVD risk in this case.</a:t>
            </a:r>
            <a:endParaRPr b="0" i="0" sz="3800" u="none" cap="none" strike="noStrike">
              <a:solidFill>
                <a:srgbClr val="181800"/>
              </a:solidFill>
              <a:latin typeface="Times New Roman"/>
              <a:ea typeface="Times New Roman"/>
              <a:cs typeface="Times New Roman"/>
              <a:sym typeface="Times New Roman"/>
            </a:endParaRPr>
          </a:p>
          <a:p>
            <a:pPr indent="0" lvl="0" marL="0" marR="171450" rtl="0" algn="just">
              <a:lnSpc>
                <a:spcPct val="115000"/>
              </a:lnSpc>
              <a:spcBef>
                <a:spcPts val="1200"/>
              </a:spcBef>
              <a:spcAft>
                <a:spcPts val="0"/>
              </a:spcAft>
              <a:buClr>
                <a:srgbClr val="000000"/>
              </a:buClr>
              <a:buSzPts val="7200"/>
              <a:buFont typeface="Arial"/>
              <a:buNone/>
            </a:pPr>
            <a:r>
              <a:rPr b="1" i="0" lang="en-US" sz="7200" u="none" cap="none" strike="noStrike">
                <a:solidFill>
                  <a:srgbClr val="181800"/>
                </a:solidFill>
                <a:latin typeface="Times New Roman"/>
                <a:ea typeface="Times New Roman"/>
                <a:cs typeface="Times New Roman"/>
                <a:sym typeface="Times New Roman"/>
              </a:rPr>
              <a:t>References </a:t>
            </a:r>
            <a:endParaRPr b="1" i="0" sz="7200" u="none" cap="none" strike="noStrike">
              <a:solidFill>
                <a:srgbClr val="181800"/>
              </a:solidFill>
              <a:latin typeface="Times New Roman"/>
              <a:ea typeface="Times New Roman"/>
              <a:cs typeface="Times New Roman"/>
              <a:sym typeface="Times New Roman"/>
            </a:endParaRPr>
          </a:p>
          <a:p>
            <a:pPr indent="-457200" lvl="0" marL="457200" marR="0" rtl="0" algn="l">
              <a:lnSpc>
                <a:spcPct val="100000"/>
              </a:lnSpc>
              <a:spcBef>
                <a:spcPts val="1200"/>
              </a:spcBef>
              <a:spcAft>
                <a:spcPts val="0"/>
              </a:spcAft>
              <a:buClr>
                <a:srgbClr val="181800"/>
              </a:buClr>
              <a:buSzPts val="3800"/>
              <a:buFont typeface="Times New Roman"/>
              <a:buChar char="●"/>
            </a:pPr>
            <a:r>
              <a:rPr b="0" i="0" lang="en-US" sz="3800" u="none" cap="none" strike="noStrike">
                <a:solidFill>
                  <a:schemeClr val="dk1"/>
                </a:solidFill>
                <a:highlight>
                  <a:srgbClr val="FFFFFF"/>
                </a:highlight>
                <a:latin typeface="Times New Roman"/>
                <a:ea typeface="Times New Roman"/>
                <a:cs typeface="Times New Roman"/>
                <a:sym typeface="Times New Roman"/>
              </a:rPr>
              <a:t>Adhikary D, Barman S, Ranjan R, Stone H. A Systematic Review of Major Cardiovascular Risk</a:t>
            </a:r>
            <a:r>
              <a:rPr lang="en-US" sz="3800">
                <a:solidFill>
                  <a:schemeClr val="dk1"/>
                </a:solidFill>
                <a:highlight>
                  <a:srgbClr val="FFFFFF"/>
                </a:highlight>
                <a:latin typeface="Times New Roman"/>
                <a:ea typeface="Times New Roman"/>
                <a:cs typeface="Times New Roman"/>
                <a:sym typeface="Times New Roman"/>
              </a:rPr>
              <a:t>.</a:t>
            </a:r>
            <a:endParaRPr b="0" i="0" sz="3800" u="none" cap="none" strike="noStrike">
              <a:solidFill>
                <a:srgbClr val="181800"/>
              </a:solidFill>
              <a:latin typeface="Times New Roman"/>
              <a:ea typeface="Times New Roman"/>
              <a:cs typeface="Times New Roman"/>
              <a:sym typeface="Times New Roman"/>
            </a:endParaRPr>
          </a:p>
        </p:txBody>
      </p:sp>
      <p:sp>
        <p:nvSpPr>
          <p:cNvPr id="87" name="Google Shape;87;p1"/>
          <p:cNvSpPr txBox="1"/>
          <p:nvPr/>
        </p:nvSpPr>
        <p:spPr>
          <a:xfrm>
            <a:off x="21488400" y="16002000"/>
            <a:ext cx="914400" cy="14157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600"/>
              <a:buFont typeface="Arial"/>
              <a:buNone/>
            </a:pPr>
            <a:r>
              <a:t/>
            </a:r>
            <a:endParaRPr b="0" i="0" sz="8600" u="none" cap="none" strike="noStrike">
              <a:solidFill>
                <a:schemeClr val="dk1"/>
              </a:solidFill>
              <a:latin typeface="Calibri"/>
              <a:ea typeface="Calibri"/>
              <a:cs typeface="Calibri"/>
              <a:sym typeface="Calibri"/>
            </a:endParaRPr>
          </a:p>
        </p:txBody>
      </p:sp>
      <p:sp>
        <p:nvSpPr>
          <p:cNvPr id="88" name="Google Shape;88;p1"/>
          <p:cNvSpPr txBox="1"/>
          <p:nvPr/>
        </p:nvSpPr>
        <p:spPr>
          <a:xfrm>
            <a:off x="21488400" y="16002000"/>
            <a:ext cx="914400" cy="141577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600"/>
              <a:buFont typeface="Arial"/>
              <a:buNone/>
            </a:pPr>
            <a:r>
              <a:t/>
            </a:r>
            <a:endParaRPr b="0" i="0" sz="8600" u="none" cap="none" strike="noStrike">
              <a:solidFill>
                <a:schemeClr val="dk1"/>
              </a:solidFill>
              <a:latin typeface="Calibri"/>
              <a:ea typeface="Calibri"/>
              <a:cs typeface="Calibri"/>
              <a:sym typeface="Calibri"/>
            </a:endParaRPr>
          </a:p>
        </p:txBody>
      </p:sp>
      <p:sp>
        <p:nvSpPr>
          <p:cNvPr id="89" name="Google Shape;89;p1"/>
          <p:cNvSpPr txBox="1"/>
          <p:nvPr/>
        </p:nvSpPr>
        <p:spPr>
          <a:xfrm>
            <a:off x="10030477" y="616445"/>
            <a:ext cx="308979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en-US" sz="13000" u="none" cap="none" strike="noStrike">
                <a:solidFill>
                  <a:schemeClr val="lt1"/>
                </a:solidFill>
                <a:latin typeface="Times New Roman"/>
                <a:ea typeface="Times New Roman"/>
                <a:cs typeface="Times New Roman"/>
                <a:sym typeface="Times New Roman"/>
              </a:rPr>
              <a:t>CVD Prediction Using Machine Learning</a:t>
            </a:r>
            <a:endParaRPr b="0" i="0" sz="1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1"/>
          <p:cNvSpPr txBox="1"/>
          <p:nvPr/>
        </p:nvSpPr>
        <p:spPr>
          <a:xfrm>
            <a:off x="11119400" y="2925250"/>
            <a:ext cx="27691200" cy="255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b="1" lang="en-US" sz="8000">
                <a:solidFill>
                  <a:schemeClr val="lt1"/>
                </a:solidFill>
                <a:latin typeface="Roboto"/>
                <a:ea typeface="Roboto"/>
                <a:cs typeface="Roboto"/>
                <a:sym typeface="Roboto"/>
              </a:rPr>
              <a:t>Student : Laxmi Sowjanya Doddi; </a:t>
            </a:r>
            <a:r>
              <a:rPr b="1" i="0" lang="en-US" sz="8000" u="none" cap="none" strike="noStrike">
                <a:solidFill>
                  <a:schemeClr val="lt1"/>
                </a:solidFill>
                <a:latin typeface="Roboto"/>
                <a:ea typeface="Roboto"/>
                <a:cs typeface="Roboto"/>
                <a:sym typeface="Roboto"/>
              </a:rPr>
              <a:t>Instructor : Yong Zhuang</a:t>
            </a:r>
            <a:endParaRPr b="1" i="0" sz="8000" u="none" cap="none" strike="noStrike">
              <a:solidFill>
                <a:schemeClr val="lt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chemeClr val="lt1"/>
                </a:solidFill>
                <a:latin typeface="Roboto"/>
                <a:ea typeface="Roboto"/>
                <a:cs typeface="Roboto"/>
                <a:sym typeface="Roboto"/>
              </a:rPr>
              <a:t>Applied Computer Science</a:t>
            </a:r>
            <a:endParaRPr b="1" i="0" sz="8000" u="none" cap="none" strike="noStrike">
              <a:solidFill>
                <a:schemeClr val="lt1"/>
              </a:solidFill>
              <a:latin typeface="Roboto"/>
              <a:ea typeface="Roboto"/>
              <a:cs typeface="Roboto"/>
              <a:sym typeface="Roboto"/>
            </a:endParaRPr>
          </a:p>
        </p:txBody>
      </p:sp>
      <p:pic>
        <p:nvPicPr>
          <p:cNvPr id="91" name="Google Shape;91;p1"/>
          <p:cNvPicPr preferRelativeResize="0"/>
          <p:nvPr/>
        </p:nvPicPr>
        <p:blipFill rotWithShape="1">
          <a:blip r:embed="rId3">
            <a:alphaModFix/>
          </a:blip>
          <a:srcRect b="0" l="0" r="0" t="0"/>
          <a:stretch/>
        </p:blipFill>
        <p:spPr>
          <a:xfrm>
            <a:off x="14017850" y="8842588"/>
            <a:ext cx="6606950" cy="5902100"/>
          </a:xfrm>
          <a:prstGeom prst="rect">
            <a:avLst/>
          </a:prstGeom>
          <a:noFill/>
          <a:ln>
            <a:noFill/>
          </a:ln>
        </p:spPr>
      </p:pic>
      <p:pic>
        <p:nvPicPr>
          <p:cNvPr id="92" name="Google Shape;92;p1"/>
          <p:cNvPicPr preferRelativeResize="0"/>
          <p:nvPr/>
        </p:nvPicPr>
        <p:blipFill rotWithShape="1">
          <a:blip r:embed="rId4">
            <a:alphaModFix/>
          </a:blip>
          <a:srcRect b="0" l="0" r="0" t="0"/>
          <a:stretch/>
        </p:blipFill>
        <p:spPr>
          <a:xfrm>
            <a:off x="20853400" y="8812012"/>
            <a:ext cx="7267750" cy="5963282"/>
          </a:xfrm>
          <a:prstGeom prst="rect">
            <a:avLst/>
          </a:prstGeom>
          <a:noFill/>
          <a:ln>
            <a:noFill/>
          </a:ln>
        </p:spPr>
      </p:pic>
      <p:pic>
        <p:nvPicPr>
          <p:cNvPr id="93" name="Google Shape;93;p1"/>
          <p:cNvPicPr preferRelativeResize="0"/>
          <p:nvPr/>
        </p:nvPicPr>
        <p:blipFill rotWithShape="1">
          <a:blip r:embed="rId5">
            <a:alphaModFix/>
          </a:blip>
          <a:srcRect b="0" l="0" r="0" t="0"/>
          <a:stretch/>
        </p:blipFill>
        <p:spPr>
          <a:xfrm>
            <a:off x="29185600" y="11518900"/>
            <a:ext cx="13179899" cy="4483100"/>
          </a:xfrm>
          <a:prstGeom prst="rect">
            <a:avLst/>
          </a:prstGeom>
          <a:noFill/>
          <a:ln>
            <a:noFill/>
          </a:ln>
        </p:spPr>
      </p:pic>
      <p:pic>
        <p:nvPicPr>
          <p:cNvPr id="94" name="Google Shape;94;p1"/>
          <p:cNvPicPr preferRelativeResize="0"/>
          <p:nvPr/>
        </p:nvPicPr>
        <p:blipFill rotWithShape="1">
          <a:blip r:embed="rId6">
            <a:alphaModFix/>
          </a:blip>
          <a:srcRect b="0" l="0" r="0" t="0"/>
          <a:stretch/>
        </p:blipFill>
        <p:spPr>
          <a:xfrm>
            <a:off x="21808855" y="27009225"/>
            <a:ext cx="6312295" cy="5172575"/>
          </a:xfrm>
          <a:prstGeom prst="rect">
            <a:avLst/>
          </a:prstGeom>
          <a:noFill/>
          <a:ln>
            <a:noFill/>
          </a:ln>
        </p:spPr>
      </p:pic>
      <p:pic>
        <p:nvPicPr>
          <p:cNvPr id="95" name="Google Shape;95;p1"/>
          <p:cNvPicPr preferRelativeResize="0"/>
          <p:nvPr/>
        </p:nvPicPr>
        <p:blipFill rotWithShape="1">
          <a:blip r:embed="rId7">
            <a:alphaModFix/>
          </a:blip>
          <a:srcRect b="0" l="0" r="0" t="0"/>
          <a:stretch/>
        </p:blipFill>
        <p:spPr>
          <a:xfrm>
            <a:off x="282175" y="304800"/>
            <a:ext cx="8722126" cy="5172575"/>
          </a:xfrm>
          <a:prstGeom prst="rect">
            <a:avLst/>
          </a:prstGeom>
          <a:noFill/>
          <a:ln>
            <a:noFill/>
          </a:ln>
        </p:spPr>
      </p:pic>
      <p:pic>
        <p:nvPicPr>
          <p:cNvPr id="96" name="Google Shape;96;p1"/>
          <p:cNvPicPr preferRelativeResize="0"/>
          <p:nvPr/>
        </p:nvPicPr>
        <p:blipFill rotWithShape="1">
          <a:blip r:embed="rId8">
            <a:alphaModFix/>
          </a:blip>
          <a:srcRect b="0" l="0" r="0" t="0"/>
          <a:stretch/>
        </p:blipFill>
        <p:spPr>
          <a:xfrm>
            <a:off x="14206575" y="27009225"/>
            <a:ext cx="6857775" cy="5172575"/>
          </a:xfrm>
          <a:prstGeom prst="rect">
            <a:avLst/>
          </a:prstGeom>
          <a:noFill/>
          <a:ln>
            <a:noFill/>
          </a:ln>
        </p:spPr>
      </p:pic>
      <p:pic>
        <p:nvPicPr>
          <p:cNvPr id="97" name="Google Shape;97;p1"/>
          <p:cNvPicPr preferRelativeResize="0"/>
          <p:nvPr/>
        </p:nvPicPr>
        <p:blipFill rotWithShape="1">
          <a:blip r:embed="rId9">
            <a:alphaModFix/>
          </a:blip>
          <a:srcRect b="0" l="0" r="0" t="0"/>
          <a:stretch/>
        </p:blipFill>
        <p:spPr>
          <a:xfrm>
            <a:off x="29185600" y="22576891"/>
            <a:ext cx="6687558" cy="2308800"/>
          </a:xfrm>
          <a:prstGeom prst="rect">
            <a:avLst/>
          </a:prstGeom>
          <a:noFill/>
          <a:ln>
            <a:noFill/>
          </a:ln>
        </p:spPr>
      </p:pic>
      <p:pic>
        <p:nvPicPr>
          <p:cNvPr id="98" name="Google Shape;98;p1"/>
          <p:cNvPicPr preferRelativeResize="0"/>
          <p:nvPr/>
        </p:nvPicPr>
        <p:blipFill rotWithShape="1">
          <a:blip r:embed="rId10">
            <a:alphaModFix/>
          </a:blip>
          <a:srcRect b="0" l="0" r="0" t="0"/>
          <a:stretch/>
        </p:blipFill>
        <p:spPr>
          <a:xfrm>
            <a:off x="29185600" y="19349125"/>
            <a:ext cx="13585349" cy="2636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2023-11-14T20:57:08Z</dcterms:created>
  <dc:creator>sony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FF61EC5410474C3C82A61FF381E79252_13</vt:lpwstr>
  </property>
  <property fmtid="{D5CDD505-2E9C-101B-9397-08002B2CF9AE}" pid="3" name="KSOProductBuildVer">
    <vt:lpwstr>1033-12.2.0.13266</vt:lpwstr>
  </property>
</Properties>
</file>