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56" r:id="rId3"/>
    <p:sldId id="423" r:id="rId4"/>
    <p:sldId id="425" r:id="rId5"/>
    <p:sldId id="355" r:id="rId6"/>
    <p:sldId id="424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423"/>
            <p14:sldId id="425"/>
            <p14:sldId id="355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5494" autoAdjust="0"/>
  </p:normalViewPr>
  <p:slideViewPr>
    <p:cSldViewPr>
      <p:cViewPr varScale="1">
        <p:scale>
          <a:sx n="110" d="100"/>
          <a:sy n="110" d="100"/>
        </p:scale>
        <p:origin x="16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2019-03-22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2019-03-22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Weekly Report</a:t>
            </a:r>
            <a:endParaRPr lang="ko-KR" altLang="en-US" sz="3200" dirty="0">
              <a:solidFill>
                <a:schemeClr val="bg1"/>
              </a:solidFill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E716DB-5C6E-44FF-BE00-579002B753B0}"/>
              </a:ext>
            </a:extLst>
          </p:cNvPr>
          <p:cNvCxnSpPr/>
          <p:nvPr/>
        </p:nvCxnSpPr>
        <p:spPr>
          <a:xfrm rot="5400000">
            <a:off x="-496593" y="3734381"/>
            <a:ext cx="4592755" cy="14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31018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110818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307570" y="3778825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5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584928" y="1199853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479" y="1447024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창시자에게 배우는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오른쪽 화살표 46">
            <a:extLst>
              <a:ext uri="{FF2B5EF4-FFF2-40B4-BE49-F238E27FC236}">
                <a16:creationId xmlns:a16="http://schemas.microsoft.com/office/drawing/2014/main" id="{00552E87-74E8-4B7E-A71F-86955B698AAE}"/>
              </a:ext>
            </a:extLst>
          </p:cNvPr>
          <p:cNvSpPr/>
          <p:nvPr/>
        </p:nvSpPr>
        <p:spPr>
          <a:xfrm>
            <a:off x="207542" y="2593630"/>
            <a:ext cx="5563571" cy="105366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/>
              <a:t>인공지능을 위한 수학</a:t>
            </a:r>
            <a:endParaRPr lang="ko-KR" altLang="en-US" sz="13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오른쪽 화살표 46">
            <a:extLst>
              <a:ext uri="{FF2B5EF4-FFF2-40B4-BE49-F238E27FC236}">
                <a16:creationId xmlns:a16="http://schemas.microsoft.com/office/drawing/2014/main" id="{4B0C8688-6B66-4DDB-B48E-345E14B5E326}"/>
              </a:ext>
            </a:extLst>
          </p:cNvPr>
          <p:cNvSpPr/>
          <p:nvPr/>
        </p:nvSpPr>
        <p:spPr>
          <a:xfrm>
            <a:off x="204426" y="3979449"/>
            <a:ext cx="5585411" cy="116590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논문과 공부한 모델을 직접 적용하기</a:t>
            </a:r>
          </a:p>
        </p:txBody>
      </p:sp>
      <p:sp>
        <p:nvSpPr>
          <p:cNvPr id="44" name="오른쪽 화살표 46">
            <a:extLst>
              <a:ext uri="{FF2B5EF4-FFF2-40B4-BE49-F238E27FC236}">
                <a16:creationId xmlns:a16="http://schemas.microsoft.com/office/drawing/2014/main" id="{51334D61-497F-4DCE-AD71-BD296496A346}"/>
              </a:ext>
            </a:extLst>
          </p:cNvPr>
          <p:cNvSpPr/>
          <p:nvPr/>
        </p:nvSpPr>
        <p:spPr>
          <a:xfrm>
            <a:off x="177020" y="5229199"/>
            <a:ext cx="4002105" cy="10449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논문쓰기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B20B3-1EB3-4673-8148-6F8C01BD2FA5}"/>
              </a:ext>
            </a:extLst>
          </p:cNvPr>
          <p:cNvSpPr txBox="1"/>
          <p:nvPr/>
        </p:nvSpPr>
        <p:spPr>
          <a:xfrm>
            <a:off x="2941021" y="1208319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8606576-2B8A-46E7-99D5-F9ECDA4D1809}"/>
              </a:ext>
            </a:extLst>
          </p:cNvPr>
          <p:cNvCxnSpPr/>
          <p:nvPr/>
        </p:nvCxnSpPr>
        <p:spPr>
          <a:xfrm rot="5400000">
            <a:off x="2653271" y="3824790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지난 주 계획 진행도 </a:t>
            </a:r>
            <a:r>
              <a:rPr lang="en-US" altLang="ko-KR" sz="3600" dirty="0"/>
              <a:t>(3/14 ~ 3/20)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endParaRPr lang="en-US" altLang="ko-KR" sz="2000" b="1" dirty="0"/>
          </a:p>
          <a:p>
            <a:pPr lvl="2"/>
            <a:r>
              <a:rPr lang="en-US" altLang="ko-KR" sz="1700" dirty="0"/>
              <a:t>Chapter1 ~ Chapter 3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인공지능을 위한 수학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Chapter1 ~ Chapter 3</a:t>
            </a:r>
          </a:p>
          <a:p>
            <a:pPr marL="800100" lvl="1" indent="-457200">
              <a:buAutoNum type="arabicPeriod"/>
            </a:pPr>
            <a:endParaRPr lang="en-US" altLang="ko-KR" b="1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Deep learning with long short-term memory networks for financial </a:t>
            </a:r>
            <a:r>
              <a:rPr lang="ko-KR" altLang="en-US" sz="2000" b="1" dirty="0"/>
              <a:t>논문 읽고 이해</a:t>
            </a:r>
            <a:endParaRPr lang="en-US" altLang="ko-KR" sz="2000" b="1" dirty="0"/>
          </a:p>
          <a:p>
            <a:pPr marL="800100" lvl="1" indent="-457200">
              <a:buAutoNum type="arabicPeriod"/>
            </a:pPr>
            <a:endParaRPr lang="en-US" altLang="ko-KR" sz="2000" b="1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ko-KR" altLang="en-US" sz="2000" b="1" dirty="0"/>
              <a:t>논문 쓰기</a:t>
            </a:r>
            <a:endParaRPr lang="en-US" altLang="ko-KR" sz="1100" b="1" dirty="0"/>
          </a:p>
          <a:p>
            <a:pPr marL="800100" lvl="1" indent="-457200">
              <a:buAutoNum type="arabicPeriod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01828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이번 주 계획 </a:t>
            </a:r>
            <a:r>
              <a:rPr lang="en-US" altLang="ko-KR" sz="3600" dirty="0"/>
              <a:t>(3/21 ~ 3/27)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r>
              <a:rPr lang="en-US" altLang="ko-KR" sz="2000" b="1" dirty="0"/>
              <a:t>(~03/27)</a:t>
            </a:r>
          </a:p>
          <a:p>
            <a:pPr lvl="2"/>
            <a:r>
              <a:rPr lang="en-US" altLang="ko-KR" sz="1700" dirty="0"/>
              <a:t>Chapter4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lvl="2"/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ko-KR" altLang="en-US" sz="2000" b="1" dirty="0"/>
              <a:t>인공지능을 위한 수학</a:t>
            </a:r>
            <a:r>
              <a:rPr lang="en-US" altLang="ko-KR" sz="2000" b="1" dirty="0"/>
              <a:t>(~03/27)</a:t>
            </a:r>
          </a:p>
          <a:p>
            <a:pPr lvl="2"/>
            <a:r>
              <a:rPr lang="en-US" altLang="ko-KR" sz="1600" dirty="0"/>
              <a:t>Chapter4</a:t>
            </a:r>
          </a:p>
          <a:p>
            <a:pPr marL="800100" lvl="1" indent="-457200">
              <a:buAutoNum type="arabicPeriod"/>
            </a:pPr>
            <a:endParaRPr lang="en-US" altLang="ko-KR" b="1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Deep learning with long short-term memory networks for financial </a:t>
            </a:r>
            <a:r>
              <a:rPr lang="ko-KR" altLang="en-US" sz="2000" b="1" dirty="0"/>
              <a:t>논문 읽고 이해 </a:t>
            </a:r>
            <a:r>
              <a:rPr lang="en-US" altLang="ko-KR" sz="2000" b="1" dirty="0"/>
              <a:t>(~03/27)</a:t>
            </a:r>
          </a:p>
          <a:p>
            <a:pPr marL="800100" lvl="1" indent="-457200">
              <a:buAutoNum type="arabicPeriod"/>
            </a:pPr>
            <a:endParaRPr lang="en-US" altLang="ko-KR" sz="2000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논문 쓰기 </a:t>
            </a:r>
            <a:r>
              <a:rPr lang="en-US" altLang="ko-KR" sz="2000" b="1" dirty="0"/>
              <a:t>(~04/15)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8979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E1E2D-9ACA-4D70-956D-3D3BDA60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A967B-F9C0-4CA1-AFA7-E3DE3EE4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457200">
              <a:buAutoNum type="arabicPeriod"/>
            </a:pPr>
            <a:r>
              <a:rPr lang="en-US" altLang="ko-KR" sz="2000" b="1" dirty="0"/>
              <a:t>Predict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stock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price</a:t>
            </a:r>
          </a:p>
          <a:p>
            <a:pPr lvl="2"/>
            <a:r>
              <a:rPr lang="en-US" altLang="ko-KR" sz="1700" dirty="0"/>
              <a:t>RNN</a:t>
            </a:r>
            <a:r>
              <a:rPr lang="ko-KR" altLang="en-US" sz="1700" dirty="0"/>
              <a:t>의 완벽한 이해의 필요</a:t>
            </a:r>
            <a:endParaRPr lang="en-US" altLang="ko-KR" sz="1700" dirty="0"/>
          </a:p>
          <a:p>
            <a:pPr lvl="2"/>
            <a:r>
              <a:rPr lang="ko-KR" altLang="en-US" sz="1700" dirty="0"/>
              <a:t>유가증권시장의 전종목 데이터 수집을 위한 </a:t>
            </a:r>
            <a:r>
              <a:rPr lang="en-US" altLang="ko-KR" sz="1700" dirty="0"/>
              <a:t>API </a:t>
            </a:r>
            <a:r>
              <a:rPr lang="ko-KR" altLang="en-US" sz="1700" dirty="0"/>
              <a:t>연동 혹은 </a:t>
            </a:r>
            <a:r>
              <a:rPr lang="ko-KR" altLang="en-US" sz="1700" dirty="0" err="1"/>
              <a:t>크롤링</a:t>
            </a:r>
            <a:r>
              <a:rPr lang="ko-KR" altLang="en-US" sz="1700" dirty="0"/>
              <a:t> 공부의 필요</a:t>
            </a:r>
            <a:endParaRPr lang="en-US" altLang="ko-KR" sz="17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9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95749</TotalTime>
  <Words>174</Words>
  <Application>Microsoft Office PowerPoint</Application>
  <PresentationFormat>화면 슬라이드 쇼(4:3)</PresentationFormat>
  <Paragraphs>60</Paragraphs>
  <Slides>6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</vt:lpstr>
      <vt:lpstr>맑은 고딕</vt:lpstr>
      <vt:lpstr>한컴 윤체 L</vt:lpstr>
      <vt:lpstr>Arial</vt:lpstr>
      <vt:lpstr>Sakkal Majalla</vt:lpstr>
      <vt:lpstr>Office 테마</vt:lpstr>
      <vt:lpstr>Weekly Report</vt:lpstr>
      <vt:lpstr>방학 세부계획</vt:lpstr>
      <vt:lpstr>지난 주 계획 진행도 (3/14 ~ 3/20) </vt:lpstr>
      <vt:lpstr>이번 주 계획 (3/21 ~ 3/27) 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ML</cp:lastModifiedBy>
  <cp:revision>2403</cp:revision>
  <cp:lastPrinted>2017-11-09T08:20:48Z</cp:lastPrinted>
  <dcterms:created xsi:type="dcterms:W3CDTF">2013-01-01T01:17:14Z</dcterms:created>
  <dcterms:modified xsi:type="dcterms:W3CDTF">2019-03-22T08:19:32Z</dcterms:modified>
</cp:coreProperties>
</file>