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8" r:id="rId5"/>
    <p:sldId id="260" r:id="rId6"/>
    <p:sldId id="261" r:id="rId7"/>
    <p:sldId id="28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164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978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059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36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20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613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63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34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665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38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104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73334-62CF-419E-9525-EB38B3AC1407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21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09900" y="3044279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보이스 피싱 회피</a:t>
            </a:r>
            <a:endParaRPr lang="ko-KR" altLang="en-US" sz="26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62320" y="4606204"/>
            <a:ext cx="30673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ROTS</a:t>
            </a:r>
          </a:p>
          <a:p>
            <a:pPr algn="ctr"/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김민기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2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김형래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2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장예훈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C599F07-A09A-4005-B803-676A1412C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571" y="1037625"/>
            <a:ext cx="3142857" cy="9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168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50" y="715775"/>
            <a:ext cx="125095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목차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INDEX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9333" y="2967037"/>
            <a:ext cx="11853334" cy="9239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3104735" y="3242890"/>
            <a:ext cx="6410323" cy="338554"/>
            <a:chOff x="638175" y="3217723"/>
            <a:chExt cx="6410323" cy="338554"/>
          </a:xfrm>
        </p:grpSpPr>
        <p:sp>
          <p:nvSpPr>
            <p:cNvPr id="7" name="TextBox 6"/>
            <p:cNvSpPr txBox="1"/>
            <p:nvPr/>
          </p:nvSpPr>
          <p:spPr>
            <a:xfrm>
              <a:off x="638175" y="3217723"/>
              <a:ext cx="12509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STEP1</a:t>
              </a:r>
              <a:endParaRPr lang="ko-KR" altLang="en-US" sz="11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57966" y="3217723"/>
              <a:ext cx="12509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STEP2</a:t>
              </a:r>
              <a:endParaRPr lang="ko-KR" altLang="en-US" sz="11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77757" y="3217723"/>
              <a:ext cx="12509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STEP3</a:t>
              </a:r>
              <a:endParaRPr lang="ko-KR" altLang="en-US" sz="11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97548" y="3217723"/>
              <a:ext cx="12509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STEP4</a:t>
              </a:r>
              <a:endParaRPr lang="ko-KR" altLang="en-US" sz="11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2545557" y="4200525"/>
            <a:ext cx="2011314" cy="466565"/>
            <a:chOff x="1832769" y="4324350"/>
            <a:chExt cx="2802012" cy="561975"/>
          </a:xfrm>
        </p:grpSpPr>
        <p:sp>
          <p:nvSpPr>
            <p:cNvPr id="14" name="양쪽 대괄호 13"/>
            <p:cNvSpPr/>
            <p:nvPr/>
          </p:nvSpPr>
          <p:spPr>
            <a:xfrm>
              <a:off x="1832769" y="4324350"/>
              <a:ext cx="2802012" cy="561975"/>
            </a:xfrm>
            <a:prstGeom prst="bracketPair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950023" y="4455467"/>
              <a:ext cx="2651235" cy="2606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연도별 보이스 피싱 피해 현황</a:t>
              </a:r>
              <a:endPara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766186" y="4200525"/>
            <a:ext cx="1367629" cy="466567"/>
            <a:chOff x="1832770" y="4324350"/>
            <a:chExt cx="1647295" cy="561975"/>
          </a:xfrm>
        </p:grpSpPr>
        <p:sp>
          <p:nvSpPr>
            <p:cNvPr id="21" name="양쪽 대괄호 20"/>
            <p:cNvSpPr/>
            <p:nvPr/>
          </p:nvSpPr>
          <p:spPr>
            <a:xfrm>
              <a:off x="1832770" y="4324350"/>
              <a:ext cx="1647295" cy="561975"/>
            </a:xfrm>
            <a:prstGeom prst="bracketPair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113640" y="4366661"/>
              <a:ext cx="1102873" cy="4819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보이스 피싱 </a:t>
              </a:r>
              <a:endPara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  <a:p>
              <a:r>
                <a: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회피 </a:t>
              </a:r>
              <a:r>
                <a:rPr lang="en-US" altLang="ko-KR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Idea</a:t>
              </a:r>
              <a:endPara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6360142" y="4200523"/>
            <a:ext cx="1367630" cy="466567"/>
            <a:chOff x="1832770" y="4324350"/>
            <a:chExt cx="1647295" cy="561975"/>
          </a:xfrm>
        </p:grpSpPr>
        <p:sp>
          <p:nvSpPr>
            <p:cNvPr id="26" name="양쪽 대괄호 25"/>
            <p:cNvSpPr/>
            <p:nvPr/>
          </p:nvSpPr>
          <p:spPr>
            <a:xfrm>
              <a:off x="1832770" y="4324350"/>
              <a:ext cx="1647295" cy="561975"/>
            </a:xfrm>
            <a:prstGeom prst="bracketPair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154058" y="4366661"/>
              <a:ext cx="1168519" cy="4819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보이스 피싱</a:t>
              </a:r>
              <a:endPara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  <a:p>
              <a:r>
                <a: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a typeface="-윤고딕310" panose="02030504000101010101" pitchFamily="18" charset="-127"/>
                </a:rPr>
                <a:t>회피 </a:t>
              </a:r>
              <a:r>
                <a:rPr lang="en-US" altLang="ko-KR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a typeface="-윤고딕310" panose="02030504000101010101" pitchFamily="18" charset="-127"/>
                </a:rPr>
                <a:t>Concept</a:t>
              </a:r>
              <a:endPara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8079933" y="4200525"/>
            <a:ext cx="1367630" cy="466567"/>
            <a:chOff x="1832770" y="4324350"/>
            <a:chExt cx="1647295" cy="561975"/>
          </a:xfrm>
        </p:grpSpPr>
        <p:sp>
          <p:nvSpPr>
            <p:cNvPr id="31" name="양쪽 대괄호 30"/>
            <p:cNvSpPr/>
            <p:nvPr/>
          </p:nvSpPr>
          <p:spPr>
            <a:xfrm>
              <a:off x="1832770" y="4324350"/>
              <a:ext cx="1647295" cy="561975"/>
            </a:xfrm>
            <a:prstGeom prst="bracketPair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113640" y="4366661"/>
              <a:ext cx="1048810" cy="4819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보이스 피싱</a:t>
              </a:r>
              <a:endPara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  <a:p>
              <a:r>
                <a: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a typeface="-윤고딕310" panose="02030504000101010101" pitchFamily="18" charset="-127"/>
                </a:rPr>
                <a:t>회피 </a:t>
              </a:r>
              <a:r>
                <a:rPr lang="en-US" altLang="ko-KR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a typeface="-윤고딕310" panose="02030504000101010101" pitchFamily="18" charset="-127"/>
                </a:rPr>
                <a:t>Step</a:t>
              </a:r>
              <a:endPara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1518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STEP 1</a:t>
            </a: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연도별 보이스 피싱 피해 현황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5F01DAA-20FC-4588-AF1B-10AEBF1C40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810" y="2066144"/>
            <a:ext cx="6896380" cy="2725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681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Group 2">
            <a:extLst>
              <a:ext uri="{FF2B5EF4-FFF2-40B4-BE49-F238E27FC236}">
                <a16:creationId xmlns:a16="http://schemas.microsoft.com/office/drawing/2014/main" id="{4D8D86AD-2F90-44FF-B087-ABB1B1E0B177}"/>
              </a:ext>
            </a:extLst>
          </p:cNvPr>
          <p:cNvGrpSpPr/>
          <p:nvPr/>
        </p:nvGrpSpPr>
        <p:grpSpPr>
          <a:xfrm>
            <a:off x="6150287" y="2418966"/>
            <a:ext cx="4554065" cy="984887"/>
            <a:chOff x="6210997" y="1433694"/>
            <a:chExt cx="3887322" cy="70067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F06AB16-FEEB-475F-A6D0-B7F9170FBECB}"/>
                </a:ext>
              </a:extLst>
            </p:cNvPr>
            <p:cNvSpPr txBox="1"/>
            <p:nvPr/>
          </p:nvSpPr>
          <p:spPr>
            <a:xfrm>
              <a:off x="6210999" y="1433694"/>
              <a:ext cx="3887320" cy="284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음성인식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A1B0940-AF49-425F-9B8B-F59E7CA3DA16}"/>
                </a:ext>
              </a:extLst>
            </p:cNvPr>
            <p:cNvSpPr txBox="1"/>
            <p:nvPr/>
          </p:nvSpPr>
          <p:spPr>
            <a:xfrm>
              <a:off x="6210997" y="1630759"/>
              <a:ext cx="3887320" cy="503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보이스 피싱 발생시의</a:t>
              </a:r>
              <a:endPara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  <a:p>
              <a:pPr algn="r"/>
              <a:r>
                <a:rPr lang="ko-KR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음성을 </a:t>
              </a:r>
              <a:r>
                <a:rPr lang="en-US" altLang="ko-KR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Training</a:t>
              </a:r>
              <a:endPara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8">
            <a:extLst>
              <a:ext uri="{FF2B5EF4-FFF2-40B4-BE49-F238E27FC236}">
                <a16:creationId xmlns:a16="http://schemas.microsoft.com/office/drawing/2014/main" id="{DB4F0933-011C-42A0-8A27-8EBB2EBCFC82}"/>
              </a:ext>
            </a:extLst>
          </p:cNvPr>
          <p:cNvGrpSpPr/>
          <p:nvPr/>
        </p:nvGrpSpPr>
        <p:grpSpPr>
          <a:xfrm>
            <a:off x="674670" y="3790708"/>
            <a:ext cx="2718009" cy="677110"/>
            <a:chOff x="6210996" y="1433695"/>
            <a:chExt cx="1712589" cy="48171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BF82F77-9173-4429-AEA4-EFE31D399292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2846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보이스 피싱 발생시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016A95E-1EAC-40ED-853A-BE1B9811AC58}"/>
                </a:ext>
              </a:extLst>
            </p:cNvPr>
            <p:cNvSpPr txBox="1"/>
            <p:nvPr/>
          </p:nvSpPr>
          <p:spPr>
            <a:xfrm>
              <a:off x="6210996" y="1630759"/>
              <a:ext cx="1712586" cy="2846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사용자에게 즉각 알림</a:t>
              </a:r>
            </a:p>
          </p:txBody>
        </p:sp>
      </p:grpSp>
      <p:grpSp>
        <p:nvGrpSpPr>
          <p:cNvPr id="25" name="그룹 39">
            <a:extLst>
              <a:ext uri="{FF2B5EF4-FFF2-40B4-BE49-F238E27FC236}">
                <a16:creationId xmlns:a16="http://schemas.microsoft.com/office/drawing/2014/main" id="{F7096726-CB28-42CE-BB4E-76D5D8AD59A0}"/>
              </a:ext>
            </a:extLst>
          </p:cNvPr>
          <p:cNvGrpSpPr/>
          <p:nvPr/>
        </p:nvGrpSpPr>
        <p:grpSpPr>
          <a:xfrm>
            <a:off x="5330045" y="2567676"/>
            <a:ext cx="2511927" cy="1441169"/>
            <a:chOff x="3789265" y="3054721"/>
            <a:chExt cx="2511927" cy="1441169"/>
          </a:xfrm>
          <a:solidFill>
            <a:schemeClr val="accent1">
              <a:lumMod val="75000"/>
            </a:schemeClr>
          </a:solidFill>
        </p:grpSpPr>
        <p:sp>
          <p:nvSpPr>
            <p:cNvPr id="26" name="Isosceles Triangle 18">
              <a:extLst>
                <a:ext uri="{FF2B5EF4-FFF2-40B4-BE49-F238E27FC236}">
                  <a16:creationId xmlns:a16="http://schemas.microsoft.com/office/drawing/2014/main" id="{EA4AEC3A-FE4D-41DA-BDDD-4ECD216C0293}"/>
                </a:ext>
              </a:extLst>
            </p:cNvPr>
            <p:cNvSpPr/>
            <p:nvPr/>
          </p:nvSpPr>
          <p:spPr>
            <a:xfrm rot="5400000">
              <a:off x="5711447" y="3000667"/>
              <a:ext cx="535692" cy="64379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7" name="Rectangle 28">
              <a:extLst>
                <a:ext uri="{FF2B5EF4-FFF2-40B4-BE49-F238E27FC236}">
                  <a16:creationId xmlns:a16="http://schemas.microsoft.com/office/drawing/2014/main" id="{3B0340B9-D38A-493E-AE7F-758415A5400A}"/>
                </a:ext>
              </a:extLst>
            </p:cNvPr>
            <p:cNvSpPr/>
            <p:nvPr/>
          </p:nvSpPr>
          <p:spPr>
            <a:xfrm>
              <a:off x="3789265" y="3129529"/>
              <a:ext cx="1868380" cy="1366361"/>
            </a:xfrm>
            <a:custGeom>
              <a:avLst/>
              <a:gdLst>
                <a:gd name="connsiteX0" fmla="*/ 902987 w 1868306"/>
                <a:gd name="connsiteY0" fmla="*/ 0 h 1356095"/>
                <a:gd name="connsiteX1" fmla="*/ 903021 w 1868306"/>
                <a:gd name="connsiteY1" fmla="*/ 5072 h 1356095"/>
                <a:gd name="connsiteX2" fmla="*/ 1868306 w 1868306"/>
                <a:gd name="connsiteY2" fmla="*/ 5072 h 1356095"/>
                <a:gd name="connsiteX3" fmla="*/ 1868306 w 1868306"/>
                <a:gd name="connsiteY3" fmla="*/ 391154 h 1356095"/>
                <a:gd name="connsiteX4" fmla="*/ 897279 w 1868306"/>
                <a:gd name="connsiteY4" fmla="*/ 391154 h 1356095"/>
                <a:gd name="connsiteX5" fmla="*/ 897279 w 1868306"/>
                <a:gd name="connsiteY5" fmla="*/ 391144 h 1356095"/>
                <a:gd name="connsiteX6" fmla="*/ 384895 w 1868306"/>
                <a:gd name="connsiteY6" fmla="*/ 684842 h 1356095"/>
                <a:gd name="connsiteX7" fmla="*/ 388217 w 1868306"/>
                <a:gd name="connsiteY7" fmla="*/ 1117302 h 1356095"/>
                <a:gd name="connsiteX8" fmla="*/ 894654 w 1868306"/>
                <a:gd name="connsiteY8" fmla="*/ 1335893 h 1356095"/>
                <a:gd name="connsiteX9" fmla="*/ 3 w 1868306"/>
                <a:gd name="connsiteY9" fmla="*/ 673635 h 1356095"/>
                <a:gd name="connsiteX10" fmla="*/ 902987 w 1868306"/>
                <a:gd name="connsiteY10" fmla="*/ 0 h 1356095"/>
                <a:gd name="connsiteX0" fmla="*/ 902987 w 1868306"/>
                <a:gd name="connsiteY0" fmla="*/ 0 h 1356095"/>
                <a:gd name="connsiteX1" fmla="*/ 903021 w 1868306"/>
                <a:gd name="connsiteY1" fmla="*/ 5072 h 1356095"/>
                <a:gd name="connsiteX2" fmla="*/ 1868306 w 1868306"/>
                <a:gd name="connsiteY2" fmla="*/ 5072 h 1356095"/>
                <a:gd name="connsiteX3" fmla="*/ 1868306 w 1868306"/>
                <a:gd name="connsiteY3" fmla="*/ 391154 h 1356095"/>
                <a:gd name="connsiteX4" fmla="*/ 897279 w 1868306"/>
                <a:gd name="connsiteY4" fmla="*/ 391154 h 1356095"/>
                <a:gd name="connsiteX5" fmla="*/ 897279 w 1868306"/>
                <a:gd name="connsiteY5" fmla="*/ 391144 h 1356095"/>
                <a:gd name="connsiteX6" fmla="*/ 384895 w 1868306"/>
                <a:gd name="connsiteY6" fmla="*/ 684842 h 1356095"/>
                <a:gd name="connsiteX7" fmla="*/ 388217 w 1868306"/>
                <a:gd name="connsiteY7" fmla="*/ 1117302 h 1356095"/>
                <a:gd name="connsiteX8" fmla="*/ 894654 w 1868306"/>
                <a:gd name="connsiteY8" fmla="*/ 1335893 h 1356095"/>
                <a:gd name="connsiteX9" fmla="*/ 3 w 1868306"/>
                <a:gd name="connsiteY9" fmla="*/ 673635 h 1356095"/>
                <a:gd name="connsiteX10" fmla="*/ 902987 w 1868306"/>
                <a:gd name="connsiteY10" fmla="*/ 0 h 1356095"/>
                <a:gd name="connsiteX0" fmla="*/ 3 w 1868306"/>
                <a:gd name="connsiteY0" fmla="*/ 668563 h 1350999"/>
                <a:gd name="connsiteX1" fmla="*/ 903021 w 1868306"/>
                <a:gd name="connsiteY1" fmla="*/ 0 h 1350999"/>
                <a:gd name="connsiteX2" fmla="*/ 1868306 w 1868306"/>
                <a:gd name="connsiteY2" fmla="*/ 0 h 1350999"/>
                <a:gd name="connsiteX3" fmla="*/ 1868306 w 1868306"/>
                <a:gd name="connsiteY3" fmla="*/ 386082 h 1350999"/>
                <a:gd name="connsiteX4" fmla="*/ 897279 w 1868306"/>
                <a:gd name="connsiteY4" fmla="*/ 386082 h 1350999"/>
                <a:gd name="connsiteX5" fmla="*/ 897279 w 1868306"/>
                <a:gd name="connsiteY5" fmla="*/ 386072 h 1350999"/>
                <a:gd name="connsiteX6" fmla="*/ 384895 w 1868306"/>
                <a:gd name="connsiteY6" fmla="*/ 679770 h 1350999"/>
                <a:gd name="connsiteX7" fmla="*/ 388217 w 1868306"/>
                <a:gd name="connsiteY7" fmla="*/ 1112230 h 1350999"/>
                <a:gd name="connsiteX8" fmla="*/ 894654 w 1868306"/>
                <a:gd name="connsiteY8" fmla="*/ 1330821 h 1350999"/>
                <a:gd name="connsiteX9" fmla="*/ 3 w 1868306"/>
                <a:gd name="connsiteY9" fmla="*/ 668563 h 1350999"/>
                <a:gd name="connsiteX0" fmla="*/ 3 w 1868306"/>
                <a:gd name="connsiteY0" fmla="*/ 668563 h 1350999"/>
                <a:gd name="connsiteX1" fmla="*/ 903021 w 1868306"/>
                <a:gd name="connsiteY1" fmla="*/ 0 h 1350999"/>
                <a:gd name="connsiteX2" fmla="*/ 1868306 w 1868306"/>
                <a:gd name="connsiteY2" fmla="*/ 0 h 1350999"/>
                <a:gd name="connsiteX3" fmla="*/ 1868306 w 1868306"/>
                <a:gd name="connsiteY3" fmla="*/ 386082 h 1350999"/>
                <a:gd name="connsiteX4" fmla="*/ 897279 w 1868306"/>
                <a:gd name="connsiteY4" fmla="*/ 386082 h 1350999"/>
                <a:gd name="connsiteX5" fmla="*/ 897279 w 1868306"/>
                <a:gd name="connsiteY5" fmla="*/ 386072 h 1350999"/>
                <a:gd name="connsiteX6" fmla="*/ 384895 w 1868306"/>
                <a:gd name="connsiteY6" fmla="*/ 679770 h 1350999"/>
                <a:gd name="connsiteX7" fmla="*/ 388217 w 1868306"/>
                <a:gd name="connsiteY7" fmla="*/ 1112230 h 1350999"/>
                <a:gd name="connsiteX8" fmla="*/ 894654 w 1868306"/>
                <a:gd name="connsiteY8" fmla="*/ 1330821 h 1350999"/>
                <a:gd name="connsiteX9" fmla="*/ 3 w 1868306"/>
                <a:gd name="connsiteY9" fmla="*/ 668563 h 1350999"/>
                <a:gd name="connsiteX0" fmla="*/ 3 w 1868306"/>
                <a:gd name="connsiteY0" fmla="*/ 668563 h 1350999"/>
                <a:gd name="connsiteX1" fmla="*/ 903021 w 1868306"/>
                <a:gd name="connsiteY1" fmla="*/ 0 h 1350999"/>
                <a:gd name="connsiteX2" fmla="*/ 1868306 w 1868306"/>
                <a:gd name="connsiteY2" fmla="*/ 0 h 1350999"/>
                <a:gd name="connsiteX3" fmla="*/ 1868306 w 1868306"/>
                <a:gd name="connsiteY3" fmla="*/ 386082 h 1350999"/>
                <a:gd name="connsiteX4" fmla="*/ 897279 w 1868306"/>
                <a:gd name="connsiteY4" fmla="*/ 386082 h 1350999"/>
                <a:gd name="connsiteX5" fmla="*/ 897279 w 1868306"/>
                <a:gd name="connsiteY5" fmla="*/ 386072 h 1350999"/>
                <a:gd name="connsiteX6" fmla="*/ 384895 w 1868306"/>
                <a:gd name="connsiteY6" fmla="*/ 679770 h 1350999"/>
                <a:gd name="connsiteX7" fmla="*/ 388217 w 1868306"/>
                <a:gd name="connsiteY7" fmla="*/ 1112230 h 1350999"/>
                <a:gd name="connsiteX8" fmla="*/ 894654 w 1868306"/>
                <a:gd name="connsiteY8" fmla="*/ 1330821 h 1350999"/>
                <a:gd name="connsiteX9" fmla="*/ 3 w 1868306"/>
                <a:gd name="connsiteY9" fmla="*/ 668563 h 1350999"/>
                <a:gd name="connsiteX0" fmla="*/ 3 w 1868306"/>
                <a:gd name="connsiteY0" fmla="*/ 668563 h 1350999"/>
                <a:gd name="connsiteX1" fmla="*/ 903021 w 1868306"/>
                <a:gd name="connsiteY1" fmla="*/ 0 h 1350999"/>
                <a:gd name="connsiteX2" fmla="*/ 1868306 w 1868306"/>
                <a:gd name="connsiteY2" fmla="*/ 0 h 1350999"/>
                <a:gd name="connsiteX3" fmla="*/ 1868306 w 1868306"/>
                <a:gd name="connsiteY3" fmla="*/ 386082 h 1350999"/>
                <a:gd name="connsiteX4" fmla="*/ 897279 w 1868306"/>
                <a:gd name="connsiteY4" fmla="*/ 386082 h 1350999"/>
                <a:gd name="connsiteX5" fmla="*/ 897279 w 1868306"/>
                <a:gd name="connsiteY5" fmla="*/ 386072 h 1350999"/>
                <a:gd name="connsiteX6" fmla="*/ 384895 w 1868306"/>
                <a:gd name="connsiteY6" fmla="*/ 679770 h 1350999"/>
                <a:gd name="connsiteX7" fmla="*/ 388217 w 1868306"/>
                <a:gd name="connsiteY7" fmla="*/ 1112230 h 1350999"/>
                <a:gd name="connsiteX8" fmla="*/ 894654 w 1868306"/>
                <a:gd name="connsiteY8" fmla="*/ 1330821 h 1350999"/>
                <a:gd name="connsiteX9" fmla="*/ 3 w 1868306"/>
                <a:gd name="connsiteY9" fmla="*/ 668563 h 1350999"/>
                <a:gd name="connsiteX0" fmla="*/ 3 w 1868306"/>
                <a:gd name="connsiteY0" fmla="*/ 668563 h 1350999"/>
                <a:gd name="connsiteX1" fmla="*/ 903021 w 1868306"/>
                <a:gd name="connsiteY1" fmla="*/ 0 h 1350999"/>
                <a:gd name="connsiteX2" fmla="*/ 1868306 w 1868306"/>
                <a:gd name="connsiteY2" fmla="*/ 0 h 1350999"/>
                <a:gd name="connsiteX3" fmla="*/ 1868306 w 1868306"/>
                <a:gd name="connsiteY3" fmla="*/ 386082 h 1350999"/>
                <a:gd name="connsiteX4" fmla="*/ 897279 w 1868306"/>
                <a:gd name="connsiteY4" fmla="*/ 386082 h 1350999"/>
                <a:gd name="connsiteX5" fmla="*/ 897279 w 1868306"/>
                <a:gd name="connsiteY5" fmla="*/ 386072 h 1350999"/>
                <a:gd name="connsiteX6" fmla="*/ 384895 w 1868306"/>
                <a:gd name="connsiteY6" fmla="*/ 679770 h 1350999"/>
                <a:gd name="connsiteX7" fmla="*/ 388217 w 1868306"/>
                <a:gd name="connsiteY7" fmla="*/ 1112230 h 1350999"/>
                <a:gd name="connsiteX8" fmla="*/ 894654 w 1868306"/>
                <a:gd name="connsiteY8" fmla="*/ 1330821 h 1350999"/>
                <a:gd name="connsiteX9" fmla="*/ 3 w 1868306"/>
                <a:gd name="connsiteY9" fmla="*/ 668563 h 1350999"/>
                <a:gd name="connsiteX0" fmla="*/ 6 w 1868309"/>
                <a:gd name="connsiteY0" fmla="*/ 668563 h 1367962"/>
                <a:gd name="connsiteX1" fmla="*/ 903024 w 1868309"/>
                <a:gd name="connsiteY1" fmla="*/ 0 h 1367962"/>
                <a:gd name="connsiteX2" fmla="*/ 1868309 w 1868309"/>
                <a:gd name="connsiteY2" fmla="*/ 0 h 1367962"/>
                <a:gd name="connsiteX3" fmla="*/ 1868309 w 1868309"/>
                <a:gd name="connsiteY3" fmla="*/ 386082 h 1367962"/>
                <a:gd name="connsiteX4" fmla="*/ 897282 w 1868309"/>
                <a:gd name="connsiteY4" fmla="*/ 386082 h 1367962"/>
                <a:gd name="connsiteX5" fmla="*/ 897282 w 1868309"/>
                <a:gd name="connsiteY5" fmla="*/ 386072 h 1367962"/>
                <a:gd name="connsiteX6" fmla="*/ 384898 w 1868309"/>
                <a:gd name="connsiteY6" fmla="*/ 679770 h 1367962"/>
                <a:gd name="connsiteX7" fmla="*/ 388220 w 1868309"/>
                <a:gd name="connsiteY7" fmla="*/ 1112230 h 1367962"/>
                <a:gd name="connsiteX8" fmla="*/ 894657 w 1868309"/>
                <a:gd name="connsiteY8" fmla="*/ 1330821 h 1367962"/>
                <a:gd name="connsiteX9" fmla="*/ 6 w 1868309"/>
                <a:gd name="connsiteY9" fmla="*/ 668563 h 1367962"/>
                <a:gd name="connsiteX0" fmla="*/ 498 w 1868801"/>
                <a:gd name="connsiteY0" fmla="*/ 668563 h 1365568"/>
                <a:gd name="connsiteX1" fmla="*/ 903516 w 1868801"/>
                <a:gd name="connsiteY1" fmla="*/ 0 h 1365568"/>
                <a:gd name="connsiteX2" fmla="*/ 1868801 w 1868801"/>
                <a:gd name="connsiteY2" fmla="*/ 0 h 1365568"/>
                <a:gd name="connsiteX3" fmla="*/ 1868801 w 1868801"/>
                <a:gd name="connsiteY3" fmla="*/ 386082 h 1365568"/>
                <a:gd name="connsiteX4" fmla="*/ 897774 w 1868801"/>
                <a:gd name="connsiteY4" fmla="*/ 386082 h 1365568"/>
                <a:gd name="connsiteX5" fmla="*/ 897774 w 1868801"/>
                <a:gd name="connsiteY5" fmla="*/ 386072 h 1365568"/>
                <a:gd name="connsiteX6" fmla="*/ 385390 w 1868801"/>
                <a:gd name="connsiteY6" fmla="*/ 679770 h 1365568"/>
                <a:gd name="connsiteX7" fmla="*/ 388712 w 1868801"/>
                <a:gd name="connsiteY7" fmla="*/ 1112230 h 1365568"/>
                <a:gd name="connsiteX8" fmla="*/ 895149 w 1868801"/>
                <a:gd name="connsiteY8" fmla="*/ 1330821 h 1365568"/>
                <a:gd name="connsiteX9" fmla="*/ 498 w 1868801"/>
                <a:gd name="connsiteY9" fmla="*/ 668563 h 1365568"/>
                <a:gd name="connsiteX0" fmla="*/ 681 w 1868984"/>
                <a:gd name="connsiteY0" fmla="*/ 668563 h 1367232"/>
                <a:gd name="connsiteX1" fmla="*/ 903699 w 1868984"/>
                <a:gd name="connsiteY1" fmla="*/ 0 h 1367232"/>
                <a:gd name="connsiteX2" fmla="*/ 1868984 w 1868984"/>
                <a:gd name="connsiteY2" fmla="*/ 0 h 1367232"/>
                <a:gd name="connsiteX3" fmla="*/ 1868984 w 1868984"/>
                <a:gd name="connsiteY3" fmla="*/ 386082 h 1367232"/>
                <a:gd name="connsiteX4" fmla="*/ 897957 w 1868984"/>
                <a:gd name="connsiteY4" fmla="*/ 386082 h 1367232"/>
                <a:gd name="connsiteX5" fmla="*/ 897957 w 1868984"/>
                <a:gd name="connsiteY5" fmla="*/ 386072 h 1367232"/>
                <a:gd name="connsiteX6" fmla="*/ 385573 w 1868984"/>
                <a:gd name="connsiteY6" fmla="*/ 679770 h 1367232"/>
                <a:gd name="connsiteX7" fmla="*/ 388895 w 1868984"/>
                <a:gd name="connsiteY7" fmla="*/ 1112230 h 1367232"/>
                <a:gd name="connsiteX8" fmla="*/ 895332 w 1868984"/>
                <a:gd name="connsiteY8" fmla="*/ 1330821 h 1367232"/>
                <a:gd name="connsiteX9" fmla="*/ 681 w 1868984"/>
                <a:gd name="connsiteY9" fmla="*/ 668563 h 1367232"/>
                <a:gd name="connsiteX0" fmla="*/ 2927 w 1871230"/>
                <a:gd name="connsiteY0" fmla="*/ 668563 h 1368608"/>
                <a:gd name="connsiteX1" fmla="*/ 905945 w 1871230"/>
                <a:gd name="connsiteY1" fmla="*/ 0 h 1368608"/>
                <a:gd name="connsiteX2" fmla="*/ 1871230 w 1871230"/>
                <a:gd name="connsiteY2" fmla="*/ 0 h 1368608"/>
                <a:gd name="connsiteX3" fmla="*/ 1871230 w 1871230"/>
                <a:gd name="connsiteY3" fmla="*/ 386082 h 1368608"/>
                <a:gd name="connsiteX4" fmla="*/ 900203 w 1871230"/>
                <a:gd name="connsiteY4" fmla="*/ 386082 h 1368608"/>
                <a:gd name="connsiteX5" fmla="*/ 900203 w 1871230"/>
                <a:gd name="connsiteY5" fmla="*/ 386072 h 1368608"/>
                <a:gd name="connsiteX6" fmla="*/ 387819 w 1871230"/>
                <a:gd name="connsiteY6" fmla="*/ 679770 h 1368608"/>
                <a:gd name="connsiteX7" fmla="*/ 391141 w 1871230"/>
                <a:gd name="connsiteY7" fmla="*/ 1112230 h 1368608"/>
                <a:gd name="connsiteX8" fmla="*/ 897578 w 1871230"/>
                <a:gd name="connsiteY8" fmla="*/ 1330821 h 1368608"/>
                <a:gd name="connsiteX9" fmla="*/ 2927 w 1871230"/>
                <a:gd name="connsiteY9" fmla="*/ 668563 h 1368608"/>
                <a:gd name="connsiteX0" fmla="*/ 682 w 1868985"/>
                <a:gd name="connsiteY0" fmla="*/ 668563 h 1368828"/>
                <a:gd name="connsiteX1" fmla="*/ 903700 w 1868985"/>
                <a:gd name="connsiteY1" fmla="*/ 0 h 1368828"/>
                <a:gd name="connsiteX2" fmla="*/ 1868985 w 1868985"/>
                <a:gd name="connsiteY2" fmla="*/ 0 h 1368828"/>
                <a:gd name="connsiteX3" fmla="*/ 1868985 w 1868985"/>
                <a:gd name="connsiteY3" fmla="*/ 386082 h 1368828"/>
                <a:gd name="connsiteX4" fmla="*/ 897958 w 1868985"/>
                <a:gd name="connsiteY4" fmla="*/ 386082 h 1368828"/>
                <a:gd name="connsiteX5" fmla="*/ 897958 w 1868985"/>
                <a:gd name="connsiteY5" fmla="*/ 386072 h 1368828"/>
                <a:gd name="connsiteX6" fmla="*/ 385574 w 1868985"/>
                <a:gd name="connsiteY6" fmla="*/ 679770 h 1368828"/>
                <a:gd name="connsiteX7" fmla="*/ 388896 w 1868985"/>
                <a:gd name="connsiteY7" fmla="*/ 1112230 h 1368828"/>
                <a:gd name="connsiteX8" fmla="*/ 895333 w 1868985"/>
                <a:gd name="connsiteY8" fmla="*/ 1330821 h 1368828"/>
                <a:gd name="connsiteX9" fmla="*/ 682 w 1868985"/>
                <a:gd name="connsiteY9" fmla="*/ 668563 h 1368828"/>
                <a:gd name="connsiteX0" fmla="*/ 214 w 1868517"/>
                <a:gd name="connsiteY0" fmla="*/ 668563 h 1369051"/>
                <a:gd name="connsiteX1" fmla="*/ 903232 w 1868517"/>
                <a:gd name="connsiteY1" fmla="*/ 0 h 1369051"/>
                <a:gd name="connsiteX2" fmla="*/ 1868517 w 1868517"/>
                <a:gd name="connsiteY2" fmla="*/ 0 h 1369051"/>
                <a:gd name="connsiteX3" fmla="*/ 1868517 w 1868517"/>
                <a:gd name="connsiteY3" fmla="*/ 386082 h 1369051"/>
                <a:gd name="connsiteX4" fmla="*/ 897490 w 1868517"/>
                <a:gd name="connsiteY4" fmla="*/ 386082 h 1369051"/>
                <a:gd name="connsiteX5" fmla="*/ 897490 w 1868517"/>
                <a:gd name="connsiteY5" fmla="*/ 386072 h 1369051"/>
                <a:gd name="connsiteX6" fmla="*/ 385106 w 1868517"/>
                <a:gd name="connsiteY6" fmla="*/ 679770 h 1369051"/>
                <a:gd name="connsiteX7" fmla="*/ 388428 w 1868517"/>
                <a:gd name="connsiteY7" fmla="*/ 1112230 h 1369051"/>
                <a:gd name="connsiteX8" fmla="*/ 894865 w 1868517"/>
                <a:gd name="connsiteY8" fmla="*/ 1330821 h 1369051"/>
                <a:gd name="connsiteX9" fmla="*/ 214 w 1868517"/>
                <a:gd name="connsiteY9" fmla="*/ 668563 h 1369051"/>
                <a:gd name="connsiteX0" fmla="*/ 7 w 1868310"/>
                <a:gd name="connsiteY0" fmla="*/ 668563 h 1377115"/>
                <a:gd name="connsiteX1" fmla="*/ 903025 w 1868310"/>
                <a:gd name="connsiteY1" fmla="*/ 0 h 1377115"/>
                <a:gd name="connsiteX2" fmla="*/ 1868310 w 1868310"/>
                <a:gd name="connsiteY2" fmla="*/ 0 h 1377115"/>
                <a:gd name="connsiteX3" fmla="*/ 1868310 w 1868310"/>
                <a:gd name="connsiteY3" fmla="*/ 386082 h 1377115"/>
                <a:gd name="connsiteX4" fmla="*/ 897283 w 1868310"/>
                <a:gd name="connsiteY4" fmla="*/ 386082 h 1377115"/>
                <a:gd name="connsiteX5" fmla="*/ 897283 w 1868310"/>
                <a:gd name="connsiteY5" fmla="*/ 386072 h 1377115"/>
                <a:gd name="connsiteX6" fmla="*/ 384899 w 1868310"/>
                <a:gd name="connsiteY6" fmla="*/ 679770 h 1377115"/>
                <a:gd name="connsiteX7" fmla="*/ 388221 w 1868310"/>
                <a:gd name="connsiteY7" fmla="*/ 1112230 h 1377115"/>
                <a:gd name="connsiteX8" fmla="*/ 894658 w 1868310"/>
                <a:gd name="connsiteY8" fmla="*/ 1340346 h 1377115"/>
                <a:gd name="connsiteX9" fmla="*/ 7 w 1868310"/>
                <a:gd name="connsiteY9" fmla="*/ 668563 h 1377115"/>
                <a:gd name="connsiteX0" fmla="*/ 7 w 1868310"/>
                <a:gd name="connsiteY0" fmla="*/ 668563 h 1377115"/>
                <a:gd name="connsiteX1" fmla="*/ 903025 w 1868310"/>
                <a:gd name="connsiteY1" fmla="*/ 0 h 1377115"/>
                <a:gd name="connsiteX2" fmla="*/ 1868310 w 1868310"/>
                <a:gd name="connsiteY2" fmla="*/ 0 h 1377115"/>
                <a:gd name="connsiteX3" fmla="*/ 1868310 w 1868310"/>
                <a:gd name="connsiteY3" fmla="*/ 386082 h 1377115"/>
                <a:gd name="connsiteX4" fmla="*/ 897283 w 1868310"/>
                <a:gd name="connsiteY4" fmla="*/ 386082 h 1377115"/>
                <a:gd name="connsiteX5" fmla="*/ 897283 w 1868310"/>
                <a:gd name="connsiteY5" fmla="*/ 386072 h 1377115"/>
                <a:gd name="connsiteX6" fmla="*/ 384899 w 1868310"/>
                <a:gd name="connsiteY6" fmla="*/ 679770 h 1377115"/>
                <a:gd name="connsiteX7" fmla="*/ 388221 w 1868310"/>
                <a:gd name="connsiteY7" fmla="*/ 1112230 h 1377115"/>
                <a:gd name="connsiteX8" fmla="*/ 894658 w 1868310"/>
                <a:gd name="connsiteY8" fmla="*/ 1340346 h 1377115"/>
                <a:gd name="connsiteX9" fmla="*/ 7 w 1868310"/>
                <a:gd name="connsiteY9" fmla="*/ 668563 h 1377115"/>
                <a:gd name="connsiteX0" fmla="*/ 7 w 1868310"/>
                <a:gd name="connsiteY0" fmla="*/ 668563 h 1377115"/>
                <a:gd name="connsiteX1" fmla="*/ 903025 w 1868310"/>
                <a:gd name="connsiteY1" fmla="*/ 0 h 1377115"/>
                <a:gd name="connsiteX2" fmla="*/ 1868310 w 1868310"/>
                <a:gd name="connsiteY2" fmla="*/ 0 h 1377115"/>
                <a:gd name="connsiteX3" fmla="*/ 1868310 w 1868310"/>
                <a:gd name="connsiteY3" fmla="*/ 386082 h 1377115"/>
                <a:gd name="connsiteX4" fmla="*/ 897283 w 1868310"/>
                <a:gd name="connsiteY4" fmla="*/ 386082 h 1377115"/>
                <a:gd name="connsiteX5" fmla="*/ 897283 w 1868310"/>
                <a:gd name="connsiteY5" fmla="*/ 386072 h 1377115"/>
                <a:gd name="connsiteX6" fmla="*/ 384899 w 1868310"/>
                <a:gd name="connsiteY6" fmla="*/ 679770 h 1377115"/>
                <a:gd name="connsiteX7" fmla="*/ 388221 w 1868310"/>
                <a:gd name="connsiteY7" fmla="*/ 1112230 h 1377115"/>
                <a:gd name="connsiteX8" fmla="*/ 894658 w 1868310"/>
                <a:gd name="connsiteY8" fmla="*/ 1340346 h 1377115"/>
                <a:gd name="connsiteX9" fmla="*/ 7 w 1868310"/>
                <a:gd name="connsiteY9" fmla="*/ 668563 h 1377115"/>
                <a:gd name="connsiteX0" fmla="*/ 14 w 1868317"/>
                <a:gd name="connsiteY0" fmla="*/ 668563 h 1369639"/>
                <a:gd name="connsiteX1" fmla="*/ 903032 w 1868317"/>
                <a:gd name="connsiteY1" fmla="*/ 0 h 1369639"/>
                <a:gd name="connsiteX2" fmla="*/ 1868317 w 1868317"/>
                <a:gd name="connsiteY2" fmla="*/ 0 h 1369639"/>
                <a:gd name="connsiteX3" fmla="*/ 1868317 w 1868317"/>
                <a:gd name="connsiteY3" fmla="*/ 386082 h 1369639"/>
                <a:gd name="connsiteX4" fmla="*/ 897290 w 1868317"/>
                <a:gd name="connsiteY4" fmla="*/ 386082 h 1369639"/>
                <a:gd name="connsiteX5" fmla="*/ 897290 w 1868317"/>
                <a:gd name="connsiteY5" fmla="*/ 386072 h 1369639"/>
                <a:gd name="connsiteX6" fmla="*/ 384906 w 1868317"/>
                <a:gd name="connsiteY6" fmla="*/ 679770 h 1369639"/>
                <a:gd name="connsiteX7" fmla="*/ 388228 w 1868317"/>
                <a:gd name="connsiteY7" fmla="*/ 1112230 h 1369639"/>
                <a:gd name="connsiteX8" fmla="*/ 894665 w 1868317"/>
                <a:gd name="connsiteY8" fmla="*/ 1340346 h 1369639"/>
                <a:gd name="connsiteX9" fmla="*/ 14 w 1868317"/>
                <a:gd name="connsiteY9" fmla="*/ 668563 h 1369639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4916 w 1868327"/>
                <a:gd name="connsiteY6" fmla="*/ 679770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4916 w 1868327"/>
                <a:gd name="connsiteY6" fmla="*/ 679770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4916 w 1868327"/>
                <a:gd name="connsiteY6" fmla="*/ 679770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4916 w 1868327"/>
                <a:gd name="connsiteY6" fmla="*/ 679770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79146 w 1868327"/>
                <a:gd name="connsiteY6" fmla="*/ 668232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79146 w 1868327"/>
                <a:gd name="connsiteY6" fmla="*/ 668232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79146 w 1868327"/>
                <a:gd name="connsiteY6" fmla="*/ 668232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79146 w 1868327"/>
                <a:gd name="connsiteY6" fmla="*/ 668232 h 1355790"/>
                <a:gd name="connsiteX7" fmla="*/ 388238 w 1868327"/>
                <a:gd name="connsiteY7" fmla="*/ 1123768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79146 w 1868327"/>
                <a:gd name="connsiteY6" fmla="*/ 668232 h 1355790"/>
                <a:gd name="connsiteX7" fmla="*/ 388238 w 1868327"/>
                <a:gd name="connsiteY7" fmla="*/ 1123768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79146 w 1868327"/>
                <a:gd name="connsiteY6" fmla="*/ 668232 h 1355790"/>
                <a:gd name="connsiteX7" fmla="*/ 388238 w 1868327"/>
                <a:gd name="connsiteY7" fmla="*/ 1123768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8238 w 1868327"/>
                <a:gd name="connsiteY6" fmla="*/ 1123768 h 1355790"/>
                <a:gd name="connsiteX7" fmla="*/ 894675 w 1868327"/>
                <a:gd name="connsiteY7" fmla="*/ 1340346 h 1355790"/>
                <a:gd name="connsiteX8" fmla="*/ 24 w 1868327"/>
                <a:gd name="connsiteY8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8238 w 1868327"/>
                <a:gd name="connsiteY6" fmla="*/ 1123768 h 1355790"/>
                <a:gd name="connsiteX7" fmla="*/ 894675 w 1868327"/>
                <a:gd name="connsiteY7" fmla="*/ 1340346 h 1355790"/>
                <a:gd name="connsiteX8" fmla="*/ 24 w 1868327"/>
                <a:gd name="connsiteY8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8238 w 1868327"/>
                <a:gd name="connsiteY6" fmla="*/ 1123768 h 1355790"/>
                <a:gd name="connsiteX7" fmla="*/ 894675 w 1868327"/>
                <a:gd name="connsiteY7" fmla="*/ 1340346 h 1355790"/>
                <a:gd name="connsiteX8" fmla="*/ 24 w 1868327"/>
                <a:gd name="connsiteY8" fmla="*/ 668563 h 1355790"/>
                <a:gd name="connsiteX0" fmla="*/ 894675 w 1868327"/>
                <a:gd name="connsiteY0" fmla="*/ 1340346 h 1431786"/>
                <a:gd name="connsiteX1" fmla="*/ 24 w 1868327"/>
                <a:gd name="connsiteY1" fmla="*/ 668563 h 1431786"/>
                <a:gd name="connsiteX2" fmla="*/ 903042 w 1868327"/>
                <a:gd name="connsiteY2" fmla="*/ 0 h 1431786"/>
                <a:gd name="connsiteX3" fmla="*/ 1868327 w 1868327"/>
                <a:gd name="connsiteY3" fmla="*/ 0 h 1431786"/>
                <a:gd name="connsiteX4" fmla="*/ 1868327 w 1868327"/>
                <a:gd name="connsiteY4" fmla="*/ 386082 h 1431786"/>
                <a:gd name="connsiteX5" fmla="*/ 897300 w 1868327"/>
                <a:gd name="connsiteY5" fmla="*/ 386082 h 1431786"/>
                <a:gd name="connsiteX6" fmla="*/ 897300 w 1868327"/>
                <a:gd name="connsiteY6" fmla="*/ 386072 h 1431786"/>
                <a:gd name="connsiteX7" fmla="*/ 388238 w 1868327"/>
                <a:gd name="connsiteY7" fmla="*/ 1123768 h 1431786"/>
                <a:gd name="connsiteX8" fmla="*/ 986115 w 1868327"/>
                <a:gd name="connsiteY8" fmla="*/ 1431786 h 1431786"/>
                <a:gd name="connsiteX0" fmla="*/ 894675 w 1868327"/>
                <a:gd name="connsiteY0" fmla="*/ 1340346 h 1431786"/>
                <a:gd name="connsiteX1" fmla="*/ 24 w 1868327"/>
                <a:gd name="connsiteY1" fmla="*/ 668563 h 1431786"/>
                <a:gd name="connsiteX2" fmla="*/ 903042 w 1868327"/>
                <a:gd name="connsiteY2" fmla="*/ 0 h 1431786"/>
                <a:gd name="connsiteX3" fmla="*/ 1868327 w 1868327"/>
                <a:gd name="connsiteY3" fmla="*/ 0 h 1431786"/>
                <a:gd name="connsiteX4" fmla="*/ 1868327 w 1868327"/>
                <a:gd name="connsiteY4" fmla="*/ 386082 h 1431786"/>
                <a:gd name="connsiteX5" fmla="*/ 897300 w 1868327"/>
                <a:gd name="connsiteY5" fmla="*/ 386082 h 1431786"/>
                <a:gd name="connsiteX6" fmla="*/ 897300 w 1868327"/>
                <a:gd name="connsiteY6" fmla="*/ 386072 h 1431786"/>
                <a:gd name="connsiteX7" fmla="*/ 388238 w 1868327"/>
                <a:gd name="connsiteY7" fmla="*/ 1123768 h 1431786"/>
                <a:gd name="connsiteX8" fmla="*/ 986115 w 1868327"/>
                <a:gd name="connsiteY8" fmla="*/ 1431786 h 1431786"/>
                <a:gd name="connsiteX0" fmla="*/ 894675 w 1868327"/>
                <a:gd name="connsiteY0" fmla="*/ 1340346 h 1431786"/>
                <a:gd name="connsiteX1" fmla="*/ 24 w 1868327"/>
                <a:gd name="connsiteY1" fmla="*/ 668563 h 1431786"/>
                <a:gd name="connsiteX2" fmla="*/ 903042 w 1868327"/>
                <a:gd name="connsiteY2" fmla="*/ 0 h 1431786"/>
                <a:gd name="connsiteX3" fmla="*/ 1868327 w 1868327"/>
                <a:gd name="connsiteY3" fmla="*/ 0 h 1431786"/>
                <a:gd name="connsiteX4" fmla="*/ 1868327 w 1868327"/>
                <a:gd name="connsiteY4" fmla="*/ 386082 h 1431786"/>
                <a:gd name="connsiteX5" fmla="*/ 897300 w 1868327"/>
                <a:gd name="connsiteY5" fmla="*/ 386082 h 1431786"/>
                <a:gd name="connsiteX6" fmla="*/ 897300 w 1868327"/>
                <a:gd name="connsiteY6" fmla="*/ 386072 h 1431786"/>
                <a:gd name="connsiteX7" fmla="*/ 388238 w 1868327"/>
                <a:gd name="connsiteY7" fmla="*/ 1123768 h 1431786"/>
                <a:gd name="connsiteX8" fmla="*/ 986115 w 1868327"/>
                <a:gd name="connsiteY8" fmla="*/ 1431786 h 1431786"/>
                <a:gd name="connsiteX0" fmla="*/ 894675 w 1868327"/>
                <a:gd name="connsiteY0" fmla="*/ 1340346 h 1431786"/>
                <a:gd name="connsiteX1" fmla="*/ 24 w 1868327"/>
                <a:gd name="connsiteY1" fmla="*/ 668563 h 1431786"/>
                <a:gd name="connsiteX2" fmla="*/ 903042 w 1868327"/>
                <a:gd name="connsiteY2" fmla="*/ 0 h 1431786"/>
                <a:gd name="connsiteX3" fmla="*/ 1868327 w 1868327"/>
                <a:gd name="connsiteY3" fmla="*/ 0 h 1431786"/>
                <a:gd name="connsiteX4" fmla="*/ 1868327 w 1868327"/>
                <a:gd name="connsiteY4" fmla="*/ 386082 h 1431786"/>
                <a:gd name="connsiteX5" fmla="*/ 897300 w 1868327"/>
                <a:gd name="connsiteY5" fmla="*/ 386082 h 1431786"/>
                <a:gd name="connsiteX6" fmla="*/ 897300 w 1868327"/>
                <a:gd name="connsiteY6" fmla="*/ 386072 h 1431786"/>
                <a:gd name="connsiteX7" fmla="*/ 388238 w 1868327"/>
                <a:gd name="connsiteY7" fmla="*/ 1123768 h 1431786"/>
                <a:gd name="connsiteX8" fmla="*/ 986115 w 1868327"/>
                <a:gd name="connsiteY8" fmla="*/ 1431786 h 1431786"/>
                <a:gd name="connsiteX0" fmla="*/ 894675 w 1868327"/>
                <a:gd name="connsiteY0" fmla="*/ 1340346 h 1431786"/>
                <a:gd name="connsiteX1" fmla="*/ 24 w 1868327"/>
                <a:gd name="connsiteY1" fmla="*/ 668563 h 1431786"/>
                <a:gd name="connsiteX2" fmla="*/ 903042 w 1868327"/>
                <a:gd name="connsiteY2" fmla="*/ 0 h 1431786"/>
                <a:gd name="connsiteX3" fmla="*/ 1868327 w 1868327"/>
                <a:gd name="connsiteY3" fmla="*/ 0 h 1431786"/>
                <a:gd name="connsiteX4" fmla="*/ 1868327 w 1868327"/>
                <a:gd name="connsiteY4" fmla="*/ 386082 h 1431786"/>
                <a:gd name="connsiteX5" fmla="*/ 897300 w 1868327"/>
                <a:gd name="connsiteY5" fmla="*/ 386082 h 1431786"/>
                <a:gd name="connsiteX6" fmla="*/ 897300 w 1868327"/>
                <a:gd name="connsiteY6" fmla="*/ 386072 h 1431786"/>
                <a:gd name="connsiteX7" fmla="*/ 388238 w 1868327"/>
                <a:gd name="connsiteY7" fmla="*/ 1123768 h 1431786"/>
                <a:gd name="connsiteX8" fmla="*/ 986115 w 1868327"/>
                <a:gd name="connsiteY8" fmla="*/ 1431786 h 1431786"/>
                <a:gd name="connsiteX0" fmla="*/ 894657 w 1868309"/>
                <a:gd name="connsiteY0" fmla="*/ 1340346 h 1431786"/>
                <a:gd name="connsiteX1" fmla="*/ 6 w 1868309"/>
                <a:gd name="connsiteY1" fmla="*/ 668563 h 1431786"/>
                <a:gd name="connsiteX2" fmla="*/ 903024 w 1868309"/>
                <a:gd name="connsiteY2" fmla="*/ 0 h 1431786"/>
                <a:gd name="connsiteX3" fmla="*/ 1868309 w 1868309"/>
                <a:gd name="connsiteY3" fmla="*/ 0 h 1431786"/>
                <a:gd name="connsiteX4" fmla="*/ 1868309 w 1868309"/>
                <a:gd name="connsiteY4" fmla="*/ 386082 h 1431786"/>
                <a:gd name="connsiteX5" fmla="*/ 897282 w 1868309"/>
                <a:gd name="connsiteY5" fmla="*/ 386082 h 1431786"/>
                <a:gd name="connsiteX6" fmla="*/ 897282 w 1868309"/>
                <a:gd name="connsiteY6" fmla="*/ 386072 h 1431786"/>
                <a:gd name="connsiteX7" fmla="*/ 388220 w 1868309"/>
                <a:gd name="connsiteY7" fmla="*/ 1123768 h 1431786"/>
                <a:gd name="connsiteX8" fmla="*/ 986097 w 1868309"/>
                <a:gd name="connsiteY8" fmla="*/ 1431786 h 1431786"/>
                <a:gd name="connsiteX0" fmla="*/ 894657 w 1868309"/>
                <a:gd name="connsiteY0" fmla="*/ 1340346 h 1469285"/>
                <a:gd name="connsiteX1" fmla="*/ 6 w 1868309"/>
                <a:gd name="connsiteY1" fmla="*/ 668563 h 1469285"/>
                <a:gd name="connsiteX2" fmla="*/ 903024 w 1868309"/>
                <a:gd name="connsiteY2" fmla="*/ 0 h 1469285"/>
                <a:gd name="connsiteX3" fmla="*/ 1868309 w 1868309"/>
                <a:gd name="connsiteY3" fmla="*/ 0 h 1469285"/>
                <a:gd name="connsiteX4" fmla="*/ 1868309 w 1868309"/>
                <a:gd name="connsiteY4" fmla="*/ 386082 h 1469285"/>
                <a:gd name="connsiteX5" fmla="*/ 897282 w 1868309"/>
                <a:gd name="connsiteY5" fmla="*/ 386082 h 1469285"/>
                <a:gd name="connsiteX6" fmla="*/ 897282 w 1868309"/>
                <a:gd name="connsiteY6" fmla="*/ 386072 h 1469285"/>
                <a:gd name="connsiteX7" fmla="*/ 388220 w 1868309"/>
                <a:gd name="connsiteY7" fmla="*/ 1123768 h 1469285"/>
                <a:gd name="connsiteX8" fmla="*/ 778410 w 1868309"/>
                <a:gd name="connsiteY8" fmla="*/ 1469285 h 1469285"/>
                <a:gd name="connsiteX0" fmla="*/ 894657 w 1868309"/>
                <a:gd name="connsiteY0" fmla="*/ 1340346 h 1377909"/>
                <a:gd name="connsiteX1" fmla="*/ 6 w 1868309"/>
                <a:gd name="connsiteY1" fmla="*/ 668563 h 1377909"/>
                <a:gd name="connsiteX2" fmla="*/ 903024 w 1868309"/>
                <a:gd name="connsiteY2" fmla="*/ 0 h 1377909"/>
                <a:gd name="connsiteX3" fmla="*/ 1868309 w 1868309"/>
                <a:gd name="connsiteY3" fmla="*/ 0 h 1377909"/>
                <a:gd name="connsiteX4" fmla="*/ 1868309 w 1868309"/>
                <a:gd name="connsiteY4" fmla="*/ 386082 h 1377909"/>
                <a:gd name="connsiteX5" fmla="*/ 897282 w 1868309"/>
                <a:gd name="connsiteY5" fmla="*/ 386082 h 1377909"/>
                <a:gd name="connsiteX6" fmla="*/ 897282 w 1868309"/>
                <a:gd name="connsiteY6" fmla="*/ 386072 h 1377909"/>
                <a:gd name="connsiteX7" fmla="*/ 388220 w 1868309"/>
                <a:gd name="connsiteY7" fmla="*/ 1123768 h 1377909"/>
                <a:gd name="connsiteX8" fmla="*/ 660144 w 1868309"/>
                <a:gd name="connsiteY8" fmla="*/ 1327943 h 1377909"/>
                <a:gd name="connsiteX0" fmla="*/ 894657 w 1868309"/>
                <a:gd name="connsiteY0" fmla="*/ 1340346 h 1541399"/>
                <a:gd name="connsiteX1" fmla="*/ 6 w 1868309"/>
                <a:gd name="connsiteY1" fmla="*/ 668563 h 1541399"/>
                <a:gd name="connsiteX2" fmla="*/ 903024 w 1868309"/>
                <a:gd name="connsiteY2" fmla="*/ 0 h 1541399"/>
                <a:gd name="connsiteX3" fmla="*/ 1868309 w 1868309"/>
                <a:gd name="connsiteY3" fmla="*/ 0 h 1541399"/>
                <a:gd name="connsiteX4" fmla="*/ 1868309 w 1868309"/>
                <a:gd name="connsiteY4" fmla="*/ 386082 h 1541399"/>
                <a:gd name="connsiteX5" fmla="*/ 897282 w 1868309"/>
                <a:gd name="connsiteY5" fmla="*/ 386082 h 1541399"/>
                <a:gd name="connsiteX6" fmla="*/ 897282 w 1868309"/>
                <a:gd name="connsiteY6" fmla="*/ 386072 h 1541399"/>
                <a:gd name="connsiteX7" fmla="*/ 388220 w 1868309"/>
                <a:gd name="connsiteY7" fmla="*/ 1123768 h 1541399"/>
                <a:gd name="connsiteX8" fmla="*/ 530340 w 1868309"/>
                <a:gd name="connsiteY8" fmla="*/ 1541399 h 1541399"/>
                <a:gd name="connsiteX0" fmla="*/ 894657 w 1868309"/>
                <a:gd name="connsiteY0" fmla="*/ 1340346 h 1377909"/>
                <a:gd name="connsiteX1" fmla="*/ 6 w 1868309"/>
                <a:gd name="connsiteY1" fmla="*/ 668563 h 1377909"/>
                <a:gd name="connsiteX2" fmla="*/ 903024 w 1868309"/>
                <a:gd name="connsiteY2" fmla="*/ 0 h 1377909"/>
                <a:gd name="connsiteX3" fmla="*/ 1868309 w 1868309"/>
                <a:gd name="connsiteY3" fmla="*/ 0 h 1377909"/>
                <a:gd name="connsiteX4" fmla="*/ 1868309 w 1868309"/>
                <a:gd name="connsiteY4" fmla="*/ 386082 h 1377909"/>
                <a:gd name="connsiteX5" fmla="*/ 897282 w 1868309"/>
                <a:gd name="connsiteY5" fmla="*/ 386082 h 1377909"/>
                <a:gd name="connsiteX6" fmla="*/ 897282 w 1868309"/>
                <a:gd name="connsiteY6" fmla="*/ 386072 h 1377909"/>
                <a:gd name="connsiteX7" fmla="*/ 388220 w 1868309"/>
                <a:gd name="connsiteY7" fmla="*/ 1123768 h 1377909"/>
                <a:gd name="connsiteX0" fmla="*/ 894660 w 1868312"/>
                <a:gd name="connsiteY0" fmla="*/ 1340346 h 1371255"/>
                <a:gd name="connsiteX1" fmla="*/ 9 w 1868312"/>
                <a:gd name="connsiteY1" fmla="*/ 668563 h 1371255"/>
                <a:gd name="connsiteX2" fmla="*/ 903027 w 1868312"/>
                <a:gd name="connsiteY2" fmla="*/ 0 h 1371255"/>
                <a:gd name="connsiteX3" fmla="*/ 1868312 w 1868312"/>
                <a:gd name="connsiteY3" fmla="*/ 0 h 1371255"/>
                <a:gd name="connsiteX4" fmla="*/ 1868312 w 1868312"/>
                <a:gd name="connsiteY4" fmla="*/ 386082 h 1371255"/>
                <a:gd name="connsiteX5" fmla="*/ 897285 w 1868312"/>
                <a:gd name="connsiteY5" fmla="*/ 386082 h 1371255"/>
                <a:gd name="connsiteX6" fmla="*/ 897285 w 1868312"/>
                <a:gd name="connsiteY6" fmla="*/ 386072 h 1371255"/>
                <a:gd name="connsiteX7" fmla="*/ 388223 w 1868312"/>
                <a:gd name="connsiteY7" fmla="*/ 1123768 h 1371255"/>
                <a:gd name="connsiteX0" fmla="*/ 896353 w 1870005"/>
                <a:gd name="connsiteY0" fmla="*/ 1340346 h 1371592"/>
                <a:gd name="connsiteX1" fmla="*/ 1702 w 1870005"/>
                <a:gd name="connsiteY1" fmla="*/ 668563 h 1371592"/>
                <a:gd name="connsiteX2" fmla="*/ 904720 w 1870005"/>
                <a:gd name="connsiteY2" fmla="*/ 0 h 1371592"/>
                <a:gd name="connsiteX3" fmla="*/ 1870005 w 1870005"/>
                <a:gd name="connsiteY3" fmla="*/ 0 h 1371592"/>
                <a:gd name="connsiteX4" fmla="*/ 1870005 w 1870005"/>
                <a:gd name="connsiteY4" fmla="*/ 386082 h 1371592"/>
                <a:gd name="connsiteX5" fmla="*/ 898978 w 1870005"/>
                <a:gd name="connsiteY5" fmla="*/ 386082 h 1371592"/>
                <a:gd name="connsiteX6" fmla="*/ 898978 w 1870005"/>
                <a:gd name="connsiteY6" fmla="*/ 386072 h 1371592"/>
                <a:gd name="connsiteX7" fmla="*/ 389916 w 1870005"/>
                <a:gd name="connsiteY7" fmla="*/ 1123768 h 1371592"/>
                <a:gd name="connsiteX0" fmla="*/ 896353 w 1870005"/>
                <a:gd name="connsiteY0" fmla="*/ 1340346 h 1371592"/>
                <a:gd name="connsiteX1" fmla="*/ 1702 w 1870005"/>
                <a:gd name="connsiteY1" fmla="*/ 668563 h 1371592"/>
                <a:gd name="connsiteX2" fmla="*/ 904720 w 1870005"/>
                <a:gd name="connsiteY2" fmla="*/ 0 h 1371592"/>
                <a:gd name="connsiteX3" fmla="*/ 1870005 w 1870005"/>
                <a:gd name="connsiteY3" fmla="*/ 0 h 1371592"/>
                <a:gd name="connsiteX4" fmla="*/ 1870005 w 1870005"/>
                <a:gd name="connsiteY4" fmla="*/ 386082 h 1371592"/>
                <a:gd name="connsiteX5" fmla="*/ 898978 w 1870005"/>
                <a:gd name="connsiteY5" fmla="*/ 386082 h 1371592"/>
                <a:gd name="connsiteX6" fmla="*/ 898978 w 1870005"/>
                <a:gd name="connsiteY6" fmla="*/ 386072 h 1371592"/>
                <a:gd name="connsiteX7" fmla="*/ 389916 w 1870005"/>
                <a:gd name="connsiteY7" fmla="*/ 1123768 h 1371592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733 w 1868385"/>
                <a:gd name="connsiteY0" fmla="*/ 1340346 h 1372288"/>
                <a:gd name="connsiteX1" fmla="*/ 82 w 1868385"/>
                <a:gd name="connsiteY1" fmla="*/ 668563 h 1372288"/>
                <a:gd name="connsiteX2" fmla="*/ 903100 w 1868385"/>
                <a:gd name="connsiteY2" fmla="*/ 0 h 1372288"/>
                <a:gd name="connsiteX3" fmla="*/ 1868385 w 1868385"/>
                <a:gd name="connsiteY3" fmla="*/ 0 h 1372288"/>
                <a:gd name="connsiteX4" fmla="*/ 1868385 w 1868385"/>
                <a:gd name="connsiteY4" fmla="*/ 386082 h 1372288"/>
                <a:gd name="connsiteX5" fmla="*/ 897358 w 1868385"/>
                <a:gd name="connsiteY5" fmla="*/ 386082 h 1372288"/>
                <a:gd name="connsiteX6" fmla="*/ 897358 w 1868385"/>
                <a:gd name="connsiteY6" fmla="*/ 386072 h 1372288"/>
                <a:gd name="connsiteX7" fmla="*/ 388296 w 1868385"/>
                <a:gd name="connsiteY7" fmla="*/ 1123768 h 1372288"/>
                <a:gd name="connsiteX8" fmla="*/ 894733 w 1868385"/>
                <a:gd name="connsiteY8" fmla="*/ 1340346 h 1372288"/>
                <a:gd name="connsiteX0" fmla="*/ 983560 w 1869106"/>
                <a:gd name="connsiteY0" fmla="*/ 1316533 h 1348272"/>
                <a:gd name="connsiteX1" fmla="*/ 803 w 1869106"/>
                <a:gd name="connsiteY1" fmla="*/ 668563 h 1348272"/>
                <a:gd name="connsiteX2" fmla="*/ 903821 w 1869106"/>
                <a:gd name="connsiteY2" fmla="*/ 0 h 1348272"/>
                <a:gd name="connsiteX3" fmla="*/ 1869106 w 1869106"/>
                <a:gd name="connsiteY3" fmla="*/ 0 h 1348272"/>
                <a:gd name="connsiteX4" fmla="*/ 1869106 w 1869106"/>
                <a:gd name="connsiteY4" fmla="*/ 386082 h 1348272"/>
                <a:gd name="connsiteX5" fmla="*/ 898079 w 1869106"/>
                <a:gd name="connsiteY5" fmla="*/ 386082 h 1348272"/>
                <a:gd name="connsiteX6" fmla="*/ 898079 w 1869106"/>
                <a:gd name="connsiteY6" fmla="*/ 386072 h 1348272"/>
                <a:gd name="connsiteX7" fmla="*/ 389017 w 1869106"/>
                <a:gd name="connsiteY7" fmla="*/ 1123768 h 1348272"/>
                <a:gd name="connsiteX8" fmla="*/ 983560 w 1869106"/>
                <a:gd name="connsiteY8" fmla="*/ 1316533 h 1348272"/>
                <a:gd name="connsiteX0" fmla="*/ 983560 w 1869106"/>
                <a:gd name="connsiteY0" fmla="*/ 1307008 h 1339091"/>
                <a:gd name="connsiteX1" fmla="*/ 803 w 1869106"/>
                <a:gd name="connsiteY1" fmla="*/ 668563 h 1339091"/>
                <a:gd name="connsiteX2" fmla="*/ 903821 w 1869106"/>
                <a:gd name="connsiteY2" fmla="*/ 0 h 1339091"/>
                <a:gd name="connsiteX3" fmla="*/ 1869106 w 1869106"/>
                <a:gd name="connsiteY3" fmla="*/ 0 h 1339091"/>
                <a:gd name="connsiteX4" fmla="*/ 1869106 w 1869106"/>
                <a:gd name="connsiteY4" fmla="*/ 386082 h 1339091"/>
                <a:gd name="connsiteX5" fmla="*/ 898079 w 1869106"/>
                <a:gd name="connsiteY5" fmla="*/ 386082 h 1339091"/>
                <a:gd name="connsiteX6" fmla="*/ 898079 w 1869106"/>
                <a:gd name="connsiteY6" fmla="*/ 386072 h 1339091"/>
                <a:gd name="connsiteX7" fmla="*/ 389017 w 1869106"/>
                <a:gd name="connsiteY7" fmla="*/ 1123768 h 1339091"/>
                <a:gd name="connsiteX8" fmla="*/ 983560 w 1869106"/>
                <a:gd name="connsiteY8" fmla="*/ 1307008 h 1339091"/>
                <a:gd name="connsiteX0" fmla="*/ 983560 w 1869106"/>
                <a:gd name="connsiteY0" fmla="*/ 1307008 h 1351063"/>
                <a:gd name="connsiteX1" fmla="*/ 803 w 1869106"/>
                <a:gd name="connsiteY1" fmla="*/ 668563 h 1351063"/>
                <a:gd name="connsiteX2" fmla="*/ 903821 w 1869106"/>
                <a:gd name="connsiteY2" fmla="*/ 0 h 1351063"/>
                <a:gd name="connsiteX3" fmla="*/ 1869106 w 1869106"/>
                <a:gd name="connsiteY3" fmla="*/ 0 h 1351063"/>
                <a:gd name="connsiteX4" fmla="*/ 1869106 w 1869106"/>
                <a:gd name="connsiteY4" fmla="*/ 386082 h 1351063"/>
                <a:gd name="connsiteX5" fmla="*/ 898079 w 1869106"/>
                <a:gd name="connsiteY5" fmla="*/ 386082 h 1351063"/>
                <a:gd name="connsiteX6" fmla="*/ 898079 w 1869106"/>
                <a:gd name="connsiteY6" fmla="*/ 386072 h 1351063"/>
                <a:gd name="connsiteX7" fmla="*/ 389017 w 1869106"/>
                <a:gd name="connsiteY7" fmla="*/ 1123768 h 1351063"/>
                <a:gd name="connsiteX8" fmla="*/ 983560 w 1869106"/>
                <a:gd name="connsiteY8" fmla="*/ 1307008 h 1351063"/>
                <a:gd name="connsiteX0" fmla="*/ 983560 w 1869106"/>
                <a:gd name="connsiteY0" fmla="*/ 1307008 h 1339091"/>
                <a:gd name="connsiteX1" fmla="*/ 803 w 1869106"/>
                <a:gd name="connsiteY1" fmla="*/ 668563 h 1339091"/>
                <a:gd name="connsiteX2" fmla="*/ 903821 w 1869106"/>
                <a:gd name="connsiteY2" fmla="*/ 0 h 1339091"/>
                <a:gd name="connsiteX3" fmla="*/ 1869106 w 1869106"/>
                <a:gd name="connsiteY3" fmla="*/ 0 h 1339091"/>
                <a:gd name="connsiteX4" fmla="*/ 1869106 w 1869106"/>
                <a:gd name="connsiteY4" fmla="*/ 386082 h 1339091"/>
                <a:gd name="connsiteX5" fmla="*/ 898079 w 1869106"/>
                <a:gd name="connsiteY5" fmla="*/ 386082 h 1339091"/>
                <a:gd name="connsiteX6" fmla="*/ 898079 w 1869106"/>
                <a:gd name="connsiteY6" fmla="*/ 386072 h 1339091"/>
                <a:gd name="connsiteX7" fmla="*/ 389017 w 1869106"/>
                <a:gd name="connsiteY7" fmla="*/ 1123768 h 1339091"/>
                <a:gd name="connsiteX8" fmla="*/ 983560 w 1869106"/>
                <a:gd name="connsiteY8" fmla="*/ 1307008 h 1339091"/>
                <a:gd name="connsiteX0" fmla="*/ 983560 w 1869106"/>
                <a:gd name="connsiteY0" fmla="*/ 1307008 h 1340385"/>
                <a:gd name="connsiteX1" fmla="*/ 803 w 1869106"/>
                <a:gd name="connsiteY1" fmla="*/ 668563 h 1340385"/>
                <a:gd name="connsiteX2" fmla="*/ 903821 w 1869106"/>
                <a:gd name="connsiteY2" fmla="*/ 0 h 1340385"/>
                <a:gd name="connsiteX3" fmla="*/ 1869106 w 1869106"/>
                <a:gd name="connsiteY3" fmla="*/ 0 h 1340385"/>
                <a:gd name="connsiteX4" fmla="*/ 1869106 w 1869106"/>
                <a:gd name="connsiteY4" fmla="*/ 386082 h 1340385"/>
                <a:gd name="connsiteX5" fmla="*/ 898079 w 1869106"/>
                <a:gd name="connsiteY5" fmla="*/ 386082 h 1340385"/>
                <a:gd name="connsiteX6" fmla="*/ 898079 w 1869106"/>
                <a:gd name="connsiteY6" fmla="*/ 386072 h 1340385"/>
                <a:gd name="connsiteX7" fmla="*/ 389017 w 1869106"/>
                <a:gd name="connsiteY7" fmla="*/ 1123768 h 1340385"/>
                <a:gd name="connsiteX8" fmla="*/ 983560 w 1869106"/>
                <a:gd name="connsiteY8" fmla="*/ 1307008 h 1340385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9186"/>
                <a:gd name="connsiteX1" fmla="*/ 803 w 1869106"/>
                <a:gd name="connsiteY1" fmla="*/ 668563 h 1369186"/>
                <a:gd name="connsiteX2" fmla="*/ 903821 w 1869106"/>
                <a:gd name="connsiteY2" fmla="*/ 0 h 1369186"/>
                <a:gd name="connsiteX3" fmla="*/ 1869106 w 1869106"/>
                <a:gd name="connsiteY3" fmla="*/ 0 h 1369186"/>
                <a:gd name="connsiteX4" fmla="*/ 1869106 w 1869106"/>
                <a:gd name="connsiteY4" fmla="*/ 386082 h 1369186"/>
                <a:gd name="connsiteX5" fmla="*/ 898079 w 1869106"/>
                <a:gd name="connsiteY5" fmla="*/ 386082 h 1369186"/>
                <a:gd name="connsiteX6" fmla="*/ 898079 w 1869106"/>
                <a:gd name="connsiteY6" fmla="*/ 386072 h 1369186"/>
                <a:gd name="connsiteX7" fmla="*/ 389017 w 1869106"/>
                <a:gd name="connsiteY7" fmla="*/ 1123768 h 1369186"/>
                <a:gd name="connsiteX8" fmla="*/ 983560 w 1869106"/>
                <a:gd name="connsiteY8" fmla="*/ 1307008 h 1369186"/>
                <a:gd name="connsiteX0" fmla="*/ 983838 w 1869384"/>
                <a:gd name="connsiteY0" fmla="*/ 1307008 h 1373249"/>
                <a:gd name="connsiteX1" fmla="*/ 1081 w 1869384"/>
                <a:gd name="connsiteY1" fmla="*/ 668563 h 1373249"/>
                <a:gd name="connsiteX2" fmla="*/ 904099 w 1869384"/>
                <a:gd name="connsiteY2" fmla="*/ 0 h 1373249"/>
                <a:gd name="connsiteX3" fmla="*/ 1869384 w 1869384"/>
                <a:gd name="connsiteY3" fmla="*/ 0 h 1373249"/>
                <a:gd name="connsiteX4" fmla="*/ 1869384 w 1869384"/>
                <a:gd name="connsiteY4" fmla="*/ 386082 h 1373249"/>
                <a:gd name="connsiteX5" fmla="*/ 898357 w 1869384"/>
                <a:gd name="connsiteY5" fmla="*/ 386082 h 1373249"/>
                <a:gd name="connsiteX6" fmla="*/ 898357 w 1869384"/>
                <a:gd name="connsiteY6" fmla="*/ 386072 h 1373249"/>
                <a:gd name="connsiteX7" fmla="*/ 389295 w 1869384"/>
                <a:gd name="connsiteY7" fmla="*/ 1123768 h 1373249"/>
                <a:gd name="connsiteX8" fmla="*/ 983838 w 1869384"/>
                <a:gd name="connsiteY8" fmla="*/ 1307008 h 1373249"/>
                <a:gd name="connsiteX0" fmla="*/ 983838 w 1869384"/>
                <a:gd name="connsiteY0" fmla="*/ 1307008 h 1348483"/>
                <a:gd name="connsiteX1" fmla="*/ 1081 w 1869384"/>
                <a:gd name="connsiteY1" fmla="*/ 668563 h 1348483"/>
                <a:gd name="connsiteX2" fmla="*/ 904099 w 1869384"/>
                <a:gd name="connsiteY2" fmla="*/ 0 h 1348483"/>
                <a:gd name="connsiteX3" fmla="*/ 1869384 w 1869384"/>
                <a:gd name="connsiteY3" fmla="*/ 0 h 1348483"/>
                <a:gd name="connsiteX4" fmla="*/ 1869384 w 1869384"/>
                <a:gd name="connsiteY4" fmla="*/ 386082 h 1348483"/>
                <a:gd name="connsiteX5" fmla="*/ 898357 w 1869384"/>
                <a:gd name="connsiteY5" fmla="*/ 386082 h 1348483"/>
                <a:gd name="connsiteX6" fmla="*/ 898357 w 1869384"/>
                <a:gd name="connsiteY6" fmla="*/ 386072 h 1348483"/>
                <a:gd name="connsiteX7" fmla="*/ 389295 w 1869384"/>
                <a:gd name="connsiteY7" fmla="*/ 1123768 h 1348483"/>
                <a:gd name="connsiteX8" fmla="*/ 983838 w 1869384"/>
                <a:gd name="connsiteY8" fmla="*/ 1307008 h 1348483"/>
                <a:gd name="connsiteX0" fmla="*/ 983184 w 1868730"/>
                <a:gd name="connsiteY0" fmla="*/ 1307008 h 1348483"/>
                <a:gd name="connsiteX1" fmla="*/ 427 w 1868730"/>
                <a:gd name="connsiteY1" fmla="*/ 668563 h 1348483"/>
                <a:gd name="connsiteX2" fmla="*/ 903445 w 1868730"/>
                <a:gd name="connsiteY2" fmla="*/ 0 h 1348483"/>
                <a:gd name="connsiteX3" fmla="*/ 1868730 w 1868730"/>
                <a:gd name="connsiteY3" fmla="*/ 0 h 1348483"/>
                <a:gd name="connsiteX4" fmla="*/ 1868730 w 1868730"/>
                <a:gd name="connsiteY4" fmla="*/ 386082 h 1348483"/>
                <a:gd name="connsiteX5" fmla="*/ 897703 w 1868730"/>
                <a:gd name="connsiteY5" fmla="*/ 386082 h 1348483"/>
                <a:gd name="connsiteX6" fmla="*/ 897703 w 1868730"/>
                <a:gd name="connsiteY6" fmla="*/ 386072 h 1348483"/>
                <a:gd name="connsiteX7" fmla="*/ 388641 w 1868730"/>
                <a:gd name="connsiteY7" fmla="*/ 1123768 h 1348483"/>
                <a:gd name="connsiteX8" fmla="*/ 983184 w 1868730"/>
                <a:gd name="connsiteY8" fmla="*/ 1307008 h 1348483"/>
                <a:gd name="connsiteX0" fmla="*/ 990229 w 1875775"/>
                <a:gd name="connsiteY0" fmla="*/ 1307008 h 1348483"/>
                <a:gd name="connsiteX1" fmla="*/ 7472 w 1875775"/>
                <a:gd name="connsiteY1" fmla="*/ 668563 h 1348483"/>
                <a:gd name="connsiteX2" fmla="*/ 910490 w 1875775"/>
                <a:gd name="connsiteY2" fmla="*/ 0 h 1348483"/>
                <a:gd name="connsiteX3" fmla="*/ 1875775 w 1875775"/>
                <a:gd name="connsiteY3" fmla="*/ 0 h 1348483"/>
                <a:gd name="connsiteX4" fmla="*/ 1875775 w 1875775"/>
                <a:gd name="connsiteY4" fmla="*/ 386082 h 1348483"/>
                <a:gd name="connsiteX5" fmla="*/ 904748 w 1875775"/>
                <a:gd name="connsiteY5" fmla="*/ 386082 h 1348483"/>
                <a:gd name="connsiteX6" fmla="*/ 904748 w 1875775"/>
                <a:gd name="connsiteY6" fmla="*/ 386072 h 1348483"/>
                <a:gd name="connsiteX7" fmla="*/ 395686 w 1875775"/>
                <a:gd name="connsiteY7" fmla="*/ 1123768 h 1348483"/>
                <a:gd name="connsiteX8" fmla="*/ 990229 w 1875775"/>
                <a:gd name="connsiteY8" fmla="*/ 1307008 h 1348483"/>
                <a:gd name="connsiteX0" fmla="*/ 986178 w 1871724"/>
                <a:gd name="connsiteY0" fmla="*/ 1307008 h 1348483"/>
                <a:gd name="connsiteX1" fmla="*/ 3421 w 1871724"/>
                <a:gd name="connsiteY1" fmla="*/ 668563 h 1348483"/>
                <a:gd name="connsiteX2" fmla="*/ 906439 w 1871724"/>
                <a:gd name="connsiteY2" fmla="*/ 0 h 1348483"/>
                <a:gd name="connsiteX3" fmla="*/ 1871724 w 1871724"/>
                <a:gd name="connsiteY3" fmla="*/ 0 h 1348483"/>
                <a:gd name="connsiteX4" fmla="*/ 1871724 w 1871724"/>
                <a:gd name="connsiteY4" fmla="*/ 386082 h 1348483"/>
                <a:gd name="connsiteX5" fmla="*/ 900697 w 1871724"/>
                <a:gd name="connsiteY5" fmla="*/ 386082 h 1348483"/>
                <a:gd name="connsiteX6" fmla="*/ 900697 w 1871724"/>
                <a:gd name="connsiteY6" fmla="*/ 386072 h 1348483"/>
                <a:gd name="connsiteX7" fmla="*/ 391635 w 1871724"/>
                <a:gd name="connsiteY7" fmla="*/ 1123768 h 1348483"/>
                <a:gd name="connsiteX8" fmla="*/ 986178 w 1871724"/>
                <a:gd name="connsiteY8" fmla="*/ 1307008 h 1348483"/>
                <a:gd name="connsiteX0" fmla="*/ 982824 w 1868370"/>
                <a:gd name="connsiteY0" fmla="*/ 1307008 h 1348483"/>
                <a:gd name="connsiteX1" fmla="*/ 67 w 1868370"/>
                <a:gd name="connsiteY1" fmla="*/ 668563 h 1348483"/>
                <a:gd name="connsiteX2" fmla="*/ 903085 w 1868370"/>
                <a:gd name="connsiteY2" fmla="*/ 0 h 1348483"/>
                <a:gd name="connsiteX3" fmla="*/ 1868370 w 1868370"/>
                <a:gd name="connsiteY3" fmla="*/ 0 h 1348483"/>
                <a:gd name="connsiteX4" fmla="*/ 1868370 w 1868370"/>
                <a:gd name="connsiteY4" fmla="*/ 386082 h 1348483"/>
                <a:gd name="connsiteX5" fmla="*/ 897343 w 1868370"/>
                <a:gd name="connsiteY5" fmla="*/ 386082 h 1348483"/>
                <a:gd name="connsiteX6" fmla="*/ 897343 w 1868370"/>
                <a:gd name="connsiteY6" fmla="*/ 386072 h 1348483"/>
                <a:gd name="connsiteX7" fmla="*/ 388281 w 1868370"/>
                <a:gd name="connsiteY7" fmla="*/ 1123768 h 1348483"/>
                <a:gd name="connsiteX8" fmla="*/ 982824 w 1868370"/>
                <a:gd name="connsiteY8" fmla="*/ 1307008 h 1348483"/>
                <a:gd name="connsiteX0" fmla="*/ 982837 w 1868383"/>
                <a:gd name="connsiteY0" fmla="*/ 1307008 h 1363869"/>
                <a:gd name="connsiteX1" fmla="*/ 80 w 1868383"/>
                <a:gd name="connsiteY1" fmla="*/ 668563 h 1363869"/>
                <a:gd name="connsiteX2" fmla="*/ 903098 w 1868383"/>
                <a:gd name="connsiteY2" fmla="*/ 0 h 1363869"/>
                <a:gd name="connsiteX3" fmla="*/ 1868383 w 1868383"/>
                <a:gd name="connsiteY3" fmla="*/ 0 h 1363869"/>
                <a:gd name="connsiteX4" fmla="*/ 1868383 w 1868383"/>
                <a:gd name="connsiteY4" fmla="*/ 386082 h 1363869"/>
                <a:gd name="connsiteX5" fmla="*/ 897356 w 1868383"/>
                <a:gd name="connsiteY5" fmla="*/ 386082 h 1363869"/>
                <a:gd name="connsiteX6" fmla="*/ 897356 w 1868383"/>
                <a:gd name="connsiteY6" fmla="*/ 386072 h 1363869"/>
                <a:gd name="connsiteX7" fmla="*/ 388294 w 1868383"/>
                <a:gd name="connsiteY7" fmla="*/ 1123768 h 1363869"/>
                <a:gd name="connsiteX8" fmla="*/ 982837 w 1868383"/>
                <a:gd name="connsiteY8" fmla="*/ 1307008 h 1363869"/>
                <a:gd name="connsiteX0" fmla="*/ 982970 w 1868516"/>
                <a:gd name="connsiteY0" fmla="*/ 1307008 h 1357495"/>
                <a:gd name="connsiteX1" fmla="*/ 213 w 1868516"/>
                <a:gd name="connsiteY1" fmla="*/ 668563 h 1357495"/>
                <a:gd name="connsiteX2" fmla="*/ 903231 w 1868516"/>
                <a:gd name="connsiteY2" fmla="*/ 0 h 1357495"/>
                <a:gd name="connsiteX3" fmla="*/ 1868516 w 1868516"/>
                <a:gd name="connsiteY3" fmla="*/ 0 h 1357495"/>
                <a:gd name="connsiteX4" fmla="*/ 1868516 w 1868516"/>
                <a:gd name="connsiteY4" fmla="*/ 386082 h 1357495"/>
                <a:gd name="connsiteX5" fmla="*/ 897489 w 1868516"/>
                <a:gd name="connsiteY5" fmla="*/ 386082 h 1357495"/>
                <a:gd name="connsiteX6" fmla="*/ 897489 w 1868516"/>
                <a:gd name="connsiteY6" fmla="*/ 386072 h 1357495"/>
                <a:gd name="connsiteX7" fmla="*/ 388427 w 1868516"/>
                <a:gd name="connsiteY7" fmla="*/ 1123768 h 1357495"/>
                <a:gd name="connsiteX8" fmla="*/ 982970 w 1868516"/>
                <a:gd name="connsiteY8" fmla="*/ 1307008 h 1357495"/>
                <a:gd name="connsiteX0" fmla="*/ 982834 w 1868380"/>
                <a:gd name="connsiteY0" fmla="*/ 1307008 h 1357123"/>
                <a:gd name="connsiteX1" fmla="*/ 77 w 1868380"/>
                <a:gd name="connsiteY1" fmla="*/ 668563 h 1357123"/>
                <a:gd name="connsiteX2" fmla="*/ 903095 w 1868380"/>
                <a:gd name="connsiteY2" fmla="*/ 0 h 1357123"/>
                <a:gd name="connsiteX3" fmla="*/ 1868380 w 1868380"/>
                <a:gd name="connsiteY3" fmla="*/ 0 h 1357123"/>
                <a:gd name="connsiteX4" fmla="*/ 1868380 w 1868380"/>
                <a:gd name="connsiteY4" fmla="*/ 386082 h 1357123"/>
                <a:gd name="connsiteX5" fmla="*/ 897353 w 1868380"/>
                <a:gd name="connsiteY5" fmla="*/ 386082 h 1357123"/>
                <a:gd name="connsiteX6" fmla="*/ 897353 w 1868380"/>
                <a:gd name="connsiteY6" fmla="*/ 386072 h 1357123"/>
                <a:gd name="connsiteX7" fmla="*/ 388291 w 1868380"/>
                <a:gd name="connsiteY7" fmla="*/ 1123768 h 1357123"/>
                <a:gd name="connsiteX8" fmla="*/ 982834 w 1868380"/>
                <a:gd name="connsiteY8" fmla="*/ 1307008 h 1357123"/>
                <a:gd name="connsiteX0" fmla="*/ 982834 w 1868380"/>
                <a:gd name="connsiteY0" fmla="*/ 1307008 h 1364304"/>
                <a:gd name="connsiteX1" fmla="*/ 77 w 1868380"/>
                <a:gd name="connsiteY1" fmla="*/ 668563 h 1364304"/>
                <a:gd name="connsiteX2" fmla="*/ 903095 w 1868380"/>
                <a:gd name="connsiteY2" fmla="*/ 0 h 1364304"/>
                <a:gd name="connsiteX3" fmla="*/ 1868380 w 1868380"/>
                <a:gd name="connsiteY3" fmla="*/ 0 h 1364304"/>
                <a:gd name="connsiteX4" fmla="*/ 1868380 w 1868380"/>
                <a:gd name="connsiteY4" fmla="*/ 386082 h 1364304"/>
                <a:gd name="connsiteX5" fmla="*/ 897353 w 1868380"/>
                <a:gd name="connsiteY5" fmla="*/ 386082 h 1364304"/>
                <a:gd name="connsiteX6" fmla="*/ 897353 w 1868380"/>
                <a:gd name="connsiteY6" fmla="*/ 386072 h 1364304"/>
                <a:gd name="connsiteX7" fmla="*/ 388291 w 1868380"/>
                <a:gd name="connsiteY7" fmla="*/ 1123768 h 1364304"/>
                <a:gd name="connsiteX8" fmla="*/ 982834 w 1868380"/>
                <a:gd name="connsiteY8" fmla="*/ 1307008 h 1364304"/>
                <a:gd name="connsiteX0" fmla="*/ 982834 w 1868380"/>
                <a:gd name="connsiteY0" fmla="*/ 1307008 h 1366361"/>
                <a:gd name="connsiteX1" fmla="*/ 77 w 1868380"/>
                <a:gd name="connsiteY1" fmla="*/ 668563 h 1366361"/>
                <a:gd name="connsiteX2" fmla="*/ 903095 w 1868380"/>
                <a:gd name="connsiteY2" fmla="*/ 0 h 1366361"/>
                <a:gd name="connsiteX3" fmla="*/ 1868380 w 1868380"/>
                <a:gd name="connsiteY3" fmla="*/ 0 h 1366361"/>
                <a:gd name="connsiteX4" fmla="*/ 1868380 w 1868380"/>
                <a:gd name="connsiteY4" fmla="*/ 386082 h 1366361"/>
                <a:gd name="connsiteX5" fmla="*/ 897353 w 1868380"/>
                <a:gd name="connsiteY5" fmla="*/ 386082 h 1366361"/>
                <a:gd name="connsiteX6" fmla="*/ 897353 w 1868380"/>
                <a:gd name="connsiteY6" fmla="*/ 386072 h 1366361"/>
                <a:gd name="connsiteX7" fmla="*/ 388291 w 1868380"/>
                <a:gd name="connsiteY7" fmla="*/ 1123768 h 1366361"/>
                <a:gd name="connsiteX8" fmla="*/ 982834 w 1868380"/>
                <a:gd name="connsiteY8" fmla="*/ 1307008 h 1366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8380" h="1366361">
                  <a:moveTo>
                    <a:pt x="982834" y="1307008"/>
                  </a:moveTo>
                  <a:cubicBezTo>
                    <a:pt x="732394" y="1440691"/>
                    <a:pt x="10007" y="1396043"/>
                    <a:pt x="77" y="668563"/>
                  </a:cubicBezTo>
                  <a:cubicBezTo>
                    <a:pt x="-3715" y="390780"/>
                    <a:pt x="132130" y="13795"/>
                    <a:pt x="903095" y="0"/>
                  </a:cubicBezTo>
                  <a:lnTo>
                    <a:pt x="1868380" y="0"/>
                  </a:lnTo>
                  <a:lnTo>
                    <a:pt x="1868380" y="386082"/>
                  </a:lnTo>
                  <a:lnTo>
                    <a:pt x="897353" y="386082"/>
                  </a:lnTo>
                  <a:lnTo>
                    <a:pt x="897353" y="386072"/>
                  </a:lnTo>
                  <a:cubicBezTo>
                    <a:pt x="339444" y="390754"/>
                    <a:pt x="248008" y="890628"/>
                    <a:pt x="388291" y="1123768"/>
                  </a:cubicBezTo>
                  <a:cubicBezTo>
                    <a:pt x="463286" y="1235204"/>
                    <a:pt x="661103" y="1435284"/>
                    <a:pt x="982834" y="130700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AF14B3C6-8F36-435C-84AF-6625E7413973}"/>
              </a:ext>
            </a:extLst>
          </p:cNvPr>
          <p:cNvSpPr txBox="1"/>
          <p:nvPr/>
        </p:nvSpPr>
        <p:spPr>
          <a:xfrm>
            <a:off x="7147682" y="2242365"/>
            <a:ext cx="765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95F6B0-2B57-4BC0-97C8-44D54B31A68A}"/>
              </a:ext>
            </a:extLst>
          </p:cNvPr>
          <p:cNvSpPr txBox="1"/>
          <p:nvPr/>
        </p:nvSpPr>
        <p:spPr>
          <a:xfrm>
            <a:off x="6688844" y="2635464"/>
            <a:ext cx="756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4" name="그룹 37">
            <a:extLst>
              <a:ext uri="{FF2B5EF4-FFF2-40B4-BE49-F238E27FC236}">
                <a16:creationId xmlns:a16="http://schemas.microsoft.com/office/drawing/2014/main" id="{74A36749-9704-43BF-A23B-5D0774771007}"/>
              </a:ext>
            </a:extLst>
          </p:cNvPr>
          <p:cNvGrpSpPr/>
          <p:nvPr/>
        </p:nvGrpSpPr>
        <p:grpSpPr>
          <a:xfrm>
            <a:off x="4389067" y="3053669"/>
            <a:ext cx="2499452" cy="1423077"/>
            <a:chOff x="2848289" y="3540714"/>
            <a:chExt cx="2499452" cy="1423077"/>
          </a:xfrm>
          <a:solidFill>
            <a:schemeClr val="accent1">
              <a:lumMod val="75000"/>
            </a:schemeClr>
          </a:solidFill>
        </p:grpSpPr>
        <p:sp>
          <p:nvSpPr>
            <p:cNvPr id="35" name="Rectangle 28">
              <a:extLst>
                <a:ext uri="{FF2B5EF4-FFF2-40B4-BE49-F238E27FC236}">
                  <a16:creationId xmlns:a16="http://schemas.microsoft.com/office/drawing/2014/main" id="{6A73A5D5-0110-4B67-804A-0465C1B3F0F3}"/>
                </a:ext>
              </a:extLst>
            </p:cNvPr>
            <p:cNvSpPr/>
            <p:nvPr/>
          </p:nvSpPr>
          <p:spPr>
            <a:xfrm rot="10800000">
              <a:off x="3479361" y="3540714"/>
              <a:ext cx="1868380" cy="1366361"/>
            </a:xfrm>
            <a:custGeom>
              <a:avLst/>
              <a:gdLst>
                <a:gd name="connsiteX0" fmla="*/ 902987 w 1868306"/>
                <a:gd name="connsiteY0" fmla="*/ 0 h 1356095"/>
                <a:gd name="connsiteX1" fmla="*/ 903021 w 1868306"/>
                <a:gd name="connsiteY1" fmla="*/ 5072 h 1356095"/>
                <a:gd name="connsiteX2" fmla="*/ 1868306 w 1868306"/>
                <a:gd name="connsiteY2" fmla="*/ 5072 h 1356095"/>
                <a:gd name="connsiteX3" fmla="*/ 1868306 w 1868306"/>
                <a:gd name="connsiteY3" fmla="*/ 391154 h 1356095"/>
                <a:gd name="connsiteX4" fmla="*/ 897279 w 1868306"/>
                <a:gd name="connsiteY4" fmla="*/ 391154 h 1356095"/>
                <a:gd name="connsiteX5" fmla="*/ 897279 w 1868306"/>
                <a:gd name="connsiteY5" fmla="*/ 391144 h 1356095"/>
                <a:gd name="connsiteX6" fmla="*/ 384895 w 1868306"/>
                <a:gd name="connsiteY6" fmla="*/ 684842 h 1356095"/>
                <a:gd name="connsiteX7" fmla="*/ 388217 w 1868306"/>
                <a:gd name="connsiteY7" fmla="*/ 1117302 h 1356095"/>
                <a:gd name="connsiteX8" fmla="*/ 894654 w 1868306"/>
                <a:gd name="connsiteY8" fmla="*/ 1335893 h 1356095"/>
                <a:gd name="connsiteX9" fmla="*/ 3 w 1868306"/>
                <a:gd name="connsiteY9" fmla="*/ 673635 h 1356095"/>
                <a:gd name="connsiteX10" fmla="*/ 902987 w 1868306"/>
                <a:gd name="connsiteY10" fmla="*/ 0 h 1356095"/>
                <a:gd name="connsiteX0" fmla="*/ 902987 w 1868306"/>
                <a:gd name="connsiteY0" fmla="*/ 0 h 1356095"/>
                <a:gd name="connsiteX1" fmla="*/ 903021 w 1868306"/>
                <a:gd name="connsiteY1" fmla="*/ 5072 h 1356095"/>
                <a:gd name="connsiteX2" fmla="*/ 1868306 w 1868306"/>
                <a:gd name="connsiteY2" fmla="*/ 5072 h 1356095"/>
                <a:gd name="connsiteX3" fmla="*/ 1868306 w 1868306"/>
                <a:gd name="connsiteY3" fmla="*/ 391154 h 1356095"/>
                <a:gd name="connsiteX4" fmla="*/ 897279 w 1868306"/>
                <a:gd name="connsiteY4" fmla="*/ 391154 h 1356095"/>
                <a:gd name="connsiteX5" fmla="*/ 897279 w 1868306"/>
                <a:gd name="connsiteY5" fmla="*/ 391144 h 1356095"/>
                <a:gd name="connsiteX6" fmla="*/ 384895 w 1868306"/>
                <a:gd name="connsiteY6" fmla="*/ 684842 h 1356095"/>
                <a:gd name="connsiteX7" fmla="*/ 388217 w 1868306"/>
                <a:gd name="connsiteY7" fmla="*/ 1117302 h 1356095"/>
                <a:gd name="connsiteX8" fmla="*/ 894654 w 1868306"/>
                <a:gd name="connsiteY8" fmla="*/ 1335893 h 1356095"/>
                <a:gd name="connsiteX9" fmla="*/ 3 w 1868306"/>
                <a:gd name="connsiteY9" fmla="*/ 673635 h 1356095"/>
                <a:gd name="connsiteX10" fmla="*/ 902987 w 1868306"/>
                <a:gd name="connsiteY10" fmla="*/ 0 h 1356095"/>
                <a:gd name="connsiteX0" fmla="*/ 3 w 1868306"/>
                <a:gd name="connsiteY0" fmla="*/ 668563 h 1350999"/>
                <a:gd name="connsiteX1" fmla="*/ 903021 w 1868306"/>
                <a:gd name="connsiteY1" fmla="*/ 0 h 1350999"/>
                <a:gd name="connsiteX2" fmla="*/ 1868306 w 1868306"/>
                <a:gd name="connsiteY2" fmla="*/ 0 h 1350999"/>
                <a:gd name="connsiteX3" fmla="*/ 1868306 w 1868306"/>
                <a:gd name="connsiteY3" fmla="*/ 386082 h 1350999"/>
                <a:gd name="connsiteX4" fmla="*/ 897279 w 1868306"/>
                <a:gd name="connsiteY4" fmla="*/ 386082 h 1350999"/>
                <a:gd name="connsiteX5" fmla="*/ 897279 w 1868306"/>
                <a:gd name="connsiteY5" fmla="*/ 386072 h 1350999"/>
                <a:gd name="connsiteX6" fmla="*/ 384895 w 1868306"/>
                <a:gd name="connsiteY6" fmla="*/ 679770 h 1350999"/>
                <a:gd name="connsiteX7" fmla="*/ 388217 w 1868306"/>
                <a:gd name="connsiteY7" fmla="*/ 1112230 h 1350999"/>
                <a:gd name="connsiteX8" fmla="*/ 894654 w 1868306"/>
                <a:gd name="connsiteY8" fmla="*/ 1330821 h 1350999"/>
                <a:gd name="connsiteX9" fmla="*/ 3 w 1868306"/>
                <a:gd name="connsiteY9" fmla="*/ 668563 h 1350999"/>
                <a:gd name="connsiteX0" fmla="*/ 3 w 1868306"/>
                <a:gd name="connsiteY0" fmla="*/ 668563 h 1350999"/>
                <a:gd name="connsiteX1" fmla="*/ 903021 w 1868306"/>
                <a:gd name="connsiteY1" fmla="*/ 0 h 1350999"/>
                <a:gd name="connsiteX2" fmla="*/ 1868306 w 1868306"/>
                <a:gd name="connsiteY2" fmla="*/ 0 h 1350999"/>
                <a:gd name="connsiteX3" fmla="*/ 1868306 w 1868306"/>
                <a:gd name="connsiteY3" fmla="*/ 386082 h 1350999"/>
                <a:gd name="connsiteX4" fmla="*/ 897279 w 1868306"/>
                <a:gd name="connsiteY4" fmla="*/ 386082 h 1350999"/>
                <a:gd name="connsiteX5" fmla="*/ 897279 w 1868306"/>
                <a:gd name="connsiteY5" fmla="*/ 386072 h 1350999"/>
                <a:gd name="connsiteX6" fmla="*/ 384895 w 1868306"/>
                <a:gd name="connsiteY6" fmla="*/ 679770 h 1350999"/>
                <a:gd name="connsiteX7" fmla="*/ 388217 w 1868306"/>
                <a:gd name="connsiteY7" fmla="*/ 1112230 h 1350999"/>
                <a:gd name="connsiteX8" fmla="*/ 894654 w 1868306"/>
                <a:gd name="connsiteY8" fmla="*/ 1330821 h 1350999"/>
                <a:gd name="connsiteX9" fmla="*/ 3 w 1868306"/>
                <a:gd name="connsiteY9" fmla="*/ 668563 h 1350999"/>
                <a:gd name="connsiteX0" fmla="*/ 3 w 1868306"/>
                <a:gd name="connsiteY0" fmla="*/ 668563 h 1350999"/>
                <a:gd name="connsiteX1" fmla="*/ 903021 w 1868306"/>
                <a:gd name="connsiteY1" fmla="*/ 0 h 1350999"/>
                <a:gd name="connsiteX2" fmla="*/ 1868306 w 1868306"/>
                <a:gd name="connsiteY2" fmla="*/ 0 h 1350999"/>
                <a:gd name="connsiteX3" fmla="*/ 1868306 w 1868306"/>
                <a:gd name="connsiteY3" fmla="*/ 386082 h 1350999"/>
                <a:gd name="connsiteX4" fmla="*/ 897279 w 1868306"/>
                <a:gd name="connsiteY4" fmla="*/ 386082 h 1350999"/>
                <a:gd name="connsiteX5" fmla="*/ 897279 w 1868306"/>
                <a:gd name="connsiteY5" fmla="*/ 386072 h 1350999"/>
                <a:gd name="connsiteX6" fmla="*/ 384895 w 1868306"/>
                <a:gd name="connsiteY6" fmla="*/ 679770 h 1350999"/>
                <a:gd name="connsiteX7" fmla="*/ 388217 w 1868306"/>
                <a:gd name="connsiteY7" fmla="*/ 1112230 h 1350999"/>
                <a:gd name="connsiteX8" fmla="*/ 894654 w 1868306"/>
                <a:gd name="connsiteY8" fmla="*/ 1330821 h 1350999"/>
                <a:gd name="connsiteX9" fmla="*/ 3 w 1868306"/>
                <a:gd name="connsiteY9" fmla="*/ 668563 h 1350999"/>
                <a:gd name="connsiteX0" fmla="*/ 3 w 1868306"/>
                <a:gd name="connsiteY0" fmla="*/ 668563 h 1350999"/>
                <a:gd name="connsiteX1" fmla="*/ 903021 w 1868306"/>
                <a:gd name="connsiteY1" fmla="*/ 0 h 1350999"/>
                <a:gd name="connsiteX2" fmla="*/ 1868306 w 1868306"/>
                <a:gd name="connsiteY2" fmla="*/ 0 h 1350999"/>
                <a:gd name="connsiteX3" fmla="*/ 1868306 w 1868306"/>
                <a:gd name="connsiteY3" fmla="*/ 386082 h 1350999"/>
                <a:gd name="connsiteX4" fmla="*/ 897279 w 1868306"/>
                <a:gd name="connsiteY4" fmla="*/ 386082 h 1350999"/>
                <a:gd name="connsiteX5" fmla="*/ 897279 w 1868306"/>
                <a:gd name="connsiteY5" fmla="*/ 386072 h 1350999"/>
                <a:gd name="connsiteX6" fmla="*/ 384895 w 1868306"/>
                <a:gd name="connsiteY6" fmla="*/ 679770 h 1350999"/>
                <a:gd name="connsiteX7" fmla="*/ 388217 w 1868306"/>
                <a:gd name="connsiteY7" fmla="*/ 1112230 h 1350999"/>
                <a:gd name="connsiteX8" fmla="*/ 894654 w 1868306"/>
                <a:gd name="connsiteY8" fmla="*/ 1330821 h 1350999"/>
                <a:gd name="connsiteX9" fmla="*/ 3 w 1868306"/>
                <a:gd name="connsiteY9" fmla="*/ 668563 h 1350999"/>
                <a:gd name="connsiteX0" fmla="*/ 3 w 1868306"/>
                <a:gd name="connsiteY0" fmla="*/ 668563 h 1350999"/>
                <a:gd name="connsiteX1" fmla="*/ 903021 w 1868306"/>
                <a:gd name="connsiteY1" fmla="*/ 0 h 1350999"/>
                <a:gd name="connsiteX2" fmla="*/ 1868306 w 1868306"/>
                <a:gd name="connsiteY2" fmla="*/ 0 h 1350999"/>
                <a:gd name="connsiteX3" fmla="*/ 1868306 w 1868306"/>
                <a:gd name="connsiteY3" fmla="*/ 386082 h 1350999"/>
                <a:gd name="connsiteX4" fmla="*/ 897279 w 1868306"/>
                <a:gd name="connsiteY4" fmla="*/ 386082 h 1350999"/>
                <a:gd name="connsiteX5" fmla="*/ 897279 w 1868306"/>
                <a:gd name="connsiteY5" fmla="*/ 386072 h 1350999"/>
                <a:gd name="connsiteX6" fmla="*/ 384895 w 1868306"/>
                <a:gd name="connsiteY6" fmla="*/ 679770 h 1350999"/>
                <a:gd name="connsiteX7" fmla="*/ 388217 w 1868306"/>
                <a:gd name="connsiteY7" fmla="*/ 1112230 h 1350999"/>
                <a:gd name="connsiteX8" fmla="*/ 894654 w 1868306"/>
                <a:gd name="connsiteY8" fmla="*/ 1330821 h 1350999"/>
                <a:gd name="connsiteX9" fmla="*/ 3 w 1868306"/>
                <a:gd name="connsiteY9" fmla="*/ 668563 h 1350999"/>
                <a:gd name="connsiteX0" fmla="*/ 6 w 1868309"/>
                <a:gd name="connsiteY0" fmla="*/ 668563 h 1367962"/>
                <a:gd name="connsiteX1" fmla="*/ 903024 w 1868309"/>
                <a:gd name="connsiteY1" fmla="*/ 0 h 1367962"/>
                <a:gd name="connsiteX2" fmla="*/ 1868309 w 1868309"/>
                <a:gd name="connsiteY2" fmla="*/ 0 h 1367962"/>
                <a:gd name="connsiteX3" fmla="*/ 1868309 w 1868309"/>
                <a:gd name="connsiteY3" fmla="*/ 386082 h 1367962"/>
                <a:gd name="connsiteX4" fmla="*/ 897282 w 1868309"/>
                <a:gd name="connsiteY4" fmla="*/ 386082 h 1367962"/>
                <a:gd name="connsiteX5" fmla="*/ 897282 w 1868309"/>
                <a:gd name="connsiteY5" fmla="*/ 386072 h 1367962"/>
                <a:gd name="connsiteX6" fmla="*/ 384898 w 1868309"/>
                <a:gd name="connsiteY6" fmla="*/ 679770 h 1367962"/>
                <a:gd name="connsiteX7" fmla="*/ 388220 w 1868309"/>
                <a:gd name="connsiteY7" fmla="*/ 1112230 h 1367962"/>
                <a:gd name="connsiteX8" fmla="*/ 894657 w 1868309"/>
                <a:gd name="connsiteY8" fmla="*/ 1330821 h 1367962"/>
                <a:gd name="connsiteX9" fmla="*/ 6 w 1868309"/>
                <a:gd name="connsiteY9" fmla="*/ 668563 h 1367962"/>
                <a:gd name="connsiteX0" fmla="*/ 498 w 1868801"/>
                <a:gd name="connsiteY0" fmla="*/ 668563 h 1365568"/>
                <a:gd name="connsiteX1" fmla="*/ 903516 w 1868801"/>
                <a:gd name="connsiteY1" fmla="*/ 0 h 1365568"/>
                <a:gd name="connsiteX2" fmla="*/ 1868801 w 1868801"/>
                <a:gd name="connsiteY2" fmla="*/ 0 h 1365568"/>
                <a:gd name="connsiteX3" fmla="*/ 1868801 w 1868801"/>
                <a:gd name="connsiteY3" fmla="*/ 386082 h 1365568"/>
                <a:gd name="connsiteX4" fmla="*/ 897774 w 1868801"/>
                <a:gd name="connsiteY4" fmla="*/ 386082 h 1365568"/>
                <a:gd name="connsiteX5" fmla="*/ 897774 w 1868801"/>
                <a:gd name="connsiteY5" fmla="*/ 386072 h 1365568"/>
                <a:gd name="connsiteX6" fmla="*/ 385390 w 1868801"/>
                <a:gd name="connsiteY6" fmla="*/ 679770 h 1365568"/>
                <a:gd name="connsiteX7" fmla="*/ 388712 w 1868801"/>
                <a:gd name="connsiteY7" fmla="*/ 1112230 h 1365568"/>
                <a:gd name="connsiteX8" fmla="*/ 895149 w 1868801"/>
                <a:gd name="connsiteY8" fmla="*/ 1330821 h 1365568"/>
                <a:gd name="connsiteX9" fmla="*/ 498 w 1868801"/>
                <a:gd name="connsiteY9" fmla="*/ 668563 h 1365568"/>
                <a:gd name="connsiteX0" fmla="*/ 681 w 1868984"/>
                <a:gd name="connsiteY0" fmla="*/ 668563 h 1367232"/>
                <a:gd name="connsiteX1" fmla="*/ 903699 w 1868984"/>
                <a:gd name="connsiteY1" fmla="*/ 0 h 1367232"/>
                <a:gd name="connsiteX2" fmla="*/ 1868984 w 1868984"/>
                <a:gd name="connsiteY2" fmla="*/ 0 h 1367232"/>
                <a:gd name="connsiteX3" fmla="*/ 1868984 w 1868984"/>
                <a:gd name="connsiteY3" fmla="*/ 386082 h 1367232"/>
                <a:gd name="connsiteX4" fmla="*/ 897957 w 1868984"/>
                <a:gd name="connsiteY4" fmla="*/ 386082 h 1367232"/>
                <a:gd name="connsiteX5" fmla="*/ 897957 w 1868984"/>
                <a:gd name="connsiteY5" fmla="*/ 386072 h 1367232"/>
                <a:gd name="connsiteX6" fmla="*/ 385573 w 1868984"/>
                <a:gd name="connsiteY6" fmla="*/ 679770 h 1367232"/>
                <a:gd name="connsiteX7" fmla="*/ 388895 w 1868984"/>
                <a:gd name="connsiteY7" fmla="*/ 1112230 h 1367232"/>
                <a:gd name="connsiteX8" fmla="*/ 895332 w 1868984"/>
                <a:gd name="connsiteY8" fmla="*/ 1330821 h 1367232"/>
                <a:gd name="connsiteX9" fmla="*/ 681 w 1868984"/>
                <a:gd name="connsiteY9" fmla="*/ 668563 h 1367232"/>
                <a:gd name="connsiteX0" fmla="*/ 2927 w 1871230"/>
                <a:gd name="connsiteY0" fmla="*/ 668563 h 1368608"/>
                <a:gd name="connsiteX1" fmla="*/ 905945 w 1871230"/>
                <a:gd name="connsiteY1" fmla="*/ 0 h 1368608"/>
                <a:gd name="connsiteX2" fmla="*/ 1871230 w 1871230"/>
                <a:gd name="connsiteY2" fmla="*/ 0 h 1368608"/>
                <a:gd name="connsiteX3" fmla="*/ 1871230 w 1871230"/>
                <a:gd name="connsiteY3" fmla="*/ 386082 h 1368608"/>
                <a:gd name="connsiteX4" fmla="*/ 900203 w 1871230"/>
                <a:gd name="connsiteY4" fmla="*/ 386082 h 1368608"/>
                <a:gd name="connsiteX5" fmla="*/ 900203 w 1871230"/>
                <a:gd name="connsiteY5" fmla="*/ 386072 h 1368608"/>
                <a:gd name="connsiteX6" fmla="*/ 387819 w 1871230"/>
                <a:gd name="connsiteY6" fmla="*/ 679770 h 1368608"/>
                <a:gd name="connsiteX7" fmla="*/ 391141 w 1871230"/>
                <a:gd name="connsiteY7" fmla="*/ 1112230 h 1368608"/>
                <a:gd name="connsiteX8" fmla="*/ 897578 w 1871230"/>
                <a:gd name="connsiteY8" fmla="*/ 1330821 h 1368608"/>
                <a:gd name="connsiteX9" fmla="*/ 2927 w 1871230"/>
                <a:gd name="connsiteY9" fmla="*/ 668563 h 1368608"/>
                <a:gd name="connsiteX0" fmla="*/ 682 w 1868985"/>
                <a:gd name="connsiteY0" fmla="*/ 668563 h 1368828"/>
                <a:gd name="connsiteX1" fmla="*/ 903700 w 1868985"/>
                <a:gd name="connsiteY1" fmla="*/ 0 h 1368828"/>
                <a:gd name="connsiteX2" fmla="*/ 1868985 w 1868985"/>
                <a:gd name="connsiteY2" fmla="*/ 0 h 1368828"/>
                <a:gd name="connsiteX3" fmla="*/ 1868985 w 1868985"/>
                <a:gd name="connsiteY3" fmla="*/ 386082 h 1368828"/>
                <a:gd name="connsiteX4" fmla="*/ 897958 w 1868985"/>
                <a:gd name="connsiteY4" fmla="*/ 386082 h 1368828"/>
                <a:gd name="connsiteX5" fmla="*/ 897958 w 1868985"/>
                <a:gd name="connsiteY5" fmla="*/ 386072 h 1368828"/>
                <a:gd name="connsiteX6" fmla="*/ 385574 w 1868985"/>
                <a:gd name="connsiteY6" fmla="*/ 679770 h 1368828"/>
                <a:gd name="connsiteX7" fmla="*/ 388896 w 1868985"/>
                <a:gd name="connsiteY7" fmla="*/ 1112230 h 1368828"/>
                <a:gd name="connsiteX8" fmla="*/ 895333 w 1868985"/>
                <a:gd name="connsiteY8" fmla="*/ 1330821 h 1368828"/>
                <a:gd name="connsiteX9" fmla="*/ 682 w 1868985"/>
                <a:gd name="connsiteY9" fmla="*/ 668563 h 1368828"/>
                <a:gd name="connsiteX0" fmla="*/ 214 w 1868517"/>
                <a:gd name="connsiteY0" fmla="*/ 668563 h 1369051"/>
                <a:gd name="connsiteX1" fmla="*/ 903232 w 1868517"/>
                <a:gd name="connsiteY1" fmla="*/ 0 h 1369051"/>
                <a:gd name="connsiteX2" fmla="*/ 1868517 w 1868517"/>
                <a:gd name="connsiteY2" fmla="*/ 0 h 1369051"/>
                <a:gd name="connsiteX3" fmla="*/ 1868517 w 1868517"/>
                <a:gd name="connsiteY3" fmla="*/ 386082 h 1369051"/>
                <a:gd name="connsiteX4" fmla="*/ 897490 w 1868517"/>
                <a:gd name="connsiteY4" fmla="*/ 386082 h 1369051"/>
                <a:gd name="connsiteX5" fmla="*/ 897490 w 1868517"/>
                <a:gd name="connsiteY5" fmla="*/ 386072 h 1369051"/>
                <a:gd name="connsiteX6" fmla="*/ 385106 w 1868517"/>
                <a:gd name="connsiteY6" fmla="*/ 679770 h 1369051"/>
                <a:gd name="connsiteX7" fmla="*/ 388428 w 1868517"/>
                <a:gd name="connsiteY7" fmla="*/ 1112230 h 1369051"/>
                <a:gd name="connsiteX8" fmla="*/ 894865 w 1868517"/>
                <a:gd name="connsiteY8" fmla="*/ 1330821 h 1369051"/>
                <a:gd name="connsiteX9" fmla="*/ 214 w 1868517"/>
                <a:gd name="connsiteY9" fmla="*/ 668563 h 1369051"/>
                <a:gd name="connsiteX0" fmla="*/ 7 w 1868310"/>
                <a:gd name="connsiteY0" fmla="*/ 668563 h 1377115"/>
                <a:gd name="connsiteX1" fmla="*/ 903025 w 1868310"/>
                <a:gd name="connsiteY1" fmla="*/ 0 h 1377115"/>
                <a:gd name="connsiteX2" fmla="*/ 1868310 w 1868310"/>
                <a:gd name="connsiteY2" fmla="*/ 0 h 1377115"/>
                <a:gd name="connsiteX3" fmla="*/ 1868310 w 1868310"/>
                <a:gd name="connsiteY3" fmla="*/ 386082 h 1377115"/>
                <a:gd name="connsiteX4" fmla="*/ 897283 w 1868310"/>
                <a:gd name="connsiteY4" fmla="*/ 386082 h 1377115"/>
                <a:gd name="connsiteX5" fmla="*/ 897283 w 1868310"/>
                <a:gd name="connsiteY5" fmla="*/ 386072 h 1377115"/>
                <a:gd name="connsiteX6" fmla="*/ 384899 w 1868310"/>
                <a:gd name="connsiteY6" fmla="*/ 679770 h 1377115"/>
                <a:gd name="connsiteX7" fmla="*/ 388221 w 1868310"/>
                <a:gd name="connsiteY7" fmla="*/ 1112230 h 1377115"/>
                <a:gd name="connsiteX8" fmla="*/ 894658 w 1868310"/>
                <a:gd name="connsiteY8" fmla="*/ 1340346 h 1377115"/>
                <a:gd name="connsiteX9" fmla="*/ 7 w 1868310"/>
                <a:gd name="connsiteY9" fmla="*/ 668563 h 1377115"/>
                <a:gd name="connsiteX0" fmla="*/ 7 w 1868310"/>
                <a:gd name="connsiteY0" fmla="*/ 668563 h 1377115"/>
                <a:gd name="connsiteX1" fmla="*/ 903025 w 1868310"/>
                <a:gd name="connsiteY1" fmla="*/ 0 h 1377115"/>
                <a:gd name="connsiteX2" fmla="*/ 1868310 w 1868310"/>
                <a:gd name="connsiteY2" fmla="*/ 0 h 1377115"/>
                <a:gd name="connsiteX3" fmla="*/ 1868310 w 1868310"/>
                <a:gd name="connsiteY3" fmla="*/ 386082 h 1377115"/>
                <a:gd name="connsiteX4" fmla="*/ 897283 w 1868310"/>
                <a:gd name="connsiteY4" fmla="*/ 386082 h 1377115"/>
                <a:gd name="connsiteX5" fmla="*/ 897283 w 1868310"/>
                <a:gd name="connsiteY5" fmla="*/ 386072 h 1377115"/>
                <a:gd name="connsiteX6" fmla="*/ 384899 w 1868310"/>
                <a:gd name="connsiteY6" fmla="*/ 679770 h 1377115"/>
                <a:gd name="connsiteX7" fmla="*/ 388221 w 1868310"/>
                <a:gd name="connsiteY7" fmla="*/ 1112230 h 1377115"/>
                <a:gd name="connsiteX8" fmla="*/ 894658 w 1868310"/>
                <a:gd name="connsiteY8" fmla="*/ 1340346 h 1377115"/>
                <a:gd name="connsiteX9" fmla="*/ 7 w 1868310"/>
                <a:gd name="connsiteY9" fmla="*/ 668563 h 1377115"/>
                <a:gd name="connsiteX0" fmla="*/ 7 w 1868310"/>
                <a:gd name="connsiteY0" fmla="*/ 668563 h 1377115"/>
                <a:gd name="connsiteX1" fmla="*/ 903025 w 1868310"/>
                <a:gd name="connsiteY1" fmla="*/ 0 h 1377115"/>
                <a:gd name="connsiteX2" fmla="*/ 1868310 w 1868310"/>
                <a:gd name="connsiteY2" fmla="*/ 0 h 1377115"/>
                <a:gd name="connsiteX3" fmla="*/ 1868310 w 1868310"/>
                <a:gd name="connsiteY3" fmla="*/ 386082 h 1377115"/>
                <a:gd name="connsiteX4" fmla="*/ 897283 w 1868310"/>
                <a:gd name="connsiteY4" fmla="*/ 386082 h 1377115"/>
                <a:gd name="connsiteX5" fmla="*/ 897283 w 1868310"/>
                <a:gd name="connsiteY5" fmla="*/ 386072 h 1377115"/>
                <a:gd name="connsiteX6" fmla="*/ 384899 w 1868310"/>
                <a:gd name="connsiteY6" fmla="*/ 679770 h 1377115"/>
                <a:gd name="connsiteX7" fmla="*/ 388221 w 1868310"/>
                <a:gd name="connsiteY7" fmla="*/ 1112230 h 1377115"/>
                <a:gd name="connsiteX8" fmla="*/ 894658 w 1868310"/>
                <a:gd name="connsiteY8" fmla="*/ 1340346 h 1377115"/>
                <a:gd name="connsiteX9" fmla="*/ 7 w 1868310"/>
                <a:gd name="connsiteY9" fmla="*/ 668563 h 1377115"/>
                <a:gd name="connsiteX0" fmla="*/ 14 w 1868317"/>
                <a:gd name="connsiteY0" fmla="*/ 668563 h 1369639"/>
                <a:gd name="connsiteX1" fmla="*/ 903032 w 1868317"/>
                <a:gd name="connsiteY1" fmla="*/ 0 h 1369639"/>
                <a:gd name="connsiteX2" fmla="*/ 1868317 w 1868317"/>
                <a:gd name="connsiteY2" fmla="*/ 0 h 1369639"/>
                <a:gd name="connsiteX3" fmla="*/ 1868317 w 1868317"/>
                <a:gd name="connsiteY3" fmla="*/ 386082 h 1369639"/>
                <a:gd name="connsiteX4" fmla="*/ 897290 w 1868317"/>
                <a:gd name="connsiteY4" fmla="*/ 386082 h 1369639"/>
                <a:gd name="connsiteX5" fmla="*/ 897290 w 1868317"/>
                <a:gd name="connsiteY5" fmla="*/ 386072 h 1369639"/>
                <a:gd name="connsiteX6" fmla="*/ 384906 w 1868317"/>
                <a:gd name="connsiteY6" fmla="*/ 679770 h 1369639"/>
                <a:gd name="connsiteX7" fmla="*/ 388228 w 1868317"/>
                <a:gd name="connsiteY7" fmla="*/ 1112230 h 1369639"/>
                <a:gd name="connsiteX8" fmla="*/ 894665 w 1868317"/>
                <a:gd name="connsiteY8" fmla="*/ 1340346 h 1369639"/>
                <a:gd name="connsiteX9" fmla="*/ 14 w 1868317"/>
                <a:gd name="connsiteY9" fmla="*/ 668563 h 1369639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4916 w 1868327"/>
                <a:gd name="connsiteY6" fmla="*/ 679770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4916 w 1868327"/>
                <a:gd name="connsiteY6" fmla="*/ 679770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4916 w 1868327"/>
                <a:gd name="connsiteY6" fmla="*/ 679770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4916 w 1868327"/>
                <a:gd name="connsiteY6" fmla="*/ 679770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79146 w 1868327"/>
                <a:gd name="connsiteY6" fmla="*/ 668232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79146 w 1868327"/>
                <a:gd name="connsiteY6" fmla="*/ 668232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79146 w 1868327"/>
                <a:gd name="connsiteY6" fmla="*/ 668232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79146 w 1868327"/>
                <a:gd name="connsiteY6" fmla="*/ 668232 h 1355790"/>
                <a:gd name="connsiteX7" fmla="*/ 388238 w 1868327"/>
                <a:gd name="connsiteY7" fmla="*/ 1123768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79146 w 1868327"/>
                <a:gd name="connsiteY6" fmla="*/ 668232 h 1355790"/>
                <a:gd name="connsiteX7" fmla="*/ 388238 w 1868327"/>
                <a:gd name="connsiteY7" fmla="*/ 1123768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79146 w 1868327"/>
                <a:gd name="connsiteY6" fmla="*/ 668232 h 1355790"/>
                <a:gd name="connsiteX7" fmla="*/ 388238 w 1868327"/>
                <a:gd name="connsiteY7" fmla="*/ 1123768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8238 w 1868327"/>
                <a:gd name="connsiteY6" fmla="*/ 1123768 h 1355790"/>
                <a:gd name="connsiteX7" fmla="*/ 894675 w 1868327"/>
                <a:gd name="connsiteY7" fmla="*/ 1340346 h 1355790"/>
                <a:gd name="connsiteX8" fmla="*/ 24 w 1868327"/>
                <a:gd name="connsiteY8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8238 w 1868327"/>
                <a:gd name="connsiteY6" fmla="*/ 1123768 h 1355790"/>
                <a:gd name="connsiteX7" fmla="*/ 894675 w 1868327"/>
                <a:gd name="connsiteY7" fmla="*/ 1340346 h 1355790"/>
                <a:gd name="connsiteX8" fmla="*/ 24 w 1868327"/>
                <a:gd name="connsiteY8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8238 w 1868327"/>
                <a:gd name="connsiteY6" fmla="*/ 1123768 h 1355790"/>
                <a:gd name="connsiteX7" fmla="*/ 894675 w 1868327"/>
                <a:gd name="connsiteY7" fmla="*/ 1340346 h 1355790"/>
                <a:gd name="connsiteX8" fmla="*/ 24 w 1868327"/>
                <a:gd name="connsiteY8" fmla="*/ 668563 h 1355790"/>
                <a:gd name="connsiteX0" fmla="*/ 894675 w 1868327"/>
                <a:gd name="connsiteY0" fmla="*/ 1340346 h 1431786"/>
                <a:gd name="connsiteX1" fmla="*/ 24 w 1868327"/>
                <a:gd name="connsiteY1" fmla="*/ 668563 h 1431786"/>
                <a:gd name="connsiteX2" fmla="*/ 903042 w 1868327"/>
                <a:gd name="connsiteY2" fmla="*/ 0 h 1431786"/>
                <a:gd name="connsiteX3" fmla="*/ 1868327 w 1868327"/>
                <a:gd name="connsiteY3" fmla="*/ 0 h 1431786"/>
                <a:gd name="connsiteX4" fmla="*/ 1868327 w 1868327"/>
                <a:gd name="connsiteY4" fmla="*/ 386082 h 1431786"/>
                <a:gd name="connsiteX5" fmla="*/ 897300 w 1868327"/>
                <a:gd name="connsiteY5" fmla="*/ 386082 h 1431786"/>
                <a:gd name="connsiteX6" fmla="*/ 897300 w 1868327"/>
                <a:gd name="connsiteY6" fmla="*/ 386072 h 1431786"/>
                <a:gd name="connsiteX7" fmla="*/ 388238 w 1868327"/>
                <a:gd name="connsiteY7" fmla="*/ 1123768 h 1431786"/>
                <a:gd name="connsiteX8" fmla="*/ 986115 w 1868327"/>
                <a:gd name="connsiteY8" fmla="*/ 1431786 h 1431786"/>
                <a:gd name="connsiteX0" fmla="*/ 894675 w 1868327"/>
                <a:gd name="connsiteY0" fmla="*/ 1340346 h 1431786"/>
                <a:gd name="connsiteX1" fmla="*/ 24 w 1868327"/>
                <a:gd name="connsiteY1" fmla="*/ 668563 h 1431786"/>
                <a:gd name="connsiteX2" fmla="*/ 903042 w 1868327"/>
                <a:gd name="connsiteY2" fmla="*/ 0 h 1431786"/>
                <a:gd name="connsiteX3" fmla="*/ 1868327 w 1868327"/>
                <a:gd name="connsiteY3" fmla="*/ 0 h 1431786"/>
                <a:gd name="connsiteX4" fmla="*/ 1868327 w 1868327"/>
                <a:gd name="connsiteY4" fmla="*/ 386082 h 1431786"/>
                <a:gd name="connsiteX5" fmla="*/ 897300 w 1868327"/>
                <a:gd name="connsiteY5" fmla="*/ 386082 h 1431786"/>
                <a:gd name="connsiteX6" fmla="*/ 897300 w 1868327"/>
                <a:gd name="connsiteY6" fmla="*/ 386072 h 1431786"/>
                <a:gd name="connsiteX7" fmla="*/ 388238 w 1868327"/>
                <a:gd name="connsiteY7" fmla="*/ 1123768 h 1431786"/>
                <a:gd name="connsiteX8" fmla="*/ 986115 w 1868327"/>
                <a:gd name="connsiteY8" fmla="*/ 1431786 h 1431786"/>
                <a:gd name="connsiteX0" fmla="*/ 894675 w 1868327"/>
                <a:gd name="connsiteY0" fmla="*/ 1340346 h 1431786"/>
                <a:gd name="connsiteX1" fmla="*/ 24 w 1868327"/>
                <a:gd name="connsiteY1" fmla="*/ 668563 h 1431786"/>
                <a:gd name="connsiteX2" fmla="*/ 903042 w 1868327"/>
                <a:gd name="connsiteY2" fmla="*/ 0 h 1431786"/>
                <a:gd name="connsiteX3" fmla="*/ 1868327 w 1868327"/>
                <a:gd name="connsiteY3" fmla="*/ 0 h 1431786"/>
                <a:gd name="connsiteX4" fmla="*/ 1868327 w 1868327"/>
                <a:gd name="connsiteY4" fmla="*/ 386082 h 1431786"/>
                <a:gd name="connsiteX5" fmla="*/ 897300 w 1868327"/>
                <a:gd name="connsiteY5" fmla="*/ 386082 h 1431786"/>
                <a:gd name="connsiteX6" fmla="*/ 897300 w 1868327"/>
                <a:gd name="connsiteY6" fmla="*/ 386072 h 1431786"/>
                <a:gd name="connsiteX7" fmla="*/ 388238 w 1868327"/>
                <a:gd name="connsiteY7" fmla="*/ 1123768 h 1431786"/>
                <a:gd name="connsiteX8" fmla="*/ 986115 w 1868327"/>
                <a:gd name="connsiteY8" fmla="*/ 1431786 h 1431786"/>
                <a:gd name="connsiteX0" fmla="*/ 894675 w 1868327"/>
                <a:gd name="connsiteY0" fmla="*/ 1340346 h 1431786"/>
                <a:gd name="connsiteX1" fmla="*/ 24 w 1868327"/>
                <a:gd name="connsiteY1" fmla="*/ 668563 h 1431786"/>
                <a:gd name="connsiteX2" fmla="*/ 903042 w 1868327"/>
                <a:gd name="connsiteY2" fmla="*/ 0 h 1431786"/>
                <a:gd name="connsiteX3" fmla="*/ 1868327 w 1868327"/>
                <a:gd name="connsiteY3" fmla="*/ 0 h 1431786"/>
                <a:gd name="connsiteX4" fmla="*/ 1868327 w 1868327"/>
                <a:gd name="connsiteY4" fmla="*/ 386082 h 1431786"/>
                <a:gd name="connsiteX5" fmla="*/ 897300 w 1868327"/>
                <a:gd name="connsiteY5" fmla="*/ 386082 h 1431786"/>
                <a:gd name="connsiteX6" fmla="*/ 897300 w 1868327"/>
                <a:gd name="connsiteY6" fmla="*/ 386072 h 1431786"/>
                <a:gd name="connsiteX7" fmla="*/ 388238 w 1868327"/>
                <a:gd name="connsiteY7" fmla="*/ 1123768 h 1431786"/>
                <a:gd name="connsiteX8" fmla="*/ 986115 w 1868327"/>
                <a:gd name="connsiteY8" fmla="*/ 1431786 h 1431786"/>
                <a:gd name="connsiteX0" fmla="*/ 894675 w 1868327"/>
                <a:gd name="connsiteY0" fmla="*/ 1340346 h 1431786"/>
                <a:gd name="connsiteX1" fmla="*/ 24 w 1868327"/>
                <a:gd name="connsiteY1" fmla="*/ 668563 h 1431786"/>
                <a:gd name="connsiteX2" fmla="*/ 903042 w 1868327"/>
                <a:gd name="connsiteY2" fmla="*/ 0 h 1431786"/>
                <a:gd name="connsiteX3" fmla="*/ 1868327 w 1868327"/>
                <a:gd name="connsiteY3" fmla="*/ 0 h 1431786"/>
                <a:gd name="connsiteX4" fmla="*/ 1868327 w 1868327"/>
                <a:gd name="connsiteY4" fmla="*/ 386082 h 1431786"/>
                <a:gd name="connsiteX5" fmla="*/ 897300 w 1868327"/>
                <a:gd name="connsiteY5" fmla="*/ 386082 h 1431786"/>
                <a:gd name="connsiteX6" fmla="*/ 897300 w 1868327"/>
                <a:gd name="connsiteY6" fmla="*/ 386072 h 1431786"/>
                <a:gd name="connsiteX7" fmla="*/ 388238 w 1868327"/>
                <a:gd name="connsiteY7" fmla="*/ 1123768 h 1431786"/>
                <a:gd name="connsiteX8" fmla="*/ 986115 w 1868327"/>
                <a:gd name="connsiteY8" fmla="*/ 1431786 h 1431786"/>
                <a:gd name="connsiteX0" fmla="*/ 894657 w 1868309"/>
                <a:gd name="connsiteY0" fmla="*/ 1340346 h 1431786"/>
                <a:gd name="connsiteX1" fmla="*/ 6 w 1868309"/>
                <a:gd name="connsiteY1" fmla="*/ 668563 h 1431786"/>
                <a:gd name="connsiteX2" fmla="*/ 903024 w 1868309"/>
                <a:gd name="connsiteY2" fmla="*/ 0 h 1431786"/>
                <a:gd name="connsiteX3" fmla="*/ 1868309 w 1868309"/>
                <a:gd name="connsiteY3" fmla="*/ 0 h 1431786"/>
                <a:gd name="connsiteX4" fmla="*/ 1868309 w 1868309"/>
                <a:gd name="connsiteY4" fmla="*/ 386082 h 1431786"/>
                <a:gd name="connsiteX5" fmla="*/ 897282 w 1868309"/>
                <a:gd name="connsiteY5" fmla="*/ 386082 h 1431786"/>
                <a:gd name="connsiteX6" fmla="*/ 897282 w 1868309"/>
                <a:gd name="connsiteY6" fmla="*/ 386072 h 1431786"/>
                <a:gd name="connsiteX7" fmla="*/ 388220 w 1868309"/>
                <a:gd name="connsiteY7" fmla="*/ 1123768 h 1431786"/>
                <a:gd name="connsiteX8" fmla="*/ 986097 w 1868309"/>
                <a:gd name="connsiteY8" fmla="*/ 1431786 h 1431786"/>
                <a:gd name="connsiteX0" fmla="*/ 894657 w 1868309"/>
                <a:gd name="connsiteY0" fmla="*/ 1340346 h 1469285"/>
                <a:gd name="connsiteX1" fmla="*/ 6 w 1868309"/>
                <a:gd name="connsiteY1" fmla="*/ 668563 h 1469285"/>
                <a:gd name="connsiteX2" fmla="*/ 903024 w 1868309"/>
                <a:gd name="connsiteY2" fmla="*/ 0 h 1469285"/>
                <a:gd name="connsiteX3" fmla="*/ 1868309 w 1868309"/>
                <a:gd name="connsiteY3" fmla="*/ 0 h 1469285"/>
                <a:gd name="connsiteX4" fmla="*/ 1868309 w 1868309"/>
                <a:gd name="connsiteY4" fmla="*/ 386082 h 1469285"/>
                <a:gd name="connsiteX5" fmla="*/ 897282 w 1868309"/>
                <a:gd name="connsiteY5" fmla="*/ 386082 h 1469285"/>
                <a:gd name="connsiteX6" fmla="*/ 897282 w 1868309"/>
                <a:gd name="connsiteY6" fmla="*/ 386072 h 1469285"/>
                <a:gd name="connsiteX7" fmla="*/ 388220 w 1868309"/>
                <a:gd name="connsiteY7" fmla="*/ 1123768 h 1469285"/>
                <a:gd name="connsiteX8" fmla="*/ 778410 w 1868309"/>
                <a:gd name="connsiteY8" fmla="*/ 1469285 h 1469285"/>
                <a:gd name="connsiteX0" fmla="*/ 894657 w 1868309"/>
                <a:gd name="connsiteY0" fmla="*/ 1340346 h 1377909"/>
                <a:gd name="connsiteX1" fmla="*/ 6 w 1868309"/>
                <a:gd name="connsiteY1" fmla="*/ 668563 h 1377909"/>
                <a:gd name="connsiteX2" fmla="*/ 903024 w 1868309"/>
                <a:gd name="connsiteY2" fmla="*/ 0 h 1377909"/>
                <a:gd name="connsiteX3" fmla="*/ 1868309 w 1868309"/>
                <a:gd name="connsiteY3" fmla="*/ 0 h 1377909"/>
                <a:gd name="connsiteX4" fmla="*/ 1868309 w 1868309"/>
                <a:gd name="connsiteY4" fmla="*/ 386082 h 1377909"/>
                <a:gd name="connsiteX5" fmla="*/ 897282 w 1868309"/>
                <a:gd name="connsiteY5" fmla="*/ 386082 h 1377909"/>
                <a:gd name="connsiteX6" fmla="*/ 897282 w 1868309"/>
                <a:gd name="connsiteY6" fmla="*/ 386072 h 1377909"/>
                <a:gd name="connsiteX7" fmla="*/ 388220 w 1868309"/>
                <a:gd name="connsiteY7" fmla="*/ 1123768 h 1377909"/>
                <a:gd name="connsiteX8" fmla="*/ 660144 w 1868309"/>
                <a:gd name="connsiteY8" fmla="*/ 1327943 h 1377909"/>
                <a:gd name="connsiteX0" fmla="*/ 894657 w 1868309"/>
                <a:gd name="connsiteY0" fmla="*/ 1340346 h 1541399"/>
                <a:gd name="connsiteX1" fmla="*/ 6 w 1868309"/>
                <a:gd name="connsiteY1" fmla="*/ 668563 h 1541399"/>
                <a:gd name="connsiteX2" fmla="*/ 903024 w 1868309"/>
                <a:gd name="connsiteY2" fmla="*/ 0 h 1541399"/>
                <a:gd name="connsiteX3" fmla="*/ 1868309 w 1868309"/>
                <a:gd name="connsiteY3" fmla="*/ 0 h 1541399"/>
                <a:gd name="connsiteX4" fmla="*/ 1868309 w 1868309"/>
                <a:gd name="connsiteY4" fmla="*/ 386082 h 1541399"/>
                <a:gd name="connsiteX5" fmla="*/ 897282 w 1868309"/>
                <a:gd name="connsiteY5" fmla="*/ 386082 h 1541399"/>
                <a:gd name="connsiteX6" fmla="*/ 897282 w 1868309"/>
                <a:gd name="connsiteY6" fmla="*/ 386072 h 1541399"/>
                <a:gd name="connsiteX7" fmla="*/ 388220 w 1868309"/>
                <a:gd name="connsiteY7" fmla="*/ 1123768 h 1541399"/>
                <a:gd name="connsiteX8" fmla="*/ 530340 w 1868309"/>
                <a:gd name="connsiteY8" fmla="*/ 1541399 h 1541399"/>
                <a:gd name="connsiteX0" fmla="*/ 894657 w 1868309"/>
                <a:gd name="connsiteY0" fmla="*/ 1340346 h 1377909"/>
                <a:gd name="connsiteX1" fmla="*/ 6 w 1868309"/>
                <a:gd name="connsiteY1" fmla="*/ 668563 h 1377909"/>
                <a:gd name="connsiteX2" fmla="*/ 903024 w 1868309"/>
                <a:gd name="connsiteY2" fmla="*/ 0 h 1377909"/>
                <a:gd name="connsiteX3" fmla="*/ 1868309 w 1868309"/>
                <a:gd name="connsiteY3" fmla="*/ 0 h 1377909"/>
                <a:gd name="connsiteX4" fmla="*/ 1868309 w 1868309"/>
                <a:gd name="connsiteY4" fmla="*/ 386082 h 1377909"/>
                <a:gd name="connsiteX5" fmla="*/ 897282 w 1868309"/>
                <a:gd name="connsiteY5" fmla="*/ 386082 h 1377909"/>
                <a:gd name="connsiteX6" fmla="*/ 897282 w 1868309"/>
                <a:gd name="connsiteY6" fmla="*/ 386072 h 1377909"/>
                <a:gd name="connsiteX7" fmla="*/ 388220 w 1868309"/>
                <a:gd name="connsiteY7" fmla="*/ 1123768 h 1377909"/>
                <a:gd name="connsiteX0" fmla="*/ 894660 w 1868312"/>
                <a:gd name="connsiteY0" fmla="*/ 1340346 h 1371255"/>
                <a:gd name="connsiteX1" fmla="*/ 9 w 1868312"/>
                <a:gd name="connsiteY1" fmla="*/ 668563 h 1371255"/>
                <a:gd name="connsiteX2" fmla="*/ 903027 w 1868312"/>
                <a:gd name="connsiteY2" fmla="*/ 0 h 1371255"/>
                <a:gd name="connsiteX3" fmla="*/ 1868312 w 1868312"/>
                <a:gd name="connsiteY3" fmla="*/ 0 h 1371255"/>
                <a:gd name="connsiteX4" fmla="*/ 1868312 w 1868312"/>
                <a:gd name="connsiteY4" fmla="*/ 386082 h 1371255"/>
                <a:gd name="connsiteX5" fmla="*/ 897285 w 1868312"/>
                <a:gd name="connsiteY5" fmla="*/ 386082 h 1371255"/>
                <a:gd name="connsiteX6" fmla="*/ 897285 w 1868312"/>
                <a:gd name="connsiteY6" fmla="*/ 386072 h 1371255"/>
                <a:gd name="connsiteX7" fmla="*/ 388223 w 1868312"/>
                <a:gd name="connsiteY7" fmla="*/ 1123768 h 1371255"/>
                <a:gd name="connsiteX0" fmla="*/ 896353 w 1870005"/>
                <a:gd name="connsiteY0" fmla="*/ 1340346 h 1371592"/>
                <a:gd name="connsiteX1" fmla="*/ 1702 w 1870005"/>
                <a:gd name="connsiteY1" fmla="*/ 668563 h 1371592"/>
                <a:gd name="connsiteX2" fmla="*/ 904720 w 1870005"/>
                <a:gd name="connsiteY2" fmla="*/ 0 h 1371592"/>
                <a:gd name="connsiteX3" fmla="*/ 1870005 w 1870005"/>
                <a:gd name="connsiteY3" fmla="*/ 0 h 1371592"/>
                <a:gd name="connsiteX4" fmla="*/ 1870005 w 1870005"/>
                <a:gd name="connsiteY4" fmla="*/ 386082 h 1371592"/>
                <a:gd name="connsiteX5" fmla="*/ 898978 w 1870005"/>
                <a:gd name="connsiteY5" fmla="*/ 386082 h 1371592"/>
                <a:gd name="connsiteX6" fmla="*/ 898978 w 1870005"/>
                <a:gd name="connsiteY6" fmla="*/ 386072 h 1371592"/>
                <a:gd name="connsiteX7" fmla="*/ 389916 w 1870005"/>
                <a:gd name="connsiteY7" fmla="*/ 1123768 h 1371592"/>
                <a:gd name="connsiteX0" fmla="*/ 896353 w 1870005"/>
                <a:gd name="connsiteY0" fmla="*/ 1340346 h 1371592"/>
                <a:gd name="connsiteX1" fmla="*/ 1702 w 1870005"/>
                <a:gd name="connsiteY1" fmla="*/ 668563 h 1371592"/>
                <a:gd name="connsiteX2" fmla="*/ 904720 w 1870005"/>
                <a:gd name="connsiteY2" fmla="*/ 0 h 1371592"/>
                <a:gd name="connsiteX3" fmla="*/ 1870005 w 1870005"/>
                <a:gd name="connsiteY3" fmla="*/ 0 h 1371592"/>
                <a:gd name="connsiteX4" fmla="*/ 1870005 w 1870005"/>
                <a:gd name="connsiteY4" fmla="*/ 386082 h 1371592"/>
                <a:gd name="connsiteX5" fmla="*/ 898978 w 1870005"/>
                <a:gd name="connsiteY5" fmla="*/ 386082 h 1371592"/>
                <a:gd name="connsiteX6" fmla="*/ 898978 w 1870005"/>
                <a:gd name="connsiteY6" fmla="*/ 386072 h 1371592"/>
                <a:gd name="connsiteX7" fmla="*/ 389916 w 1870005"/>
                <a:gd name="connsiteY7" fmla="*/ 1123768 h 1371592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733 w 1868385"/>
                <a:gd name="connsiteY0" fmla="*/ 1340346 h 1372288"/>
                <a:gd name="connsiteX1" fmla="*/ 82 w 1868385"/>
                <a:gd name="connsiteY1" fmla="*/ 668563 h 1372288"/>
                <a:gd name="connsiteX2" fmla="*/ 903100 w 1868385"/>
                <a:gd name="connsiteY2" fmla="*/ 0 h 1372288"/>
                <a:gd name="connsiteX3" fmla="*/ 1868385 w 1868385"/>
                <a:gd name="connsiteY3" fmla="*/ 0 h 1372288"/>
                <a:gd name="connsiteX4" fmla="*/ 1868385 w 1868385"/>
                <a:gd name="connsiteY4" fmla="*/ 386082 h 1372288"/>
                <a:gd name="connsiteX5" fmla="*/ 897358 w 1868385"/>
                <a:gd name="connsiteY5" fmla="*/ 386082 h 1372288"/>
                <a:gd name="connsiteX6" fmla="*/ 897358 w 1868385"/>
                <a:gd name="connsiteY6" fmla="*/ 386072 h 1372288"/>
                <a:gd name="connsiteX7" fmla="*/ 388296 w 1868385"/>
                <a:gd name="connsiteY7" fmla="*/ 1123768 h 1372288"/>
                <a:gd name="connsiteX8" fmla="*/ 894733 w 1868385"/>
                <a:gd name="connsiteY8" fmla="*/ 1340346 h 1372288"/>
                <a:gd name="connsiteX0" fmla="*/ 983560 w 1869106"/>
                <a:gd name="connsiteY0" fmla="*/ 1316533 h 1348272"/>
                <a:gd name="connsiteX1" fmla="*/ 803 w 1869106"/>
                <a:gd name="connsiteY1" fmla="*/ 668563 h 1348272"/>
                <a:gd name="connsiteX2" fmla="*/ 903821 w 1869106"/>
                <a:gd name="connsiteY2" fmla="*/ 0 h 1348272"/>
                <a:gd name="connsiteX3" fmla="*/ 1869106 w 1869106"/>
                <a:gd name="connsiteY3" fmla="*/ 0 h 1348272"/>
                <a:gd name="connsiteX4" fmla="*/ 1869106 w 1869106"/>
                <a:gd name="connsiteY4" fmla="*/ 386082 h 1348272"/>
                <a:gd name="connsiteX5" fmla="*/ 898079 w 1869106"/>
                <a:gd name="connsiteY5" fmla="*/ 386082 h 1348272"/>
                <a:gd name="connsiteX6" fmla="*/ 898079 w 1869106"/>
                <a:gd name="connsiteY6" fmla="*/ 386072 h 1348272"/>
                <a:gd name="connsiteX7" fmla="*/ 389017 w 1869106"/>
                <a:gd name="connsiteY7" fmla="*/ 1123768 h 1348272"/>
                <a:gd name="connsiteX8" fmla="*/ 983560 w 1869106"/>
                <a:gd name="connsiteY8" fmla="*/ 1316533 h 1348272"/>
                <a:gd name="connsiteX0" fmla="*/ 983560 w 1869106"/>
                <a:gd name="connsiteY0" fmla="*/ 1307008 h 1339091"/>
                <a:gd name="connsiteX1" fmla="*/ 803 w 1869106"/>
                <a:gd name="connsiteY1" fmla="*/ 668563 h 1339091"/>
                <a:gd name="connsiteX2" fmla="*/ 903821 w 1869106"/>
                <a:gd name="connsiteY2" fmla="*/ 0 h 1339091"/>
                <a:gd name="connsiteX3" fmla="*/ 1869106 w 1869106"/>
                <a:gd name="connsiteY3" fmla="*/ 0 h 1339091"/>
                <a:gd name="connsiteX4" fmla="*/ 1869106 w 1869106"/>
                <a:gd name="connsiteY4" fmla="*/ 386082 h 1339091"/>
                <a:gd name="connsiteX5" fmla="*/ 898079 w 1869106"/>
                <a:gd name="connsiteY5" fmla="*/ 386082 h 1339091"/>
                <a:gd name="connsiteX6" fmla="*/ 898079 w 1869106"/>
                <a:gd name="connsiteY6" fmla="*/ 386072 h 1339091"/>
                <a:gd name="connsiteX7" fmla="*/ 389017 w 1869106"/>
                <a:gd name="connsiteY7" fmla="*/ 1123768 h 1339091"/>
                <a:gd name="connsiteX8" fmla="*/ 983560 w 1869106"/>
                <a:gd name="connsiteY8" fmla="*/ 1307008 h 1339091"/>
                <a:gd name="connsiteX0" fmla="*/ 983560 w 1869106"/>
                <a:gd name="connsiteY0" fmla="*/ 1307008 h 1351063"/>
                <a:gd name="connsiteX1" fmla="*/ 803 w 1869106"/>
                <a:gd name="connsiteY1" fmla="*/ 668563 h 1351063"/>
                <a:gd name="connsiteX2" fmla="*/ 903821 w 1869106"/>
                <a:gd name="connsiteY2" fmla="*/ 0 h 1351063"/>
                <a:gd name="connsiteX3" fmla="*/ 1869106 w 1869106"/>
                <a:gd name="connsiteY3" fmla="*/ 0 h 1351063"/>
                <a:gd name="connsiteX4" fmla="*/ 1869106 w 1869106"/>
                <a:gd name="connsiteY4" fmla="*/ 386082 h 1351063"/>
                <a:gd name="connsiteX5" fmla="*/ 898079 w 1869106"/>
                <a:gd name="connsiteY5" fmla="*/ 386082 h 1351063"/>
                <a:gd name="connsiteX6" fmla="*/ 898079 w 1869106"/>
                <a:gd name="connsiteY6" fmla="*/ 386072 h 1351063"/>
                <a:gd name="connsiteX7" fmla="*/ 389017 w 1869106"/>
                <a:gd name="connsiteY7" fmla="*/ 1123768 h 1351063"/>
                <a:gd name="connsiteX8" fmla="*/ 983560 w 1869106"/>
                <a:gd name="connsiteY8" fmla="*/ 1307008 h 1351063"/>
                <a:gd name="connsiteX0" fmla="*/ 983560 w 1869106"/>
                <a:gd name="connsiteY0" fmla="*/ 1307008 h 1339091"/>
                <a:gd name="connsiteX1" fmla="*/ 803 w 1869106"/>
                <a:gd name="connsiteY1" fmla="*/ 668563 h 1339091"/>
                <a:gd name="connsiteX2" fmla="*/ 903821 w 1869106"/>
                <a:gd name="connsiteY2" fmla="*/ 0 h 1339091"/>
                <a:gd name="connsiteX3" fmla="*/ 1869106 w 1869106"/>
                <a:gd name="connsiteY3" fmla="*/ 0 h 1339091"/>
                <a:gd name="connsiteX4" fmla="*/ 1869106 w 1869106"/>
                <a:gd name="connsiteY4" fmla="*/ 386082 h 1339091"/>
                <a:gd name="connsiteX5" fmla="*/ 898079 w 1869106"/>
                <a:gd name="connsiteY5" fmla="*/ 386082 h 1339091"/>
                <a:gd name="connsiteX6" fmla="*/ 898079 w 1869106"/>
                <a:gd name="connsiteY6" fmla="*/ 386072 h 1339091"/>
                <a:gd name="connsiteX7" fmla="*/ 389017 w 1869106"/>
                <a:gd name="connsiteY7" fmla="*/ 1123768 h 1339091"/>
                <a:gd name="connsiteX8" fmla="*/ 983560 w 1869106"/>
                <a:gd name="connsiteY8" fmla="*/ 1307008 h 1339091"/>
                <a:gd name="connsiteX0" fmla="*/ 983560 w 1869106"/>
                <a:gd name="connsiteY0" fmla="*/ 1307008 h 1340385"/>
                <a:gd name="connsiteX1" fmla="*/ 803 w 1869106"/>
                <a:gd name="connsiteY1" fmla="*/ 668563 h 1340385"/>
                <a:gd name="connsiteX2" fmla="*/ 903821 w 1869106"/>
                <a:gd name="connsiteY2" fmla="*/ 0 h 1340385"/>
                <a:gd name="connsiteX3" fmla="*/ 1869106 w 1869106"/>
                <a:gd name="connsiteY3" fmla="*/ 0 h 1340385"/>
                <a:gd name="connsiteX4" fmla="*/ 1869106 w 1869106"/>
                <a:gd name="connsiteY4" fmla="*/ 386082 h 1340385"/>
                <a:gd name="connsiteX5" fmla="*/ 898079 w 1869106"/>
                <a:gd name="connsiteY5" fmla="*/ 386082 h 1340385"/>
                <a:gd name="connsiteX6" fmla="*/ 898079 w 1869106"/>
                <a:gd name="connsiteY6" fmla="*/ 386072 h 1340385"/>
                <a:gd name="connsiteX7" fmla="*/ 389017 w 1869106"/>
                <a:gd name="connsiteY7" fmla="*/ 1123768 h 1340385"/>
                <a:gd name="connsiteX8" fmla="*/ 983560 w 1869106"/>
                <a:gd name="connsiteY8" fmla="*/ 1307008 h 1340385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9186"/>
                <a:gd name="connsiteX1" fmla="*/ 803 w 1869106"/>
                <a:gd name="connsiteY1" fmla="*/ 668563 h 1369186"/>
                <a:gd name="connsiteX2" fmla="*/ 903821 w 1869106"/>
                <a:gd name="connsiteY2" fmla="*/ 0 h 1369186"/>
                <a:gd name="connsiteX3" fmla="*/ 1869106 w 1869106"/>
                <a:gd name="connsiteY3" fmla="*/ 0 h 1369186"/>
                <a:gd name="connsiteX4" fmla="*/ 1869106 w 1869106"/>
                <a:gd name="connsiteY4" fmla="*/ 386082 h 1369186"/>
                <a:gd name="connsiteX5" fmla="*/ 898079 w 1869106"/>
                <a:gd name="connsiteY5" fmla="*/ 386082 h 1369186"/>
                <a:gd name="connsiteX6" fmla="*/ 898079 w 1869106"/>
                <a:gd name="connsiteY6" fmla="*/ 386072 h 1369186"/>
                <a:gd name="connsiteX7" fmla="*/ 389017 w 1869106"/>
                <a:gd name="connsiteY7" fmla="*/ 1123768 h 1369186"/>
                <a:gd name="connsiteX8" fmla="*/ 983560 w 1869106"/>
                <a:gd name="connsiteY8" fmla="*/ 1307008 h 1369186"/>
                <a:gd name="connsiteX0" fmla="*/ 983838 w 1869384"/>
                <a:gd name="connsiteY0" fmla="*/ 1307008 h 1373249"/>
                <a:gd name="connsiteX1" fmla="*/ 1081 w 1869384"/>
                <a:gd name="connsiteY1" fmla="*/ 668563 h 1373249"/>
                <a:gd name="connsiteX2" fmla="*/ 904099 w 1869384"/>
                <a:gd name="connsiteY2" fmla="*/ 0 h 1373249"/>
                <a:gd name="connsiteX3" fmla="*/ 1869384 w 1869384"/>
                <a:gd name="connsiteY3" fmla="*/ 0 h 1373249"/>
                <a:gd name="connsiteX4" fmla="*/ 1869384 w 1869384"/>
                <a:gd name="connsiteY4" fmla="*/ 386082 h 1373249"/>
                <a:gd name="connsiteX5" fmla="*/ 898357 w 1869384"/>
                <a:gd name="connsiteY5" fmla="*/ 386082 h 1373249"/>
                <a:gd name="connsiteX6" fmla="*/ 898357 w 1869384"/>
                <a:gd name="connsiteY6" fmla="*/ 386072 h 1373249"/>
                <a:gd name="connsiteX7" fmla="*/ 389295 w 1869384"/>
                <a:gd name="connsiteY7" fmla="*/ 1123768 h 1373249"/>
                <a:gd name="connsiteX8" fmla="*/ 983838 w 1869384"/>
                <a:gd name="connsiteY8" fmla="*/ 1307008 h 1373249"/>
                <a:gd name="connsiteX0" fmla="*/ 983838 w 1869384"/>
                <a:gd name="connsiteY0" fmla="*/ 1307008 h 1348483"/>
                <a:gd name="connsiteX1" fmla="*/ 1081 w 1869384"/>
                <a:gd name="connsiteY1" fmla="*/ 668563 h 1348483"/>
                <a:gd name="connsiteX2" fmla="*/ 904099 w 1869384"/>
                <a:gd name="connsiteY2" fmla="*/ 0 h 1348483"/>
                <a:gd name="connsiteX3" fmla="*/ 1869384 w 1869384"/>
                <a:gd name="connsiteY3" fmla="*/ 0 h 1348483"/>
                <a:gd name="connsiteX4" fmla="*/ 1869384 w 1869384"/>
                <a:gd name="connsiteY4" fmla="*/ 386082 h 1348483"/>
                <a:gd name="connsiteX5" fmla="*/ 898357 w 1869384"/>
                <a:gd name="connsiteY5" fmla="*/ 386082 h 1348483"/>
                <a:gd name="connsiteX6" fmla="*/ 898357 w 1869384"/>
                <a:gd name="connsiteY6" fmla="*/ 386072 h 1348483"/>
                <a:gd name="connsiteX7" fmla="*/ 389295 w 1869384"/>
                <a:gd name="connsiteY7" fmla="*/ 1123768 h 1348483"/>
                <a:gd name="connsiteX8" fmla="*/ 983838 w 1869384"/>
                <a:gd name="connsiteY8" fmla="*/ 1307008 h 1348483"/>
                <a:gd name="connsiteX0" fmla="*/ 983184 w 1868730"/>
                <a:gd name="connsiteY0" fmla="*/ 1307008 h 1348483"/>
                <a:gd name="connsiteX1" fmla="*/ 427 w 1868730"/>
                <a:gd name="connsiteY1" fmla="*/ 668563 h 1348483"/>
                <a:gd name="connsiteX2" fmla="*/ 903445 w 1868730"/>
                <a:gd name="connsiteY2" fmla="*/ 0 h 1348483"/>
                <a:gd name="connsiteX3" fmla="*/ 1868730 w 1868730"/>
                <a:gd name="connsiteY3" fmla="*/ 0 h 1348483"/>
                <a:gd name="connsiteX4" fmla="*/ 1868730 w 1868730"/>
                <a:gd name="connsiteY4" fmla="*/ 386082 h 1348483"/>
                <a:gd name="connsiteX5" fmla="*/ 897703 w 1868730"/>
                <a:gd name="connsiteY5" fmla="*/ 386082 h 1348483"/>
                <a:gd name="connsiteX6" fmla="*/ 897703 w 1868730"/>
                <a:gd name="connsiteY6" fmla="*/ 386072 h 1348483"/>
                <a:gd name="connsiteX7" fmla="*/ 388641 w 1868730"/>
                <a:gd name="connsiteY7" fmla="*/ 1123768 h 1348483"/>
                <a:gd name="connsiteX8" fmla="*/ 983184 w 1868730"/>
                <a:gd name="connsiteY8" fmla="*/ 1307008 h 1348483"/>
                <a:gd name="connsiteX0" fmla="*/ 990229 w 1875775"/>
                <a:gd name="connsiteY0" fmla="*/ 1307008 h 1348483"/>
                <a:gd name="connsiteX1" fmla="*/ 7472 w 1875775"/>
                <a:gd name="connsiteY1" fmla="*/ 668563 h 1348483"/>
                <a:gd name="connsiteX2" fmla="*/ 910490 w 1875775"/>
                <a:gd name="connsiteY2" fmla="*/ 0 h 1348483"/>
                <a:gd name="connsiteX3" fmla="*/ 1875775 w 1875775"/>
                <a:gd name="connsiteY3" fmla="*/ 0 h 1348483"/>
                <a:gd name="connsiteX4" fmla="*/ 1875775 w 1875775"/>
                <a:gd name="connsiteY4" fmla="*/ 386082 h 1348483"/>
                <a:gd name="connsiteX5" fmla="*/ 904748 w 1875775"/>
                <a:gd name="connsiteY5" fmla="*/ 386082 h 1348483"/>
                <a:gd name="connsiteX6" fmla="*/ 904748 w 1875775"/>
                <a:gd name="connsiteY6" fmla="*/ 386072 h 1348483"/>
                <a:gd name="connsiteX7" fmla="*/ 395686 w 1875775"/>
                <a:gd name="connsiteY7" fmla="*/ 1123768 h 1348483"/>
                <a:gd name="connsiteX8" fmla="*/ 990229 w 1875775"/>
                <a:gd name="connsiteY8" fmla="*/ 1307008 h 1348483"/>
                <a:gd name="connsiteX0" fmla="*/ 986178 w 1871724"/>
                <a:gd name="connsiteY0" fmla="*/ 1307008 h 1348483"/>
                <a:gd name="connsiteX1" fmla="*/ 3421 w 1871724"/>
                <a:gd name="connsiteY1" fmla="*/ 668563 h 1348483"/>
                <a:gd name="connsiteX2" fmla="*/ 906439 w 1871724"/>
                <a:gd name="connsiteY2" fmla="*/ 0 h 1348483"/>
                <a:gd name="connsiteX3" fmla="*/ 1871724 w 1871724"/>
                <a:gd name="connsiteY3" fmla="*/ 0 h 1348483"/>
                <a:gd name="connsiteX4" fmla="*/ 1871724 w 1871724"/>
                <a:gd name="connsiteY4" fmla="*/ 386082 h 1348483"/>
                <a:gd name="connsiteX5" fmla="*/ 900697 w 1871724"/>
                <a:gd name="connsiteY5" fmla="*/ 386082 h 1348483"/>
                <a:gd name="connsiteX6" fmla="*/ 900697 w 1871724"/>
                <a:gd name="connsiteY6" fmla="*/ 386072 h 1348483"/>
                <a:gd name="connsiteX7" fmla="*/ 391635 w 1871724"/>
                <a:gd name="connsiteY7" fmla="*/ 1123768 h 1348483"/>
                <a:gd name="connsiteX8" fmla="*/ 986178 w 1871724"/>
                <a:gd name="connsiteY8" fmla="*/ 1307008 h 1348483"/>
                <a:gd name="connsiteX0" fmla="*/ 982824 w 1868370"/>
                <a:gd name="connsiteY0" fmla="*/ 1307008 h 1348483"/>
                <a:gd name="connsiteX1" fmla="*/ 67 w 1868370"/>
                <a:gd name="connsiteY1" fmla="*/ 668563 h 1348483"/>
                <a:gd name="connsiteX2" fmla="*/ 903085 w 1868370"/>
                <a:gd name="connsiteY2" fmla="*/ 0 h 1348483"/>
                <a:gd name="connsiteX3" fmla="*/ 1868370 w 1868370"/>
                <a:gd name="connsiteY3" fmla="*/ 0 h 1348483"/>
                <a:gd name="connsiteX4" fmla="*/ 1868370 w 1868370"/>
                <a:gd name="connsiteY4" fmla="*/ 386082 h 1348483"/>
                <a:gd name="connsiteX5" fmla="*/ 897343 w 1868370"/>
                <a:gd name="connsiteY5" fmla="*/ 386082 h 1348483"/>
                <a:gd name="connsiteX6" fmla="*/ 897343 w 1868370"/>
                <a:gd name="connsiteY6" fmla="*/ 386072 h 1348483"/>
                <a:gd name="connsiteX7" fmla="*/ 388281 w 1868370"/>
                <a:gd name="connsiteY7" fmla="*/ 1123768 h 1348483"/>
                <a:gd name="connsiteX8" fmla="*/ 982824 w 1868370"/>
                <a:gd name="connsiteY8" fmla="*/ 1307008 h 1348483"/>
                <a:gd name="connsiteX0" fmla="*/ 982837 w 1868383"/>
                <a:gd name="connsiteY0" fmla="*/ 1307008 h 1363869"/>
                <a:gd name="connsiteX1" fmla="*/ 80 w 1868383"/>
                <a:gd name="connsiteY1" fmla="*/ 668563 h 1363869"/>
                <a:gd name="connsiteX2" fmla="*/ 903098 w 1868383"/>
                <a:gd name="connsiteY2" fmla="*/ 0 h 1363869"/>
                <a:gd name="connsiteX3" fmla="*/ 1868383 w 1868383"/>
                <a:gd name="connsiteY3" fmla="*/ 0 h 1363869"/>
                <a:gd name="connsiteX4" fmla="*/ 1868383 w 1868383"/>
                <a:gd name="connsiteY4" fmla="*/ 386082 h 1363869"/>
                <a:gd name="connsiteX5" fmla="*/ 897356 w 1868383"/>
                <a:gd name="connsiteY5" fmla="*/ 386082 h 1363869"/>
                <a:gd name="connsiteX6" fmla="*/ 897356 w 1868383"/>
                <a:gd name="connsiteY6" fmla="*/ 386072 h 1363869"/>
                <a:gd name="connsiteX7" fmla="*/ 388294 w 1868383"/>
                <a:gd name="connsiteY7" fmla="*/ 1123768 h 1363869"/>
                <a:gd name="connsiteX8" fmla="*/ 982837 w 1868383"/>
                <a:gd name="connsiteY8" fmla="*/ 1307008 h 1363869"/>
                <a:gd name="connsiteX0" fmla="*/ 982970 w 1868516"/>
                <a:gd name="connsiteY0" fmla="*/ 1307008 h 1357495"/>
                <a:gd name="connsiteX1" fmla="*/ 213 w 1868516"/>
                <a:gd name="connsiteY1" fmla="*/ 668563 h 1357495"/>
                <a:gd name="connsiteX2" fmla="*/ 903231 w 1868516"/>
                <a:gd name="connsiteY2" fmla="*/ 0 h 1357495"/>
                <a:gd name="connsiteX3" fmla="*/ 1868516 w 1868516"/>
                <a:gd name="connsiteY3" fmla="*/ 0 h 1357495"/>
                <a:gd name="connsiteX4" fmla="*/ 1868516 w 1868516"/>
                <a:gd name="connsiteY4" fmla="*/ 386082 h 1357495"/>
                <a:gd name="connsiteX5" fmla="*/ 897489 w 1868516"/>
                <a:gd name="connsiteY5" fmla="*/ 386082 h 1357495"/>
                <a:gd name="connsiteX6" fmla="*/ 897489 w 1868516"/>
                <a:gd name="connsiteY6" fmla="*/ 386072 h 1357495"/>
                <a:gd name="connsiteX7" fmla="*/ 388427 w 1868516"/>
                <a:gd name="connsiteY7" fmla="*/ 1123768 h 1357495"/>
                <a:gd name="connsiteX8" fmla="*/ 982970 w 1868516"/>
                <a:gd name="connsiteY8" fmla="*/ 1307008 h 1357495"/>
                <a:gd name="connsiteX0" fmla="*/ 982834 w 1868380"/>
                <a:gd name="connsiteY0" fmla="*/ 1307008 h 1357123"/>
                <a:gd name="connsiteX1" fmla="*/ 77 w 1868380"/>
                <a:gd name="connsiteY1" fmla="*/ 668563 h 1357123"/>
                <a:gd name="connsiteX2" fmla="*/ 903095 w 1868380"/>
                <a:gd name="connsiteY2" fmla="*/ 0 h 1357123"/>
                <a:gd name="connsiteX3" fmla="*/ 1868380 w 1868380"/>
                <a:gd name="connsiteY3" fmla="*/ 0 h 1357123"/>
                <a:gd name="connsiteX4" fmla="*/ 1868380 w 1868380"/>
                <a:gd name="connsiteY4" fmla="*/ 386082 h 1357123"/>
                <a:gd name="connsiteX5" fmla="*/ 897353 w 1868380"/>
                <a:gd name="connsiteY5" fmla="*/ 386082 h 1357123"/>
                <a:gd name="connsiteX6" fmla="*/ 897353 w 1868380"/>
                <a:gd name="connsiteY6" fmla="*/ 386072 h 1357123"/>
                <a:gd name="connsiteX7" fmla="*/ 388291 w 1868380"/>
                <a:gd name="connsiteY7" fmla="*/ 1123768 h 1357123"/>
                <a:gd name="connsiteX8" fmla="*/ 982834 w 1868380"/>
                <a:gd name="connsiteY8" fmla="*/ 1307008 h 1357123"/>
                <a:gd name="connsiteX0" fmla="*/ 982834 w 1868380"/>
                <a:gd name="connsiteY0" fmla="*/ 1307008 h 1364304"/>
                <a:gd name="connsiteX1" fmla="*/ 77 w 1868380"/>
                <a:gd name="connsiteY1" fmla="*/ 668563 h 1364304"/>
                <a:gd name="connsiteX2" fmla="*/ 903095 w 1868380"/>
                <a:gd name="connsiteY2" fmla="*/ 0 h 1364304"/>
                <a:gd name="connsiteX3" fmla="*/ 1868380 w 1868380"/>
                <a:gd name="connsiteY3" fmla="*/ 0 h 1364304"/>
                <a:gd name="connsiteX4" fmla="*/ 1868380 w 1868380"/>
                <a:gd name="connsiteY4" fmla="*/ 386082 h 1364304"/>
                <a:gd name="connsiteX5" fmla="*/ 897353 w 1868380"/>
                <a:gd name="connsiteY5" fmla="*/ 386082 h 1364304"/>
                <a:gd name="connsiteX6" fmla="*/ 897353 w 1868380"/>
                <a:gd name="connsiteY6" fmla="*/ 386072 h 1364304"/>
                <a:gd name="connsiteX7" fmla="*/ 388291 w 1868380"/>
                <a:gd name="connsiteY7" fmla="*/ 1123768 h 1364304"/>
                <a:gd name="connsiteX8" fmla="*/ 982834 w 1868380"/>
                <a:gd name="connsiteY8" fmla="*/ 1307008 h 1364304"/>
                <a:gd name="connsiteX0" fmla="*/ 982834 w 1868380"/>
                <a:gd name="connsiteY0" fmla="*/ 1307008 h 1366361"/>
                <a:gd name="connsiteX1" fmla="*/ 77 w 1868380"/>
                <a:gd name="connsiteY1" fmla="*/ 668563 h 1366361"/>
                <a:gd name="connsiteX2" fmla="*/ 903095 w 1868380"/>
                <a:gd name="connsiteY2" fmla="*/ 0 h 1366361"/>
                <a:gd name="connsiteX3" fmla="*/ 1868380 w 1868380"/>
                <a:gd name="connsiteY3" fmla="*/ 0 h 1366361"/>
                <a:gd name="connsiteX4" fmla="*/ 1868380 w 1868380"/>
                <a:gd name="connsiteY4" fmla="*/ 386082 h 1366361"/>
                <a:gd name="connsiteX5" fmla="*/ 897353 w 1868380"/>
                <a:gd name="connsiteY5" fmla="*/ 386082 h 1366361"/>
                <a:gd name="connsiteX6" fmla="*/ 897353 w 1868380"/>
                <a:gd name="connsiteY6" fmla="*/ 386072 h 1366361"/>
                <a:gd name="connsiteX7" fmla="*/ 388291 w 1868380"/>
                <a:gd name="connsiteY7" fmla="*/ 1123768 h 1366361"/>
                <a:gd name="connsiteX8" fmla="*/ 982834 w 1868380"/>
                <a:gd name="connsiteY8" fmla="*/ 1307008 h 1366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8380" h="1366361">
                  <a:moveTo>
                    <a:pt x="982834" y="1307008"/>
                  </a:moveTo>
                  <a:cubicBezTo>
                    <a:pt x="732394" y="1440691"/>
                    <a:pt x="10007" y="1396043"/>
                    <a:pt x="77" y="668563"/>
                  </a:cubicBezTo>
                  <a:cubicBezTo>
                    <a:pt x="-3715" y="390780"/>
                    <a:pt x="132130" y="13795"/>
                    <a:pt x="903095" y="0"/>
                  </a:cubicBezTo>
                  <a:lnTo>
                    <a:pt x="1868380" y="0"/>
                  </a:lnTo>
                  <a:lnTo>
                    <a:pt x="1868380" y="386082"/>
                  </a:lnTo>
                  <a:lnTo>
                    <a:pt x="897353" y="386082"/>
                  </a:lnTo>
                  <a:lnTo>
                    <a:pt x="897353" y="386072"/>
                  </a:lnTo>
                  <a:cubicBezTo>
                    <a:pt x="339444" y="390754"/>
                    <a:pt x="248008" y="890628"/>
                    <a:pt x="388291" y="1123768"/>
                  </a:cubicBezTo>
                  <a:cubicBezTo>
                    <a:pt x="463286" y="1235204"/>
                    <a:pt x="661103" y="1435284"/>
                    <a:pt x="982834" y="130700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6" name="Isosceles Triangle 28">
              <a:extLst>
                <a:ext uri="{FF2B5EF4-FFF2-40B4-BE49-F238E27FC236}">
                  <a16:creationId xmlns:a16="http://schemas.microsoft.com/office/drawing/2014/main" id="{48E7124A-B456-4504-9E2E-94DF92F8DBEA}"/>
                </a:ext>
              </a:extLst>
            </p:cNvPr>
            <p:cNvSpPr/>
            <p:nvPr/>
          </p:nvSpPr>
          <p:spPr>
            <a:xfrm rot="16200000">
              <a:off x="2902343" y="4374045"/>
              <a:ext cx="535692" cy="64379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381C121D-8D9B-401D-93DF-B0B81E80A35A}"/>
              </a:ext>
            </a:extLst>
          </p:cNvPr>
          <p:cNvSpPr txBox="1"/>
          <p:nvPr/>
        </p:nvSpPr>
        <p:spPr>
          <a:xfrm>
            <a:off x="4780407" y="4008843"/>
            <a:ext cx="756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E8FE8B4-8D34-4C09-8ED4-9CE02BC40348}"/>
              </a:ext>
            </a:extLst>
          </p:cNvPr>
          <p:cNvSpPr txBox="1"/>
          <p:nvPr/>
        </p:nvSpPr>
        <p:spPr>
          <a:xfrm>
            <a:off x="4389067" y="4408953"/>
            <a:ext cx="765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161AF0D-8958-4BAD-8F06-C76284C695B1}"/>
              </a:ext>
            </a:extLst>
          </p:cNvPr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D5B81AD-6D1D-435D-8B08-C7AF3D243EB0}"/>
              </a:ext>
            </a:extLst>
          </p:cNvPr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STEP 2</a:t>
            </a: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보이스 피싱 회피 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Idea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6" name="Rounded Rectangle 7">
            <a:extLst>
              <a:ext uri="{FF2B5EF4-FFF2-40B4-BE49-F238E27FC236}">
                <a16:creationId xmlns:a16="http://schemas.microsoft.com/office/drawing/2014/main" id="{12F421FE-E80D-4783-8E1E-7926D321B39B}"/>
              </a:ext>
            </a:extLst>
          </p:cNvPr>
          <p:cNvSpPr/>
          <p:nvPr/>
        </p:nvSpPr>
        <p:spPr>
          <a:xfrm>
            <a:off x="5925399" y="3196932"/>
            <a:ext cx="374758" cy="648547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AF0FDC4-3111-492E-A3B0-EC006B6D04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021" y="3929372"/>
            <a:ext cx="535693" cy="535693"/>
          </a:xfrm>
          <a:prstGeom prst="rect">
            <a:avLst/>
          </a:prstGeom>
        </p:spPr>
      </p:pic>
      <p:sp>
        <p:nvSpPr>
          <p:cNvPr id="47" name="Freeform 25">
            <a:extLst>
              <a:ext uri="{FF2B5EF4-FFF2-40B4-BE49-F238E27FC236}">
                <a16:creationId xmlns:a16="http://schemas.microsoft.com/office/drawing/2014/main" id="{0975D4AB-F567-4509-9314-BBE5E585DBAF}"/>
              </a:ext>
            </a:extLst>
          </p:cNvPr>
          <p:cNvSpPr/>
          <p:nvPr/>
        </p:nvSpPr>
        <p:spPr>
          <a:xfrm>
            <a:off x="10869055" y="2442420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939569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STEP 3</a:t>
            </a: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보이스 피싱 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Concept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010934" y="2353734"/>
            <a:ext cx="414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보이스 피싱 회피</a:t>
            </a:r>
            <a:endParaRPr lang="en-US" altLang="ko-KR" sz="20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4942735" y="3074821"/>
            <a:ext cx="5199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30" panose="02030504000101010101" pitchFamily="18" charset="-127"/>
              </a:rPr>
              <a:t>S</a:t>
            </a:r>
            <a:r>
              <a:rPr lang="ko-KR" altLang="en-US" sz="2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30" panose="02030504000101010101" pitchFamily="18" charset="-127"/>
              </a:rPr>
              <a:t>보이스 기반으로 통화 내용 문장화</a:t>
            </a:r>
            <a:endParaRPr lang="en-US" altLang="ko-KR" sz="20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pic>
        <p:nvPicPr>
          <p:cNvPr id="116" name="그림 115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021" y="3024021"/>
            <a:ext cx="733063" cy="494818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4942735" y="3829148"/>
            <a:ext cx="5199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30" panose="02030504000101010101" pitchFamily="18" charset="-127"/>
              </a:rPr>
              <a:t>문장의 키워드</a:t>
            </a:r>
            <a:r>
              <a:rPr lang="en-US" altLang="ko-KR" sz="2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2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30" panose="02030504000101010101" pitchFamily="18" charset="-127"/>
              </a:rPr>
              <a:t>패턴 중심으로 판단</a:t>
            </a:r>
            <a:endParaRPr lang="en-US" altLang="ko-KR" sz="20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pic>
        <p:nvPicPr>
          <p:cNvPr id="118" name="그림 117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021" y="3803377"/>
            <a:ext cx="733063" cy="494818"/>
          </a:xfrm>
          <a:prstGeom prst="rect">
            <a:avLst/>
          </a:prstGeom>
        </p:spPr>
      </p:pic>
      <p:sp>
        <p:nvSpPr>
          <p:cNvPr id="119" name="TextBox 118"/>
          <p:cNvSpPr txBox="1"/>
          <p:nvPr/>
        </p:nvSpPr>
        <p:spPr>
          <a:xfrm>
            <a:off x="4942735" y="4583475"/>
            <a:ext cx="5199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보이스 피싱의 피해 최소화</a:t>
            </a:r>
            <a:endParaRPr lang="en-US" altLang="ko-KR" sz="20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pic>
        <p:nvPicPr>
          <p:cNvPr id="120" name="그림 119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021" y="4568426"/>
            <a:ext cx="733063" cy="49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141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STEP 4</a:t>
            </a: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보이스 피싱 회피 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Step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043464" y="1325692"/>
            <a:ext cx="9724071" cy="3908625"/>
            <a:chOff x="1386364" y="1325692"/>
            <a:chExt cx="9724071" cy="3908625"/>
          </a:xfrm>
        </p:grpSpPr>
        <p:grpSp>
          <p:nvGrpSpPr>
            <p:cNvPr id="11" name="그룹 10"/>
            <p:cNvGrpSpPr/>
            <p:nvPr/>
          </p:nvGrpSpPr>
          <p:grpSpPr>
            <a:xfrm>
              <a:off x="1386364" y="3672355"/>
              <a:ext cx="3945571" cy="916578"/>
              <a:chOff x="308269" y="2248619"/>
              <a:chExt cx="3945571" cy="916578"/>
            </a:xfrm>
          </p:grpSpPr>
          <p:sp>
            <p:nvSpPr>
              <p:cNvPr id="115" name="TextBox 114"/>
              <p:cNvSpPr txBox="1"/>
              <p:nvPr/>
            </p:nvSpPr>
            <p:spPr>
              <a:xfrm>
                <a:off x="308269" y="2826643"/>
                <a:ext cx="394557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10" panose="02030504000101010101" pitchFamily="18" charset="-127"/>
                    <a:ea typeface="-윤고딕330" panose="02030504000101010101" pitchFamily="18" charset="-127"/>
                  </a:rPr>
                  <a:t>통화 내용의 키워드</a:t>
                </a:r>
                <a:r>
                  <a:rPr lang="en-US" altLang="ko-KR" sz="16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10" panose="02030504000101010101" pitchFamily="18" charset="-127"/>
                    <a:ea typeface="-윤고딕330" panose="02030504000101010101" pitchFamily="18" charset="-127"/>
                  </a:rPr>
                  <a:t>, </a:t>
                </a:r>
                <a:r>
                  <a:rPr lang="ko-KR" altLang="en-US" sz="16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10" panose="02030504000101010101" pitchFamily="18" charset="-127"/>
                    <a:ea typeface="-윤고딕330" panose="02030504000101010101" pitchFamily="18" charset="-127"/>
                  </a:rPr>
                  <a:t>패턴 중심</a:t>
                </a:r>
                <a:endParaRPr lang="en-US" altLang="ko-KR" sz="16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endParaRPr>
              </a:p>
            </p:txBody>
          </p:sp>
          <p:pic>
            <p:nvPicPr>
              <p:cNvPr id="116" name="그림 115"/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14524" y="2248619"/>
                <a:ext cx="733063" cy="494818"/>
              </a:xfrm>
              <a:prstGeom prst="rect">
                <a:avLst/>
              </a:prstGeom>
            </p:spPr>
          </p:pic>
        </p:grpSp>
        <p:cxnSp>
          <p:nvCxnSpPr>
            <p:cNvPr id="3" name="직선 연결선 2"/>
            <p:cNvCxnSpPr/>
            <p:nvPr/>
          </p:nvCxnSpPr>
          <p:spPr>
            <a:xfrm>
              <a:off x="1905000" y="4597400"/>
              <a:ext cx="2908300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4800600" y="3441700"/>
              <a:ext cx="2908300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7683500" y="2248619"/>
              <a:ext cx="2908300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4800600" y="3441700"/>
              <a:ext cx="0" cy="1155700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7696200" y="2248619"/>
              <a:ext cx="0" cy="1199431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그룹 34"/>
            <p:cNvGrpSpPr/>
            <p:nvPr/>
          </p:nvGrpSpPr>
          <p:grpSpPr>
            <a:xfrm>
              <a:off x="4281964" y="2487741"/>
              <a:ext cx="3945571" cy="916578"/>
              <a:chOff x="308269" y="2248619"/>
              <a:chExt cx="3945571" cy="916578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308269" y="2826643"/>
                <a:ext cx="394557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사용자에게 즉각적인 경고</a:t>
                </a:r>
                <a:r>
                  <a:rPr lang="en-US" altLang="ko-KR" sz="9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 </a:t>
                </a:r>
                <a:endParaRPr lang="en-US" altLang="ko-KR" sz="16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endParaRPr>
              </a:p>
            </p:txBody>
          </p:sp>
          <p:pic>
            <p:nvPicPr>
              <p:cNvPr id="37" name="그림 36"/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14524" y="2248619"/>
                <a:ext cx="733063" cy="494818"/>
              </a:xfrm>
              <a:prstGeom prst="rect">
                <a:avLst/>
              </a:prstGeom>
            </p:spPr>
          </p:pic>
        </p:grpSp>
        <p:grpSp>
          <p:nvGrpSpPr>
            <p:cNvPr id="38" name="그룹 37"/>
            <p:cNvGrpSpPr/>
            <p:nvPr/>
          </p:nvGrpSpPr>
          <p:grpSpPr>
            <a:xfrm>
              <a:off x="7164864" y="1325692"/>
              <a:ext cx="3945571" cy="916578"/>
              <a:chOff x="308269" y="2248619"/>
              <a:chExt cx="3945571" cy="916578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308269" y="2826643"/>
                <a:ext cx="394557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보이스 피싱의 피해 최소화</a:t>
                </a:r>
                <a:endParaRPr lang="en-US" altLang="ko-KR" sz="16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endParaRPr>
              </a:p>
            </p:txBody>
          </p:sp>
          <p:pic>
            <p:nvPicPr>
              <p:cNvPr id="41" name="그림 40"/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14524" y="2248619"/>
                <a:ext cx="733063" cy="494818"/>
              </a:xfrm>
              <a:prstGeom prst="rect">
                <a:avLst/>
              </a:prstGeom>
            </p:spPr>
          </p:pic>
        </p:grpSp>
        <p:sp>
          <p:nvSpPr>
            <p:cNvPr id="46" name="직사각형 45"/>
            <p:cNvSpPr/>
            <p:nvPr/>
          </p:nvSpPr>
          <p:spPr>
            <a:xfrm>
              <a:off x="1905000" y="4711097"/>
              <a:ext cx="481413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</a:t>
              </a:r>
              <a:r>
                <a:rPr lang="ko-KR" altLang="en-US" sz="14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보이스 기반으로 통화내용을</a:t>
              </a:r>
              <a:r>
                <a:rPr lang="en-US" altLang="ko-KR" sz="14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ko-KR" altLang="en-US" sz="14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문장으로 변환</a:t>
              </a:r>
              <a:endPara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sz="14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문장안에 있는 내용을 </a:t>
              </a:r>
              <a:r>
                <a:rPr lang="en-US" altLang="ko-KR" sz="14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ko-KR" altLang="en-US" sz="14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보이스 피싱과 관련된 내용과 분석</a:t>
              </a:r>
              <a:endPara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819299" y="3513269"/>
              <a:ext cx="366638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문장안의 내용이 보이스 피싱과 유사하다면</a:t>
              </a:r>
              <a:endPara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  <a:p>
              <a:r>
                <a:rPr lang="ko-KR" altLang="en-US" sz="14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a typeface="-윤고딕310" panose="02030504000101010101" pitchFamily="18" charset="-127"/>
                </a:rPr>
                <a:t>즉시 사용자에게 경고</a:t>
              </a:r>
              <a:r>
                <a:rPr lang="en-US" altLang="ko-KR" sz="14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a typeface="-윤고딕310" panose="02030504000101010101" pitchFamily="18" charset="-127"/>
                </a:rPr>
                <a:t>, </a:t>
              </a:r>
              <a:r>
                <a:rPr lang="ko-KR" altLang="en-US" sz="14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a typeface="-윤고딕310" panose="02030504000101010101" pitchFamily="18" charset="-127"/>
                </a:rPr>
                <a:t>알림</a:t>
              </a:r>
              <a:endPara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7708900" y="2305235"/>
              <a:ext cx="312777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급증하는 보이스 피싱 피해를 최소화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9952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09900" y="3044279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보이스 피싱 회피</a:t>
            </a:r>
            <a:endParaRPr lang="ko-KR" altLang="en-US" sz="26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62320" y="4606204"/>
            <a:ext cx="30673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감사합니다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C599F07-A09A-4005-B803-676A1412C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571" y="1037625"/>
            <a:ext cx="3142857" cy="9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480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137</Words>
  <Application>Microsoft Office PowerPoint</Application>
  <PresentationFormat>와이드스크린</PresentationFormat>
  <Paragraphs>49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맑은 고딕</vt:lpstr>
      <vt:lpstr>-윤고딕310</vt:lpstr>
      <vt:lpstr>-윤고딕330</vt:lpstr>
      <vt:lpstr>-윤고딕350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 DEMO HUB</dc:creator>
  <cp:lastModifiedBy>HyonngE Kim</cp:lastModifiedBy>
  <cp:revision>11</cp:revision>
  <dcterms:created xsi:type="dcterms:W3CDTF">2016-03-30T05:53:39Z</dcterms:created>
  <dcterms:modified xsi:type="dcterms:W3CDTF">2018-12-23T23:30:17Z</dcterms:modified>
</cp:coreProperties>
</file>