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356" r:id="rId3"/>
    <p:sldId id="423" r:id="rId4"/>
    <p:sldId id="369" r:id="rId5"/>
    <p:sldId id="355" r:id="rId6"/>
    <p:sldId id="424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356"/>
            <p14:sldId id="423"/>
            <p14:sldId id="369"/>
            <p14:sldId id="355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5494" autoAdjust="0"/>
  </p:normalViewPr>
  <p:slideViewPr>
    <p:cSldViewPr>
      <p:cViewPr>
        <p:scale>
          <a:sx n="100" d="100"/>
          <a:sy n="100" d="100"/>
        </p:scale>
        <p:origin x="1968" y="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2019-02-14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1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3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3DA5-2861-4D49-A0BB-676E00398919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1A74E5E4-A585-4486-9774-7B8502B6BACE}" type="datetimeFigureOut">
              <a:rPr lang="ko-KR" altLang="en-US" smtClean="0"/>
              <a:pPr/>
              <a:t>2019-02-14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" panose="020B0600000101010101" pitchFamily="50" charset="-127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나눔스퀘어" panose="020B0600000101010101" pitchFamily="50" charset="-127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Weekly Report</a:t>
            </a:r>
            <a:endParaRPr lang="ko-KR" altLang="en-US" sz="3200" dirty="0">
              <a:solidFill>
                <a:schemeClr val="bg1"/>
              </a:solidFill>
              <a:cs typeface="Sakkal Majalla" pitchFamily="2" charset="-7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University</a:t>
            </a: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EE716DB-5C6E-44FF-BE00-579002B753B0}"/>
              </a:ext>
            </a:extLst>
          </p:cNvPr>
          <p:cNvCxnSpPr/>
          <p:nvPr/>
        </p:nvCxnSpPr>
        <p:spPr>
          <a:xfrm rot="5400000">
            <a:off x="2687401" y="3816182"/>
            <a:ext cx="4592755" cy="140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0428" y="-135878"/>
            <a:ext cx="7886700" cy="1325563"/>
          </a:xfrm>
        </p:spPr>
        <p:txBody>
          <a:bodyPr/>
          <a:lstStyle/>
          <a:p>
            <a:r>
              <a:rPr lang="ko-KR" altLang="en-US" dirty="0"/>
              <a:t>방학 세부계획</a:t>
            </a:r>
          </a:p>
        </p:txBody>
      </p:sp>
      <p:cxnSp>
        <p:nvCxnSpPr>
          <p:cNvPr id="38" name="직선 연결선 37"/>
          <p:cNvCxnSpPr/>
          <p:nvPr/>
        </p:nvCxnSpPr>
        <p:spPr>
          <a:xfrm rot="5400000">
            <a:off x="-1300526" y="3843639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144583" y="1250691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18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107504" y="5229200"/>
            <a:ext cx="8856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/>
          <p:cNvSpPr/>
          <p:nvPr/>
        </p:nvSpPr>
        <p:spPr>
          <a:xfrm>
            <a:off x="7808772" y="96115"/>
            <a:ext cx="374178" cy="63571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</a:t>
            </a:r>
          </a:p>
        </p:txBody>
      </p:sp>
      <p:sp>
        <p:nvSpPr>
          <p:cNvPr id="230" name="직사각형 229"/>
          <p:cNvSpPr/>
          <p:nvPr/>
        </p:nvSpPr>
        <p:spPr>
          <a:xfrm>
            <a:off x="8271546" y="113657"/>
            <a:ext cx="374178" cy="64133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7341486" y="96115"/>
            <a:ext cx="374178" cy="64133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료</a:t>
            </a:r>
            <a:endParaRPr lang="ko-KR" altLang="en-US" sz="11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rot="5400000">
            <a:off x="-5045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rot="5400000">
            <a:off x="31018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5400000">
            <a:off x="1110818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rot="5400000">
            <a:off x="1883450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rot="5400000">
            <a:off x="2679444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rot="5400000">
            <a:off x="3475438" y="3923308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5400000">
            <a:off x="42714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rot="5400000">
            <a:off x="506742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5863421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 rot="5400000">
            <a:off x="6659419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-6744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7285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526866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232796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114000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91616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70852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50524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29818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70942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7890315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cxnSp>
        <p:nvCxnSpPr>
          <p:cNvPr id="239" name="직선 연결선 238"/>
          <p:cNvCxnSpPr/>
          <p:nvPr/>
        </p:nvCxnSpPr>
        <p:spPr>
          <a:xfrm rot="5400000">
            <a:off x="-2097925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68637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18676" y="1258897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3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754966" y="1273532"/>
            <a:ext cx="412538" cy="2446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</a:t>
            </a:r>
          </a:p>
        </p:txBody>
      </p:sp>
      <p:sp>
        <p:nvSpPr>
          <p:cNvPr id="47" name="오른쪽 화살표 46"/>
          <p:cNvSpPr/>
          <p:nvPr/>
        </p:nvSpPr>
        <p:spPr>
          <a:xfrm>
            <a:off x="192524" y="2027247"/>
            <a:ext cx="5561270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밑바닥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부터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시작하는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개념</a:t>
            </a:r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기초</a:t>
            </a:r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오른쪽 화살표 46">
            <a:extLst>
              <a:ext uri="{FF2B5EF4-FFF2-40B4-BE49-F238E27FC236}">
                <a16:creationId xmlns:a16="http://schemas.microsoft.com/office/drawing/2014/main" id="{00552E87-74E8-4B7E-A71F-86955B698AAE}"/>
              </a:ext>
            </a:extLst>
          </p:cNvPr>
          <p:cNvSpPr/>
          <p:nvPr/>
        </p:nvSpPr>
        <p:spPr>
          <a:xfrm>
            <a:off x="199553" y="3139366"/>
            <a:ext cx="5563571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</a:t>
            </a:r>
            <a:r>
              <a:rPr lang="ko-KR" altLang="en-US" sz="13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사이언스 핸드북</a:t>
            </a:r>
            <a:r>
              <a:rPr lang="en-US" altLang="ko-KR" sz="13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3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3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Pandas Matplotlib &amp; ML </a:t>
            </a:r>
            <a:r>
              <a:rPr lang="ko-KR" altLang="en-US" sz="13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기초</a:t>
            </a:r>
            <a:r>
              <a:rPr lang="en-US" altLang="ko-KR" sz="13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3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오른쪽 화살표 46">
            <a:extLst>
              <a:ext uri="{FF2B5EF4-FFF2-40B4-BE49-F238E27FC236}">
                <a16:creationId xmlns:a16="http://schemas.microsoft.com/office/drawing/2014/main" id="{4B0C8688-6B66-4DDB-B48E-345E14B5E326}"/>
              </a:ext>
            </a:extLst>
          </p:cNvPr>
          <p:cNvSpPr/>
          <p:nvPr/>
        </p:nvSpPr>
        <p:spPr>
          <a:xfrm>
            <a:off x="3386566" y="3979449"/>
            <a:ext cx="2403271" cy="116590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주식 데이터 수집 및 </a:t>
            </a:r>
            <a:endParaRPr lang="en-US" altLang="ko-KR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머신 러닝 기술 적용하기</a:t>
            </a:r>
          </a:p>
        </p:txBody>
      </p:sp>
      <p:sp>
        <p:nvSpPr>
          <p:cNvPr id="42" name="오른쪽 화살표 46">
            <a:extLst>
              <a:ext uri="{FF2B5EF4-FFF2-40B4-BE49-F238E27FC236}">
                <a16:creationId xmlns:a16="http://schemas.microsoft.com/office/drawing/2014/main" id="{C491055C-6A7E-44F6-9143-FEDE1226DE88}"/>
              </a:ext>
            </a:extLst>
          </p:cNvPr>
          <p:cNvSpPr/>
          <p:nvPr/>
        </p:nvSpPr>
        <p:spPr>
          <a:xfrm>
            <a:off x="199155" y="5369996"/>
            <a:ext cx="1574669" cy="75623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미래에셋</a:t>
            </a:r>
            <a:r>
              <a:rPr lang="ko-KR" altLang="en-US" sz="9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TAMS</a:t>
            </a:r>
            <a:endParaRPr lang="ko-KR" altLang="en-US" sz="9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30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지난 주 계획 진행도 </a:t>
            </a:r>
            <a:r>
              <a:rPr lang="en-US" altLang="ko-KR" sz="3600" dirty="0"/>
              <a:t>(1/30 ~ 2/13)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8496944" cy="4851101"/>
          </a:xfrm>
        </p:spPr>
        <p:txBody>
          <a:bodyPr>
            <a:normAutofit lnSpcReduction="10000"/>
          </a:bodyPr>
          <a:lstStyle/>
          <a:p>
            <a:pPr marL="800100" lvl="1" indent="-457200">
              <a:buAutoNum type="arabicPeriod"/>
            </a:pPr>
            <a:r>
              <a:rPr lang="ko-KR" altLang="en-US" sz="2000" b="1" dirty="0" err="1"/>
              <a:t>딥러닝</a:t>
            </a:r>
            <a:r>
              <a:rPr lang="ko-KR" altLang="en-US" sz="2000" b="1" dirty="0"/>
              <a:t> 기본 지식 복습</a:t>
            </a:r>
            <a:endParaRPr lang="en-US" altLang="ko-KR" sz="2000" b="1" dirty="0"/>
          </a:p>
          <a:p>
            <a:pPr lvl="2"/>
            <a:r>
              <a:rPr lang="ko-KR" altLang="en-US" sz="1700" dirty="0"/>
              <a:t>교재 </a:t>
            </a:r>
            <a:r>
              <a:rPr lang="en-US" altLang="ko-KR" sz="1700" dirty="0"/>
              <a:t>6</a:t>
            </a:r>
            <a:r>
              <a:rPr lang="ko-KR" altLang="en-US" sz="1700" dirty="0"/>
              <a:t>장</a:t>
            </a:r>
            <a:r>
              <a:rPr lang="en-US" altLang="ko-KR" sz="1700" dirty="0"/>
              <a:t> </a:t>
            </a:r>
            <a:r>
              <a:rPr lang="ko-KR" altLang="en-US" sz="1700" dirty="0"/>
              <a:t>까지 학습</a:t>
            </a:r>
            <a:endParaRPr lang="en-US" altLang="ko-KR" sz="1700" dirty="0"/>
          </a:p>
          <a:p>
            <a:pPr marL="685800" lvl="2" indent="0">
              <a:buNone/>
            </a:pPr>
            <a:endParaRPr lang="en-US" altLang="ko-KR" sz="1700" dirty="0"/>
          </a:p>
          <a:p>
            <a:pPr marL="800100" lvl="1" indent="-457200">
              <a:buFont typeface="Arial" panose="020B0604020202020204" pitchFamily="34" charset="0"/>
              <a:buAutoNum type="arabicPeriod"/>
            </a:pPr>
            <a:r>
              <a:rPr lang="en-US" altLang="ko-KR" sz="2000" b="1" dirty="0"/>
              <a:t>Python Data Science Hand Book </a:t>
            </a:r>
            <a:r>
              <a:rPr lang="ko-KR" altLang="en-US" sz="2000" b="1" dirty="0"/>
              <a:t>챕터</a:t>
            </a:r>
            <a:r>
              <a:rPr lang="en-US" altLang="ko-KR" sz="2000" b="1" dirty="0"/>
              <a:t>4: Matplotlib(253p ~381p)</a:t>
            </a:r>
            <a:endParaRPr lang="en-US" altLang="ko-KR" sz="2000" dirty="0"/>
          </a:p>
          <a:p>
            <a:pPr lvl="2"/>
            <a:r>
              <a:rPr lang="ko-KR" altLang="en-US" sz="1700" dirty="0"/>
              <a:t>라인 플롯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산점도</a:t>
            </a:r>
            <a:r>
              <a:rPr lang="en-US" altLang="ko-KR" sz="1700" dirty="0"/>
              <a:t>, </a:t>
            </a:r>
            <a:r>
              <a:rPr lang="ko-KR" altLang="en-US" sz="1700" dirty="0"/>
              <a:t>오차시각화</a:t>
            </a:r>
            <a:endParaRPr lang="en-US" altLang="ko-KR" sz="1700" dirty="0"/>
          </a:p>
          <a:p>
            <a:pPr lvl="2"/>
            <a:r>
              <a:rPr lang="ko-KR" altLang="en-US" sz="1700" dirty="0"/>
              <a:t>밀도와 등고선 플롯</a:t>
            </a:r>
            <a:endParaRPr lang="en-US" altLang="ko-KR" sz="1700" dirty="0"/>
          </a:p>
          <a:p>
            <a:pPr lvl="2"/>
            <a:r>
              <a:rPr lang="ko-KR" altLang="en-US" sz="1700" dirty="0"/>
              <a:t>히스토그램</a:t>
            </a:r>
            <a:r>
              <a:rPr lang="en-US" altLang="ko-KR" sz="1700" dirty="0"/>
              <a:t>, </a:t>
            </a:r>
            <a:r>
              <a:rPr lang="ko-KR" altLang="en-US" sz="1700" dirty="0"/>
              <a:t>구간화</a:t>
            </a:r>
            <a:r>
              <a:rPr lang="en-US" altLang="ko-KR" sz="1700" dirty="0"/>
              <a:t>, </a:t>
            </a:r>
            <a:r>
              <a:rPr lang="ko-KR" altLang="en-US" sz="1700" dirty="0"/>
              <a:t>밀도</a:t>
            </a:r>
            <a:endParaRPr lang="en-US" altLang="ko-KR" sz="1700" dirty="0"/>
          </a:p>
          <a:p>
            <a:pPr lvl="2"/>
            <a:r>
              <a:rPr lang="ko-KR" altLang="en-US" sz="1700" dirty="0"/>
              <a:t>플롯 범례</a:t>
            </a:r>
            <a:r>
              <a:rPr lang="en-US" altLang="ko-KR" sz="1700" dirty="0"/>
              <a:t>(legend), </a:t>
            </a:r>
            <a:r>
              <a:rPr lang="ko-KR" altLang="en-US" sz="1700" dirty="0"/>
              <a:t>다중 </a:t>
            </a:r>
            <a:r>
              <a:rPr lang="ko-KR" altLang="en-US" sz="1700" dirty="0" err="1"/>
              <a:t>서브플롯</a:t>
            </a:r>
            <a:endParaRPr lang="en-US" altLang="ko-KR" sz="1700" dirty="0"/>
          </a:p>
          <a:p>
            <a:pPr lvl="2"/>
            <a:r>
              <a:rPr lang="ko-KR" altLang="en-US" sz="1700" dirty="0"/>
              <a:t>텍스트</a:t>
            </a:r>
            <a:r>
              <a:rPr lang="en-US" altLang="ko-KR" sz="1700" dirty="0"/>
              <a:t>, </a:t>
            </a:r>
            <a:r>
              <a:rPr lang="ko-KR" altLang="en-US" sz="1700" dirty="0"/>
              <a:t>주석</a:t>
            </a:r>
            <a:r>
              <a:rPr lang="en-US" altLang="ko-KR" sz="1700" dirty="0"/>
              <a:t>, </a:t>
            </a:r>
            <a:r>
              <a:rPr lang="ko-KR" altLang="en-US" sz="1700" dirty="0"/>
              <a:t>눈금</a:t>
            </a:r>
            <a:endParaRPr lang="en-US" altLang="ko-KR" sz="1700" dirty="0"/>
          </a:p>
          <a:p>
            <a:pPr lvl="2"/>
            <a:r>
              <a:rPr lang="en-US" altLang="ko-KR" sz="1700" dirty="0"/>
              <a:t>3</a:t>
            </a:r>
            <a:r>
              <a:rPr lang="ko-KR" altLang="en-US" sz="1700" dirty="0"/>
              <a:t>차원 점과 선 플롯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Basemap</a:t>
            </a:r>
            <a:r>
              <a:rPr lang="ko-KR" altLang="en-US" sz="1700" dirty="0"/>
              <a:t>의 지리데이터</a:t>
            </a:r>
            <a:r>
              <a:rPr lang="en-US" altLang="ko-KR" sz="1700" dirty="0"/>
              <a:t>, Seaborn </a:t>
            </a:r>
            <a:r>
              <a:rPr lang="ko-KR" altLang="en-US" sz="1700" dirty="0"/>
              <a:t>플롯</a:t>
            </a:r>
            <a:endParaRPr lang="en-US" altLang="ko-KR" sz="1700" dirty="0"/>
          </a:p>
          <a:p>
            <a:pPr lvl="2"/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en-US" altLang="ko-KR" sz="2000" b="1" dirty="0"/>
              <a:t>Predict stock price</a:t>
            </a:r>
            <a:endParaRPr lang="en-US" altLang="ko-KR" sz="1800" b="1" dirty="0"/>
          </a:p>
          <a:p>
            <a:pPr lvl="2"/>
            <a:r>
              <a:rPr lang="en-US" altLang="ko-KR" sz="1700" dirty="0"/>
              <a:t>S&amp;P, google, apple predict in Kaggle kernels</a:t>
            </a:r>
          </a:p>
          <a:p>
            <a:pPr lvl="2"/>
            <a:r>
              <a:rPr lang="ko-KR" altLang="en-US" sz="1700" dirty="0"/>
              <a:t>대부분 </a:t>
            </a:r>
            <a:r>
              <a:rPr lang="en-US" altLang="ko-KR" sz="1700" dirty="0"/>
              <a:t>LSTM</a:t>
            </a:r>
            <a:r>
              <a:rPr lang="ko-KR" altLang="en-US" sz="1700" dirty="0"/>
              <a:t>혹은 </a:t>
            </a:r>
            <a:r>
              <a:rPr lang="en-US" altLang="ko-KR" sz="1700" dirty="0"/>
              <a:t>RNN</a:t>
            </a:r>
            <a:r>
              <a:rPr lang="ko-KR" altLang="en-US" sz="1700" dirty="0"/>
              <a:t>을 이용</a:t>
            </a:r>
            <a:r>
              <a:rPr lang="en-US" altLang="ko-KR" sz="1700" dirty="0"/>
              <a:t> </a:t>
            </a:r>
          </a:p>
          <a:p>
            <a:pPr lvl="2"/>
            <a:r>
              <a:rPr lang="en-US" altLang="ko-KR" sz="1700" dirty="0"/>
              <a:t>Reinforcement Learning, GAN</a:t>
            </a:r>
            <a:r>
              <a:rPr lang="ko-KR" altLang="en-US" sz="1700" dirty="0"/>
              <a:t>을 이용한 사례도 존재</a:t>
            </a:r>
            <a:endParaRPr lang="en-US" altLang="ko-KR" sz="1700" dirty="0"/>
          </a:p>
          <a:p>
            <a:pPr lvl="2"/>
            <a:r>
              <a:rPr lang="ko-KR" altLang="en-US" sz="1700" dirty="0"/>
              <a:t>코스피 데이터에 직접 적용 </a:t>
            </a:r>
            <a:r>
              <a:rPr lang="en-US" altLang="ko-KR" sz="1700" dirty="0"/>
              <a:t>Accuracy 93% (Training, Test set </a:t>
            </a:r>
            <a:r>
              <a:rPr lang="ko-KR" altLang="en-US" sz="1700" dirty="0"/>
              <a:t>모두 </a:t>
            </a:r>
            <a:r>
              <a:rPr lang="en-US" altLang="ko-KR" sz="1700" dirty="0"/>
              <a:t>KOSPI Index)</a:t>
            </a:r>
          </a:p>
          <a:p>
            <a:pPr lvl="2"/>
            <a:r>
              <a:rPr lang="ko-KR" altLang="en-US" sz="1700" dirty="0"/>
              <a:t>하지만 다른 종목에 적용시 만족할 만한 결과를 얻지 못함</a:t>
            </a:r>
            <a:r>
              <a:rPr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828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이번 주 계획 </a:t>
            </a:r>
            <a:r>
              <a:rPr lang="en-US" altLang="ko-KR" sz="3600" dirty="0"/>
              <a:t>(2/14 ~ 2/20)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7886700" cy="4851101"/>
          </a:xfrm>
        </p:spPr>
        <p:txBody>
          <a:bodyPr>
            <a:normAutofit/>
          </a:bodyPr>
          <a:lstStyle/>
          <a:p>
            <a:pPr marL="800100" lvl="1" indent="-457200">
              <a:buAutoNum type="arabicPeriod"/>
            </a:pPr>
            <a:r>
              <a:rPr lang="ko-KR" altLang="en-US" sz="2000" b="1" dirty="0" err="1"/>
              <a:t>딥러닝</a:t>
            </a:r>
            <a:r>
              <a:rPr lang="ko-KR" altLang="en-US" sz="2000" b="1" dirty="0"/>
              <a:t> 기본 지식 복습</a:t>
            </a:r>
            <a:endParaRPr lang="en-US" altLang="ko-KR" sz="2000" b="1" dirty="0"/>
          </a:p>
          <a:p>
            <a:pPr lvl="2"/>
            <a:r>
              <a:rPr lang="ko-KR" altLang="en-US" sz="1700" dirty="0"/>
              <a:t>교재 </a:t>
            </a:r>
            <a:r>
              <a:rPr lang="en-US" altLang="ko-KR" sz="1700" dirty="0"/>
              <a:t>7</a:t>
            </a:r>
            <a:r>
              <a:rPr lang="ko-KR" altLang="en-US" sz="1700" dirty="0"/>
              <a:t>장 공부하기</a:t>
            </a:r>
            <a:endParaRPr lang="en-US" altLang="ko-KR" sz="1700" dirty="0"/>
          </a:p>
          <a:p>
            <a:pPr marL="1028700" lvl="2" indent="-342900">
              <a:buFont typeface="+mj-lt"/>
              <a:buAutoNum type="arabicPeriod"/>
            </a:pPr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en-US" altLang="ko-KR" sz="1950" b="1" dirty="0"/>
              <a:t>Python Data Science Hand Book Chapter5: Machine Learning (383p~477p)</a:t>
            </a:r>
            <a:endParaRPr lang="en-US" altLang="ko-KR" sz="1950" dirty="0"/>
          </a:p>
          <a:p>
            <a:pPr lvl="2"/>
            <a:r>
              <a:rPr lang="ko-KR" altLang="en-US" sz="1700" dirty="0" err="1"/>
              <a:t>초모수와</a:t>
            </a:r>
            <a:r>
              <a:rPr lang="ko-KR" altLang="en-US" sz="1700" dirty="0"/>
              <a:t> 모델 검증</a:t>
            </a:r>
            <a:endParaRPr lang="en-US" altLang="ko-KR" sz="1700" dirty="0"/>
          </a:p>
          <a:p>
            <a:pPr lvl="2"/>
            <a:r>
              <a:rPr lang="ko-KR" altLang="en-US" sz="1700" dirty="0"/>
              <a:t>특징공학</a:t>
            </a:r>
            <a:endParaRPr lang="en-US" altLang="ko-KR" sz="1700" dirty="0"/>
          </a:p>
          <a:p>
            <a:pPr lvl="2"/>
            <a:r>
              <a:rPr lang="ko-KR" altLang="en-US" sz="1700" dirty="0" err="1"/>
              <a:t>나이브</a:t>
            </a:r>
            <a:r>
              <a:rPr lang="ko-KR" altLang="en-US" sz="1700" dirty="0"/>
              <a:t> </a:t>
            </a:r>
            <a:r>
              <a:rPr lang="ko-KR" altLang="en-US" sz="1700" dirty="0" err="1"/>
              <a:t>베이즈</a:t>
            </a:r>
            <a:r>
              <a:rPr lang="ko-KR" altLang="en-US" sz="1700" dirty="0"/>
              <a:t> 분류</a:t>
            </a:r>
            <a:endParaRPr lang="en-US" altLang="ko-KR" sz="1700" dirty="0"/>
          </a:p>
          <a:p>
            <a:pPr lvl="2"/>
            <a:r>
              <a:rPr lang="ko-KR" altLang="en-US" sz="1700" dirty="0"/>
              <a:t>선형 회귀</a:t>
            </a:r>
            <a:endParaRPr lang="en-US" altLang="ko-KR" sz="1700" dirty="0"/>
          </a:p>
          <a:p>
            <a:pPr lvl="2"/>
            <a:r>
              <a:rPr lang="ko-KR" altLang="en-US" sz="1700" dirty="0"/>
              <a:t>서포트 벡터 머신</a:t>
            </a:r>
            <a:endParaRPr lang="en-US" altLang="ko-KR" sz="1700" dirty="0"/>
          </a:p>
          <a:p>
            <a:pPr marL="685800" lvl="2" indent="0">
              <a:buNone/>
            </a:pPr>
            <a:endParaRPr lang="en-US" altLang="ko-KR" sz="1700" dirty="0"/>
          </a:p>
          <a:p>
            <a:pPr marL="685800" lvl="2" indent="0">
              <a:buNone/>
            </a:pPr>
            <a:endParaRPr lang="en-US" altLang="ko-KR" sz="1700" dirty="0"/>
          </a:p>
          <a:p>
            <a:pPr marL="685800" lvl="2" indent="0">
              <a:buNone/>
            </a:pP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64144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E1E2D-9ACA-4D70-956D-3D3BDA60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A967B-F9C0-4CA1-AFA7-E3DE3EE4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457200">
              <a:buAutoNum type="arabicPeriod"/>
            </a:pPr>
            <a:r>
              <a:rPr lang="en-US" altLang="ko-KR" sz="2000" b="1" dirty="0"/>
              <a:t>Predict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stock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price</a:t>
            </a:r>
          </a:p>
          <a:p>
            <a:pPr lvl="2"/>
            <a:r>
              <a:rPr lang="en-US" altLang="ko-KR" sz="1700" dirty="0"/>
              <a:t>RNN</a:t>
            </a:r>
            <a:r>
              <a:rPr lang="ko-KR" altLang="en-US" sz="1700" dirty="0"/>
              <a:t>의 완벽한 이해의 필요</a:t>
            </a:r>
            <a:endParaRPr lang="en-US" altLang="ko-KR" sz="1700" dirty="0"/>
          </a:p>
          <a:p>
            <a:pPr lvl="2"/>
            <a:r>
              <a:rPr lang="ko-KR" altLang="en-US" sz="1700" dirty="0"/>
              <a:t>유가증권시장의 전종목 데이터 수집을 위한 </a:t>
            </a:r>
            <a:r>
              <a:rPr lang="en-US" altLang="ko-KR" sz="1700" dirty="0"/>
              <a:t>API </a:t>
            </a:r>
            <a:r>
              <a:rPr lang="ko-KR" altLang="en-US" sz="1700" dirty="0"/>
              <a:t>연동 혹은 </a:t>
            </a:r>
            <a:r>
              <a:rPr lang="ko-KR" altLang="en-US" sz="1700" dirty="0" err="1"/>
              <a:t>크롤링</a:t>
            </a:r>
            <a:r>
              <a:rPr lang="ko-KR" altLang="en-US" sz="1700" dirty="0"/>
              <a:t> 공부의 필요</a:t>
            </a:r>
            <a:endParaRPr lang="en-US" altLang="ko-KR" sz="17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97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95044</TotalTime>
  <Words>278</Words>
  <Application>Microsoft Office PowerPoint</Application>
  <PresentationFormat>화면 슬라이드 쇼(4:3)</PresentationFormat>
  <Paragraphs>67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</vt:lpstr>
      <vt:lpstr>한컴 윤체 L</vt:lpstr>
      <vt:lpstr>Arial</vt:lpstr>
      <vt:lpstr>Sakkal Majalla</vt:lpstr>
      <vt:lpstr>Office 테마</vt:lpstr>
      <vt:lpstr>Weekly Report</vt:lpstr>
      <vt:lpstr>방학 세부계획</vt:lpstr>
      <vt:lpstr>지난 주 계획 진행도 (1/30 ~ 2/13) </vt:lpstr>
      <vt:lpstr>이번 주 계획 (2/14 ~ 2/20) </vt:lpstr>
      <vt:lpstr>Thank You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ML</cp:lastModifiedBy>
  <cp:revision>2395</cp:revision>
  <cp:lastPrinted>2017-11-09T08:20:48Z</cp:lastPrinted>
  <dcterms:created xsi:type="dcterms:W3CDTF">2013-01-01T01:17:14Z</dcterms:created>
  <dcterms:modified xsi:type="dcterms:W3CDTF">2019-02-14T04:30:40Z</dcterms:modified>
</cp:coreProperties>
</file>