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356" r:id="rId3"/>
    <p:sldId id="369" r:id="rId4"/>
    <p:sldId id="423" r:id="rId5"/>
    <p:sldId id="355" r:id="rId6"/>
    <p:sldId id="424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369"/>
            <p14:sldId id="423"/>
            <p14:sldId id="355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5494" autoAdjust="0"/>
  </p:normalViewPr>
  <p:slideViewPr>
    <p:cSldViewPr>
      <p:cViewPr>
        <p:scale>
          <a:sx n="100" d="100"/>
          <a:sy n="100" d="100"/>
        </p:scale>
        <p:origin x="1968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2019-02-21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2019-02-21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2019-02-21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" panose="020B0600000101010101" pitchFamily="50" charset="-127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Weekly Report</a:t>
            </a:r>
            <a:endParaRPr lang="ko-KR" altLang="en-US" sz="3200" dirty="0">
              <a:solidFill>
                <a:schemeClr val="bg1"/>
              </a:solidFill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EE716DB-5C6E-44FF-BE00-579002B753B0}"/>
              </a:ext>
            </a:extLst>
          </p:cNvPr>
          <p:cNvCxnSpPr/>
          <p:nvPr/>
        </p:nvCxnSpPr>
        <p:spPr>
          <a:xfrm rot="5400000">
            <a:off x="3484065" y="3807976"/>
            <a:ext cx="4592755" cy="14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31018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110818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270679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552358" y="1258897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92524" y="2027247"/>
            <a:ext cx="5561270" cy="75623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밑바닥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부터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시작하는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개념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기초</a:t>
            </a:r>
            <a:r>
              <a:rPr lang="en-US" altLang="ko-KR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오른쪽 화살표 46">
            <a:extLst>
              <a:ext uri="{FF2B5EF4-FFF2-40B4-BE49-F238E27FC236}">
                <a16:creationId xmlns:a16="http://schemas.microsoft.com/office/drawing/2014/main" id="{00552E87-74E8-4B7E-A71F-86955B698AAE}"/>
              </a:ext>
            </a:extLst>
          </p:cNvPr>
          <p:cNvSpPr/>
          <p:nvPr/>
        </p:nvSpPr>
        <p:spPr>
          <a:xfrm>
            <a:off x="199553" y="3139366"/>
            <a:ext cx="5563571" cy="75623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3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</a:t>
            </a:r>
            <a:r>
              <a:rPr lang="ko-KR" altLang="en-US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 사이언스 핸드북</a:t>
            </a:r>
            <a:r>
              <a:rPr lang="en-US" altLang="ko-KR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3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Numpy</a:t>
            </a:r>
            <a:r>
              <a:rPr lang="en-US" altLang="ko-KR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Pandas Matplotlib &amp; ML </a:t>
            </a:r>
            <a:r>
              <a:rPr lang="ko-KR" altLang="en-US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기초</a:t>
            </a:r>
            <a:r>
              <a:rPr lang="en-US" altLang="ko-KR" sz="13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3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오른쪽 화살표 46">
            <a:extLst>
              <a:ext uri="{FF2B5EF4-FFF2-40B4-BE49-F238E27FC236}">
                <a16:creationId xmlns:a16="http://schemas.microsoft.com/office/drawing/2014/main" id="{4B0C8688-6B66-4DDB-B48E-345E14B5E326}"/>
              </a:ext>
            </a:extLst>
          </p:cNvPr>
          <p:cNvSpPr/>
          <p:nvPr/>
        </p:nvSpPr>
        <p:spPr>
          <a:xfrm>
            <a:off x="2996260" y="3979449"/>
            <a:ext cx="2793578" cy="116590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주식 데이터 수집 및 </a:t>
            </a:r>
            <a:endParaRPr lang="en-US" altLang="ko-KR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머신 러닝 기술 적용하기</a:t>
            </a:r>
          </a:p>
        </p:txBody>
      </p:sp>
      <p:sp>
        <p:nvSpPr>
          <p:cNvPr id="42" name="오른쪽 화살표 46">
            <a:extLst>
              <a:ext uri="{FF2B5EF4-FFF2-40B4-BE49-F238E27FC236}">
                <a16:creationId xmlns:a16="http://schemas.microsoft.com/office/drawing/2014/main" id="{C491055C-6A7E-44F6-9143-FEDE1226DE88}"/>
              </a:ext>
            </a:extLst>
          </p:cNvPr>
          <p:cNvSpPr/>
          <p:nvPr/>
        </p:nvSpPr>
        <p:spPr>
          <a:xfrm>
            <a:off x="199155" y="5369996"/>
            <a:ext cx="1574669" cy="756236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미래에셋</a:t>
            </a:r>
            <a:r>
              <a:rPr lang="ko-KR" altLang="en-US" sz="9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TAMS</a:t>
            </a:r>
            <a:endParaRPr lang="ko-KR" altLang="en-US" sz="9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지난 주 계획 진행도 </a:t>
            </a:r>
            <a:r>
              <a:rPr lang="en-US" altLang="ko-KR" sz="3600" dirty="0"/>
              <a:t>(2/14 ~ 2/20)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7886700" cy="4851101"/>
          </a:xfrm>
        </p:spPr>
        <p:txBody>
          <a:bodyPr>
            <a:normAutofit lnSpcReduction="10000"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딥러닝</a:t>
            </a:r>
            <a:r>
              <a:rPr lang="ko-KR" altLang="en-US" sz="2000" b="1" dirty="0"/>
              <a:t> 기본 지식 복습</a:t>
            </a:r>
            <a:endParaRPr lang="en-US" altLang="ko-KR" sz="2000" b="1" dirty="0"/>
          </a:p>
          <a:p>
            <a:pPr lvl="2"/>
            <a:r>
              <a:rPr lang="ko-KR" altLang="en-US" sz="1700" dirty="0"/>
              <a:t>교재 </a:t>
            </a:r>
            <a:r>
              <a:rPr lang="en-US" altLang="ko-KR" sz="1700" dirty="0"/>
              <a:t>7</a:t>
            </a:r>
            <a:r>
              <a:rPr lang="ko-KR" altLang="en-US" sz="1700" dirty="0"/>
              <a:t>장 공부</a:t>
            </a:r>
            <a:endParaRPr lang="en-US" altLang="ko-KR" sz="1700" dirty="0"/>
          </a:p>
          <a:p>
            <a:pPr marL="1028700" lvl="2" indent="-342900">
              <a:buFont typeface="+mj-lt"/>
              <a:buAutoNum type="arabicPeriod"/>
            </a:pPr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en-US" altLang="ko-KR" sz="1950" b="1" dirty="0"/>
              <a:t>Python Data Science Hand Book Chapter5: Machine Learning (383p~477p)</a:t>
            </a:r>
            <a:endParaRPr lang="en-US" altLang="ko-KR" sz="1950" dirty="0"/>
          </a:p>
          <a:p>
            <a:pPr lvl="2"/>
            <a:r>
              <a:rPr lang="ko-KR" altLang="en-US" sz="1700" dirty="0" err="1"/>
              <a:t>초모수와</a:t>
            </a:r>
            <a:r>
              <a:rPr lang="ko-KR" altLang="en-US" sz="1700" dirty="0"/>
              <a:t> 모델 검증</a:t>
            </a:r>
            <a:endParaRPr lang="en-US" altLang="ko-KR" sz="1700" dirty="0"/>
          </a:p>
          <a:p>
            <a:pPr lvl="2"/>
            <a:r>
              <a:rPr lang="ko-KR" altLang="en-US" sz="1700" dirty="0"/>
              <a:t>특징공학</a:t>
            </a:r>
            <a:endParaRPr lang="en-US" altLang="ko-KR" sz="1700" dirty="0"/>
          </a:p>
          <a:p>
            <a:pPr lvl="2"/>
            <a:r>
              <a:rPr lang="ko-KR" altLang="en-US" sz="1700" dirty="0" err="1"/>
              <a:t>나이브</a:t>
            </a:r>
            <a:r>
              <a:rPr lang="ko-KR" altLang="en-US" sz="1700" dirty="0"/>
              <a:t> </a:t>
            </a:r>
            <a:r>
              <a:rPr lang="ko-KR" altLang="en-US" sz="1700" dirty="0" err="1"/>
              <a:t>베이즈</a:t>
            </a:r>
            <a:r>
              <a:rPr lang="ko-KR" altLang="en-US" sz="1700" dirty="0"/>
              <a:t> 분류</a:t>
            </a:r>
            <a:endParaRPr lang="en-US" altLang="ko-KR" sz="1700" dirty="0"/>
          </a:p>
          <a:p>
            <a:pPr lvl="2"/>
            <a:r>
              <a:rPr lang="ko-KR" altLang="en-US" sz="1700" dirty="0"/>
              <a:t>선형 회귀</a:t>
            </a:r>
            <a:endParaRPr lang="en-US" altLang="ko-KR" sz="1700" dirty="0"/>
          </a:p>
          <a:p>
            <a:pPr lvl="2"/>
            <a:r>
              <a:rPr lang="ko-KR" altLang="en-US" sz="1700" dirty="0"/>
              <a:t>서포트 벡터 머신</a:t>
            </a:r>
            <a:endParaRPr lang="en-US" altLang="ko-KR" sz="1700" dirty="0"/>
          </a:p>
          <a:p>
            <a:pPr lvl="2"/>
            <a:r>
              <a:rPr lang="ko-KR" altLang="en-US" sz="1700" dirty="0"/>
              <a:t>의사결정 트리</a:t>
            </a:r>
            <a:endParaRPr lang="en-US" altLang="ko-KR" sz="1700" dirty="0"/>
          </a:p>
          <a:p>
            <a:pPr lvl="2"/>
            <a:r>
              <a:rPr lang="ko-KR" altLang="en-US" sz="1700" dirty="0"/>
              <a:t>랜덤 </a:t>
            </a:r>
            <a:r>
              <a:rPr lang="ko-KR" altLang="en-US" sz="1700" dirty="0" err="1"/>
              <a:t>포레스트</a:t>
            </a:r>
            <a:endParaRPr lang="en-US" altLang="ko-KR" sz="1700" dirty="0"/>
          </a:p>
          <a:p>
            <a:pPr lvl="2"/>
            <a:r>
              <a:rPr lang="ko-KR" altLang="en-US" sz="1700" dirty="0"/>
              <a:t>주성분 분석</a:t>
            </a:r>
            <a:endParaRPr lang="en-US" altLang="ko-KR" sz="1700" dirty="0"/>
          </a:p>
          <a:p>
            <a:pPr lvl="2"/>
            <a:r>
              <a:rPr lang="ko-KR" altLang="en-US" sz="1700" dirty="0" err="1"/>
              <a:t>다양체</a:t>
            </a:r>
            <a:r>
              <a:rPr lang="ko-KR" altLang="en-US" sz="1700" dirty="0"/>
              <a:t> 학습</a:t>
            </a:r>
            <a:endParaRPr lang="en-US" altLang="ko-KR" sz="1700" dirty="0"/>
          </a:p>
          <a:p>
            <a:pPr lvl="2"/>
            <a:r>
              <a:rPr lang="en-US" altLang="ko-KR" sz="1700" dirty="0"/>
              <a:t>k </a:t>
            </a:r>
            <a:r>
              <a:rPr lang="ko-KR" altLang="en-US" sz="1700" dirty="0"/>
              <a:t>군집화</a:t>
            </a:r>
            <a:endParaRPr lang="en-US" altLang="ko-KR" sz="1700" dirty="0"/>
          </a:p>
          <a:p>
            <a:pPr lvl="2"/>
            <a:r>
              <a:rPr lang="ko-KR" altLang="en-US" sz="1700" dirty="0"/>
              <a:t>가우스 혼합 모델</a:t>
            </a:r>
            <a:endParaRPr lang="en-US" altLang="ko-KR" sz="1700" dirty="0"/>
          </a:p>
          <a:p>
            <a:pPr lvl="2"/>
            <a:r>
              <a:rPr lang="ko-KR" altLang="en-US" sz="1700" dirty="0"/>
              <a:t>커널 밀도 추정</a:t>
            </a: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64144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차후 계획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en-US" altLang="ko-KR" sz="2000" b="1" dirty="0"/>
              <a:t>CNN Network </a:t>
            </a:r>
            <a:r>
              <a:rPr lang="ko-KR" altLang="en-US" sz="2000" b="1" dirty="0"/>
              <a:t>논문 기반 이해</a:t>
            </a:r>
            <a:endParaRPr lang="en-US" altLang="ko-KR" sz="2000" b="1" dirty="0"/>
          </a:p>
          <a:p>
            <a:pPr lvl="2"/>
            <a:r>
              <a:rPr lang="en-US" altLang="ko-KR" sz="1700" dirty="0" err="1"/>
              <a:t>LeNet</a:t>
            </a:r>
            <a:endParaRPr lang="en-US" altLang="ko-KR" sz="1700" dirty="0"/>
          </a:p>
          <a:p>
            <a:pPr lvl="2"/>
            <a:r>
              <a:rPr lang="en-US" altLang="ko-KR" sz="1700" dirty="0" err="1"/>
              <a:t>AlexNet</a:t>
            </a:r>
            <a:endParaRPr lang="en-US" altLang="ko-KR" sz="1700" dirty="0"/>
          </a:p>
          <a:p>
            <a:pPr lvl="2"/>
            <a:r>
              <a:rPr lang="en-US" altLang="ko-KR" sz="1700" dirty="0" err="1"/>
              <a:t>VGGNet</a:t>
            </a: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en-US" altLang="ko-KR" sz="2000" b="1" dirty="0"/>
              <a:t>Machine Learning </a:t>
            </a:r>
            <a:r>
              <a:rPr lang="ko-KR" altLang="en-US" sz="2000" b="1" dirty="0"/>
              <a:t>공부</a:t>
            </a:r>
            <a:endParaRPr lang="en-US" altLang="ko-KR" sz="2000" dirty="0"/>
          </a:p>
          <a:p>
            <a:pPr lvl="2"/>
            <a:r>
              <a:rPr lang="en-US" altLang="ko-KR" sz="1700" dirty="0"/>
              <a:t>RNN</a:t>
            </a:r>
            <a:r>
              <a:rPr lang="ko-KR" altLang="en-US" sz="1700" dirty="0"/>
              <a:t>을 중심으로</a:t>
            </a:r>
            <a:endParaRPr lang="en-US" altLang="ko-KR" sz="1700" dirty="0"/>
          </a:p>
          <a:p>
            <a:pPr lvl="2"/>
            <a:r>
              <a:rPr lang="ko-KR" altLang="en-US" sz="1700" dirty="0"/>
              <a:t>이후 </a:t>
            </a:r>
            <a:r>
              <a:rPr lang="en-US" altLang="ko-KR" sz="1700" dirty="0"/>
              <a:t>LSTM</a:t>
            </a:r>
            <a:r>
              <a:rPr lang="ko-KR" altLang="en-US" sz="1700" dirty="0"/>
              <a:t>과 </a:t>
            </a:r>
            <a:r>
              <a:rPr lang="en-US" altLang="ko-KR" sz="1700" dirty="0"/>
              <a:t>Reinforcement Learning </a:t>
            </a:r>
            <a:r>
              <a:rPr lang="ko-KR" altLang="en-US" sz="1700" dirty="0"/>
              <a:t>공부</a:t>
            </a:r>
            <a:endParaRPr lang="en-US" altLang="ko-KR" sz="1700" dirty="0"/>
          </a:p>
          <a:p>
            <a:pPr lvl="2"/>
            <a:r>
              <a:rPr lang="en-US" altLang="ko-KR" sz="1700" dirty="0"/>
              <a:t>Profit </a:t>
            </a:r>
            <a:r>
              <a:rPr lang="ko-KR" altLang="en-US" sz="1700" dirty="0"/>
              <a:t>극대화 시키는 모델 점진적 개발</a:t>
            </a:r>
            <a:endParaRPr lang="en-US" altLang="ko-KR" sz="1700" dirty="0"/>
          </a:p>
          <a:p>
            <a:pPr lvl="2"/>
            <a:endParaRPr lang="en-US" altLang="ko-KR" sz="1700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r>
              <a:rPr lang="en-US" altLang="ko-KR" sz="2000" b="1" dirty="0"/>
              <a:t>Stock Prediction</a:t>
            </a:r>
          </a:p>
          <a:p>
            <a:pPr lvl="2"/>
            <a:r>
              <a:rPr lang="ko-KR" altLang="en-US" sz="1700" dirty="0"/>
              <a:t>증권 </a:t>
            </a:r>
            <a:r>
              <a:rPr lang="en-US" altLang="ko-KR" sz="1700" dirty="0"/>
              <a:t>API</a:t>
            </a:r>
            <a:r>
              <a:rPr lang="ko-KR" altLang="en-US" sz="1700" dirty="0"/>
              <a:t>로 유가증권시장종목 데이터셋 가져오기</a:t>
            </a:r>
            <a:endParaRPr lang="en-US" altLang="ko-KR" sz="1700" dirty="0"/>
          </a:p>
          <a:p>
            <a:pPr lvl="2"/>
            <a:r>
              <a:rPr lang="ko-KR" altLang="en-US" sz="1700" dirty="0"/>
              <a:t>공부한 내용을 기반으로 여러가지 모델 개발</a:t>
            </a:r>
            <a:endParaRPr lang="en-US" altLang="ko-KR" sz="1700" dirty="0"/>
          </a:p>
          <a:p>
            <a:pPr lvl="2"/>
            <a:r>
              <a:rPr lang="en-US" altLang="ko-KR" sz="1700" dirty="0"/>
              <a:t>Profit </a:t>
            </a:r>
            <a:r>
              <a:rPr lang="ko-KR" altLang="en-US" sz="1700" dirty="0"/>
              <a:t>극대화 시키는 모델 점진적 개발</a:t>
            </a:r>
            <a:endParaRPr lang="en-US" altLang="ko-KR" sz="1700" dirty="0"/>
          </a:p>
          <a:p>
            <a:pPr lvl="2"/>
            <a:r>
              <a:rPr lang="ko-KR" altLang="en-US" sz="1700" dirty="0"/>
              <a:t>시계열가상환경</a:t>
            </a:r>
            <a:r>
              <a:rPr lang="en-US" altLang="ko-KR" sz="1700" dirty="0"/>
              <a:t>(Random Walk) </a:t>
            </a:r>
            <a:r>
              <a:rPr lang="ko-KR" altLang="en-US" sz="1700" dirty="0"/>
              <a:t>안에서의 </a:t>
            </a:r>
            <a:r>
              <a:rPr lang="en-US" altLang="ko-KR" sz="1700" dirty="0"/>
              <a:t>Prediction </a:t>
            </a:r>
            <a:r>
              <a:rPr lang="ko-KR" altLang="en-US" sz="1700" dirty="0"/>
              <a:t>실험</a:t>
            </a:r>
            <a:endParaRPr lang="en-US" altLang="ko-KR" sz="1700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endParaRPr lang="en-US" altLang="ko-KR" sz="2000" b="1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endParaRPr lang="en-US" altLang="ko-KR" sz="2000" b="1" dirty="0"/>
          </a:p>
          <a:p>
            <a:pPr marL="342900" lvl="1" indent="0">
              <a:buNone/>
            </a:pPr>
            <a:endParaRPr lang="en-US" altLang="ko-KR" sz="2000" b="1" dirty="0"/>
          </a:p>
          <a:p>
            <a:pPr marL="800100" lvl="1" indent="-457200">
              <a:buFont typeface="Arial" panose="020B0604020202020204" pitchFamily="34" charset="0"/>
              <a:buAutoNum type="arabicPeriod"/>
            </a:pP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401828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E1E2D-9ACA-4D70-956D-3D3BDA60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A967B-F9C0-4CA1-AFA7-E3DE3EE4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457200">
              <a:buAutoNum type="arabicPeriod"/>
            </a:pPr>
            <a:r>
              <a:rPr lang="en-US" altLang="ko-KR" sz="2000" b="1" dirty="0"/>
              <a:t>Predict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stock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price</a:t>
            </a:r>
          </a:p>
          <a:p>
            <a:pPr lvl="2"/>
            <a:r>
              <a:rPr lang="en-US" altLang="ko-KR" sz="1700" dirty="0"/>
              <a:t>RNN</a:t>
            </a:r>
            <a:r>
              <a:rPr lang="ko-KR" altLang="en-US" sz="1700" dirty="0"/>
              <a:t>의 완벽한 이해의 필요</a:t>
            </a:r>
            <a:endParaRPr lang="en-US" altLang="ko-KR" sz="1700" dirty="0"/>
          </a:p>
          <a:p>
            <a:pPr lvl="2"/>
            <a:r>
              <a:rPr lang="ko-KR" altLang="en-US" sz="1700" dirty="0"/>
              <a:t>유가증권시장의 전종목 데이터 수집을 위한 </a:t>
            </a:r>
            <a:r>
              <a:rPr lang="en-US" altLang="ko-KR" sz="1700" dirty="0"/>
              <a:t>API </a:t>
            </a:r>
            <a:r>
              <a:rPr lang="ko-KR" altLang="en-US" sz="1700" dirty="0"/>
              <a:t>연동 혹은 </a:t>
            </a:r>
            <a:r>
              <a:rPr lang="ko-KR" altLang="en-US" sz="1700" dirty="0" err="1"/>
              <a:t>크롤링</a:t>
            </a:r>
            <a:r>
              <a:rPr lang="ko-KR" altLang="en-US" sz="1700" dirty="0"/>
              <a:t> 공부의 필요</a:t>
            </a:r>
            <a:endParaRPr lang="en-US" altLang="ko-KR" sz="17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9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95622</TotalTime>
  <Words>227</Words>
  <Application>Microsoft Office PowerPoint</Application>
  <PresentationFormat>화면 슬라이드 쇼(4:3)</PresentationFormat>
  <Paragraphs>74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나눔스퀘어</vt:lpstr>
      <vt:lpstr>한컴 윤체 L</vt:lpstr>
      <vt:lpstr>Arial</vt:lpstr>
      <vt:lpstr>Sakkal Majalla</vt:lpstr>
      <vt:lpstr>Office 테마</vt:lpstr>
      <vt:lpstr>Weekly Report</vt:lpstr>
      <vt:lpstr>방학 세부계획</vt:lpstr>
      <vt:lpstr>지난 주 계획 진행도 (2/14 ~ 2/20) </vt:lpstr>
      <vt:lpstr>차후 계획</vt:lpstr>
      <vt:lpstr>Thank You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ML</cp:lastModifiedBy>
  <cp:revision>2399</cp:revision>
  <cp:lastPrinted>2017-11-09T08:20:48Z</cp:lastPrinted>
  <dcterms:created xsi:type="dcterms:W3CDTF">2013-01-01T01:17:14Z</dcterms:created>
  <dcterms:modified xsi:type="dcterms:W3CDTF">2019-02-21T03:31:42Z</dcterms:modified>
</cp:coreProperties>
</file>