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56" r:id="rId2"/>
    <p:sldId id="356" r:id="rId3"/>
    <p:sldId id="423" r:id="rId4"/>
    <p:sldId id="425" r:id="rId5"/>
    <p:sldId id="355" r:id="rId6"/>
    <p:sldId id="424" r:id="rId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1BF0F4D-8398-4A07-8780-15FCDADBE2FB}">
          <p14:sldIdLst>
            <p14:sldId id="256"/>
            <p14:sldId id="356"/>
            <p14:sldId id="423"/>
            <p14:sldId id="425"/>
            <p14:sldId id="355"/>
            <p14:sldId id="4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lee" initials="b" lastIdx="2" clrIdx="0"/>
  <p:cmAuthor id="1" name="Byoung-Dai Lee" initials="BL" lastIdx="2" clrIdx="1"/>
  <p:cmAuthor id="2" name="이찬수" initials="이" lastIdx="1" clrIdx="2">
    <p:extLst>
      <p:ext uri="{19B8F6BF-5375-455C-9EA6-DF929625EA0E}">
        <p15:presenceInfo xmlns:p15="http://schemas.microsoft.com/office/powerpoint/2012/main" userId="이찬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4FC"/>
    <a:srgbClr val="FF2D2D"/>
    <a:srgbClr val="0000FF"/>
    <a:srgbClr val="FF4B4B"/>
    <a:srgbClr val="FF5757"/>
    <a:srgbClr val="003300"/>
    <a:srgbClr val="008000"/>
    <a:srgbClr val="FFFF66"/>
    <a:srgbClr val="9982B4"/>
    <a:srgbClr val="FFC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3" autoAdjust="0"/>
    <p:restoredTop sz="95494" autoAdjust="0"/>
  </p:normalViewPr>
  <p:slideViewPr>
    <p:cSldViewPr>
      <p:cViewPr varScale="1">
        <p:scale>
          <a:sx n="106" d="100"/>
          <a:sy n="106" d="100"/>
        </p:scale>
        <p:origin x="173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92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18" d="100"/>
          <a:sy n="118" d="100"/>
        </p:scale>
        <p:origin x="-2034" y="-4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53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3010E-A372-4AD6-9604-74B08FADCE6E}" type="datetimeFigureOut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2019-03-20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53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094A4-C129-4DB5-900F-548F262350AA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‹#›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3398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79454" y="652037"/>
            <a:ext cx="5438775" cy="85300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5665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768" y="4715155"/>
            <a:ext cx="5438140" cy="44669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448" y="9428583"/>
            <a:ext cx="2945659" cy="496333"/>
          </a:xfrm>
          <a:prstGeom prst="rect">
            <a:avLst/>
          </a:prstGeom>
        </p:spPr>
        <p:txBody>
          <a:bodyPr/>
          <a:lstStyle/>
          <a:p>
            <a:fld id="{55777F8F-31A4-479A-9744-0401FA27136A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1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6891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435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3DA5-2861-4D49-A0BB-676E00398919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16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100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-180528" y="2276872"/>
            <a:ext cx="9505056" cy="151216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74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33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59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20272" y="6480177"/>
            <a:ext cx="2133600" cy="365125"/>
          </a:xfrm>
        </p:spPr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683568" y="1196752"/>
            <a:ext cx="8003232" cy="4969098"/>
          </a:xfrm>
        </p:spPr>
        <p:txBody>
          <a:bodyPr/>
          <a:lstStyle>
            <a:lvl5pPr marL="2286000" indent="-457200">
              <a:buClr>
                <a:schemeClr val="accent5">
                  <a:lumMod val="75000"/>
                </a:schemeClr>
              </a:buClr>
              <a:buFont typeface="한컴 윤체 L" panose="02020603020101020101" pitchFamily="18" charset="-127"/>
              <a:buChar char="˚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00412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8731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87000"/>
                  <a:lumOff val="13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>
          <a:xfrm>
            <a:off x="468315" y="333377"/>
            <a:ext cx="1582737" cy="10080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9310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058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-32456" y="3176972"/>
            <a:ext cx="7484776" cy="33638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제목 2"/>
          <p:cNvSpPr txBox="1">
            <a:spLocks/>
          </p:cNvSpPr>
          <p:nvPr userDrawn="1"/>
        </p:nvSpPr>
        <p:spPr>
          <a:xfrm>
            <a:off x="107504" y="3140970"/>
            <a:ext cx="1224136" cy="36004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한컴 윤체 L" pitchFamily="18" charset="-127"/>
                <a:ea typeface="한컴 윤체 L" pitchFamily="18" charset="-127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bg1"/>
                </a:solidFill>
              </a:rPr>
              <a:t>INDEX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08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080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2019-03-20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208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087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2019-03-20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06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43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10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1A74E5E4-A585-4486-9774-7B8502B6BACE}" type="datetimeFigureOut">
              <a:rPr lang="ko-KR" altLang="en-US" smtClean="0"/>
              <a:pPr/>
              <a:t>2019-03-20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80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27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763690" y="6453338"/>
            <a:ext cx="7000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나눔스퀘어" panose="020B0600000101010101" pitchFamily="50" charset="-127"/>
                <a:cs typeface="Arial" pitchFamily="34" charset="0"/>
              </a:rPr>
              <a:t>Department of Computer Science, Kyonggi University</a:t>
            </a:r>
            <a:endParaRPr lang="ko-KR" alt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나눔스퀘어" panose="020B0600000101010101" pitchFamily="50" charset="-127"/>
              <a:cs typeface="Arial" pitchFamily="34" charset="0"/>
            </a:endParaRPr>
          </a:p>
        </p:txBody>
      </p:sp>
      <p:pic>
        <p:nvPicPr>
          <p:cNvPr id="9" name="Picture 3" descr="C:\Users\ChoiDevil\Pictures\Maxim Kazmin\kgu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2" y="6234484"/>
            <a:ext cx="980817" cy="57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87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50" r:id="rId12"/>
    <p:sldLayoutId id="2147483654" r:id="rId13"/>
    <p:sldLayoutId id="2147483657" r:id="rId1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132856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Weekly Report</a:t>
            </a:r>
            <a:endParaRPr lang="ko-KR" altLang="en-US" sz="3200" dirty="0">
              <a:solidFill>
                <a:schemeClr val="bg1"/>
              </a:solidFill>
              <a:cs typeface="Sakkal Majalla" pitchFamily="2" charset="-78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HyeongRae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Kim</a:t>
            </a: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RTOS Lab.</a:t>
            </a: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Dept. of Computer Science</a:t>
            </a:r>
          </a:p>
          <a:p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Kyonggi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University</a:t>
            </a:r>
          </a:p>
          <a:p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2272208" y="1772816"/>
            <a:ext cx="6400800" cy="528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주차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60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EE716DB-5C6E-44FF-BE00-579002B753B0}"/>
              </a:ext>
            </a:extLst>
          </p:cNvPr>
          <p:cNvCxnSpPr/>
          <p:nvPr/>
        </p:nvCxnSpPr>
        <p:spPr>
          <a:xfrm rot="5400000">
            <a:off x="-496593" y="3734381"/>
            <a:ext cx="4592755" cy="1405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0428" y="-135878"/>
            <a:ext cx="7886700" cy="1325563"/>
          </a:xfrm>
        </p:spPr>
        <p:txBody>
          <a:bodyPr/>
          <a:lstStyle/>
          <a:p>
            <a:r>
              <a:rPr lang="ko-KR" altLang="en-US" dirty="0"/>
              <a:t>방학 세부계획</a:t>
            </a:r>
          </a:p>
        </p:txBody>
      </p:sp>
      <p:cxnSp>
        <p:nvCxnSpPr>
          <p:cNvPr id="38" name="직선 연결선 37"/>
          <p:cNvCxnSpPr/>
          <p:nvPr/>
        </p:nvCxnSpPr>
        <p:spPr>
          <a:xfrm rot="5400000">
            <a:off x="-1300526" y="3843639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-144583" y="1250691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</a:p>
        </p:txBody>
      </p:sp>
      <p:cxnSp>
        <p:nvCxnSpPr>
          <p:cNvPr id="122" name="직선 연결선 121"/>
          <p:cNvCxnSpPr/>
          <p:nvPr/>
        </p:nvCxnSpPr>
        <p:spPr>
          <a:xfrm>
            <a:off x="107504" y="5229200"/>
            <a:ext cx="88569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/>
          <p:cNvSpPr/>
          <p:nvPr/>
        </p:nvSpPr>
        <p:spPr>
          <a:xfrm>
            <a:off x="7808772" y="96115"/>
            <a:ext cx="374178" cy="63571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</a:t>
            </a:r>
            <a:br>
              <a:rPr lang="en-US" altLang="ko-KR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행</a:t>
            </a:r>
          </a:p>
        </p:txBody>
      </p:sp>
      <p:sp>
        <p:nvSpPr>
          <p:cNvPr id="230" name="직사각형 229"/>
          <p:cNvSpPr/>
          <p:nvPr/>
        </p:nvSpPr>
        <p:spPr>
          <a:xfrm>
            <a:off x="8271546" y="113657"/>
            <a:ext cx="374178" cy="641334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</a:t>
            </a:r>
            <a:br>
              <a:rPr lang="en-US" altLang="ko-KR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</a:t>
            </a:r>
          </a:p>
        </p:txBody>
      </p:sp>
      <p:sp>
        <p:nvSpPr>
          <p:cNvPr id="231" name="직사각형 230"/>
          <p:cNvSpPr/>
          <p:nvPr/>
        </p:nvSpPr>
        <p:spPr>
          <a:xfrm>
            <a:off x="7341486" y="96115"/>
            <a:ext cx="374178" cy="64133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완</a:t>
            </a:r>
            <a:br>
              <a:rPr lang="en-US" altLang="ko-KR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료</a:t>
            </a:r>
            <a:endParaRPr lang="ko-KR" altLang="en-US" sz="11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39" name="직선 연결선 138"/>
          <p:cNvCxnSpPr/>
          <p:nvPr/>
        </p:nvCxnSpPr>
        <p:spPr>
          <a:xfrm rot="5400000">
            <a:off x="-504532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 rot="5400000">
            <a:off x="310186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rot="5400000">
            <a:off x="1110818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rot="5400000">
            <a:off x="1883450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/>
          <p:nvPr/>
        </p:nvCxnSpPr>
        <p:spPr>
          <a:xfrm rot="5400000">
            <a:off x="307570" y="3778825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 rot="5400000">
            <a:off x="3475438" y="3923308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 rot="5400000">
            <a:off x="4271432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 rot="5400000">
            <a:off x="5067426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 rot="5400000">
            <a:off x="5863421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 rot="5400000">
            <a:off x="6659419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-6744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72855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1526866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232796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3114000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3916168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470852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550524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629818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709425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7890315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cxnSp>
        <p:nvCxnSpPr>
          <p:cNvPr id="239" name="직선 연결선 238"/>
          <p:cNvCxnSpPr/>
          <p:nvPr/>
        </p:nvCxnSpPr>
        <p:spPr>
          <a:xfrm rot="5400000">
            <a:off x="-2097925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8686378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118676" y="1258897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3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584928" y="1199853"/>
            <a:ext cx="412538" cy="2446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</a:t>
            </a:r>
          </a:p>
        </p:txBody>
      </p:sp>
      <p:sp>
        <p:nvSpPr>
          <p:cNvPr id="47" name="오른쪽 화살표 46"/>
          <p:cNvSpPr/>
          <p:nvPr/>
        </p:nvSpPr>
        <p:spPr>
          <a:xfrm>
            <a:off x="192479" y="1447024"/>
            <a:ext cx="5561270" cy="75623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케라스</a:t>
            </a:r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창시자에게 배우는 </a:t>
            </a:r>
            <a:r>
              <a:rPr lang="ko-KR" altLang="en-US" sz="16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오른쪽 화살표 46">
            <a:extLst>
              <a:ext uri="{FF2B5EF4-FFF2-40B4-BE49-F238E27FC236}">
                <a16:creationId xmlns:a16="http://schemas.microsoft.com/office/drawing/2014/main" id="{00552E87-74E8-4B7E-A71F-86955B698AAE}"/>
              </a:ext>
            </a:extLst>
          </p:cNvPr>
          <p:cNvSpPr/>
          <p:nvPr/>
        </p:nvSpPr>
        <p:spPr>
          <a:xfrm>
            <a:off x="199553" y="3139366"/>
            <a:ext cx="5563571" cy="75623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/>
              <a:t>인공지능을 위한 수학</a:t>
            </a:r>
            <a:endParaRPr lang="ko-KR" altLang="en-US" sz="13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오른쪽 화살표 46">
            <a:extLst>
              <a:ext uri="{FF2B5EF4-FFF2-40B4-BE49-F238E27FC236}">
                <a16:creationId xmlns:a16="http://schemas.microsoft.com/office/drawing/2014/main" id="{4B0C8688-6B66-4DDB-B48E-345E14B5E326}"/>
              </a:ext>
            </a:extLst>
          </p:cNvPr>
          <p:cNvSpPr/>
          <p:nvPr/>
        </p:nvSpPr>
        <p:spPr>
          <a:xfrm>
            <a:off x="204426" y="3979449"/>
            <a:ext cx="5585411" cy="116590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논문과 공부한 모델을 직접 적용하기</a:t>
            </a:r>
          </a:p>
        </p:txBody>
      </p:sp>
      <p:sp>
        <p:nvSpPr>
          <p:cNvPr id="43" name="오른쪽 화살표 46">
            <a:extLst>
              <a:ext uri="{FF2B5EF4-FFF2-40B4-BE49-F238E27FC236}">
                <a16:creationId xmlns:a16="http://schemas.microsoft.com/office/drawing/2014/main" id="{FBAD0579-FDF3-4CC8-B7D3-1266D613462D}"/>
              </a:ext>
            </a:extLst>
          </p:cNvPr>
          <p:cNvSpPr/>
          <p:nvPr/>
        </p:nvSpPr>
        <p:spPr>
          <a:xfrm>
            <a:off x="209843" y="2233691"/>
            <a:ext cx="5561270" cy="75623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 권으로 끝내는 </a:t>
            </a:r>
            <a:r>
              <a:rPr lang="ko-KR" altLang="en-US" sz="16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텐서플로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오른쪽 화살표 46">
            <a:extLst>
              <a:ext uri="{FF2B5EF4-FFF2-40B4-BE49-F238E27FC236}">
                <a16:creationId xmlns:a16="http://schemas.microsoft.com/office/drawing/2014/main" id="{51334D61-497F-4DCE-AD71-BD296496A346}"/>
              </a:ext>
            </a:extLst>
          </p:cNvPr>
          <p:cNvSpPr/>
          <p:nvPr/>
        </p:nvSpPr>
        <p:spPr>
          <a:xfrm>
            <a:off x="177020" y="5229199"/>
            <a:ext cx="4002105" cy="104491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논문쓰기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BB20B3-1EB3-4673-8148-6F8C01BD2FA5}"/>
              </a:ext>
            </a:extLst>
          </p:cNvPr>
          <p:cNvSpPr txBox="1"/>
          <p:nvPr/>
        </p:nvSpPr>
        <p:spPr>
          <a:xfrm>
            <a:off x="2941021" y="1208319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8606576-2B8A-46E7-99D5-F9ECDA4D1809}"/>
              </a:ext>
            </a:extLst>
          </p:cNvPr>
          <p:cNvCxnSpPr/>
          <p:nvPr/>
        </p:nvCxnSpPr>
        <p:spPr>
          <a:xfrm rot="5400000">
            <a:off x="2653271" y="3824790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30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886700" cy="936104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지난 주 계획 진행도 </a:t>
            </a:r>
            <a:r>
              <a:rPr lang="en-US" altLang="ko-KR" sz="3600" dirty="0"/>
              <a:t>(3/14 ~ 3/20)</a:t>
            </a:r>
            <a:br>
              <a:rPr lang="en-US" altLang="ko-KR" sz="3600" b="1" dirty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6"/>
            <a:ext cx="8496944" cy="4851101"/>
          </a:xfrm>
        </p:spPr>
        <p:txBody>
          <a:bodyPr>
            <a:normAutofit/>
          </a:bodyPr>
          <a:lstStyle/>
          <a:p>
            <a:pPr marL="800100" lvl="1" indent="-457200">
              <a:buAutoNum type="arabicPeriod"/>
            </a:pPr>
            <a:r>
              <a:rPr lang="ko-KR" altLang="en-US" sz="2000" b="1" dirty="0" err="1"/>
              <a:t>케라스</a:t>
            </a:r>
            <a:r>
              <a:rPr lang="ko-KR" altLang="en-US" sz="2000" b="1" dirty="0"/>
              <a:t> 창시자에게 배우는 </a:t>
            </a:r>
            <a:r>
              <a:rPr lang="ko-KR" altLang="en-US" sz="2000" b="1" dirty="0" err="1"/>
              <a:t>딥러닝</a:t>
            </a:r>
            <a:endParaRPr lang="en-US" altLang="ko-KR" sz="2000" b="1" dirty="0"/>
          </a:p>
          <a:p>
            <a:pPr lvl="2"/>
            <a:r>
              <a:rPr lang="en-US" altLang="ko-KR" sz="1700" dirty="0"/>
              <a:t>Chapter1 ~ Chapter 3</a:t>
            </a:r>
          </a:p>
          <a:p>
            <a:pPr marL="685800" lvl="2" indent="0">
              <a:buNone/>
            </a:pPr>
            <a:endParaRPr lang="en-US" altLang="ko-KR" sz="1700" dirty="0"/>
          </a:p>
          <a:p>
            <a:pPr marL="800100" lvl="1" indent="-457200">
              <a:buFont typeface="Arial" panose="020B0604020202020204" pitchFamily="34" charset="0"/>
              <a:buAutoNum type="arabicPeriod"/>
            </a:pPr>
            <a:r>
              <a:rPr lang="ko-KR" altLang="en-US" sz="2000" b="1" dirty="0"/>
              <a:t>한권으로 끝내는 </a:t>
            </a:r>
            <a:r>
              <a:rPr lang="ko-KR" altLang="en-US" sz="2000" b="1" dirty="0" err="1"/>
              <a:t>딥러닝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텐서플로</a:t>
            </a:r>
            <a:endParaRPr lang="en-US" altLang="ko-KR" sz="2000" dirty="0"/>
          </a:p>
          <a:p>
            <a:pPr lvl="2"/>
            <a:r>
              <a:rPr lang="en-US" altLang="ko-KR" sz="1700" dirty="0"/>
              <a:t>Chapter1 ~ Chapter 3</a:t>
            </a:r>
          </a:p>
          <a:p>
            <a:pPr lvl="2"/>
            <a:endParaRPr lang="en-US" altLang="ko-KR" sz="1700" dirty="0"/>
          </a:p>
          <a:p>
            <a:pPr marL="800100" lvl="1" indent="-457200">
              <a:buAutoNum type="arabicPeriod"/>
            </a:pPr>
            <a:r>
              <a:rPr lang="ko-KR" altLang="en-US" sz="2000" b="1" dirty="0"/>
              <a:t>인공지능을 위한 수학</a:t>
            </a:r>
            <a:endParaRPr lang="en-US" altLang="ko-KR" sz="2000" b="1" dirty="0"/>
          </a:p>
          <a:p>
            <a:pPr lvl="2"/>
            <a:r>
              <a:rPr lang="en-US" altLang="ko-KR" sz="1600" dirty="0"/>
              <a:t>Chapter1 ~ Chapter 3</a:t>
            </a:r>
          </a:p>
          <a:p>
            <a:pPr marL="800100" lvl="1" indent="-457200">
              <a:buAutoNum type="arabicPeriod"/>
            </a:pPr>
            <a:endParaRPr lang="en-US" altLang="ko-KR" b="1" dirty="0"/>
          </a:p>
          <a:p>
            <a:pPr marL="800100" lvl="1" indent="-457200">
              <a:buAutoNum type="arabicPeriod"/>
            </a:pPr>
            <a:r>
              <a:rPr lang="en-US" altLang="ko-KR" sz="2000" b="1" dirty="0"/>
              <a:t>Deep learning with long short-term memory networks for financial </a:t>
            </a:r>
            <a:r>
              <a:rPr lang="ko-KR" altLang="en-US" sz="2000" b="1" dirty="0"/>
              <a:t>논문 읽고 이해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401828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886700" cy="936104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이번 주 계획 </a:t>
            </a:r>
            <a:r>
              <a:rPr lang="en-US" altLang="ko-KR" sz="3600" dirty="0"/>
              <a:t>(3/21 ~ 3/27)</a:t>
            </a:r>
            <a:br>
              <a:rPr lang="en-US" altLang="ko-KR" sz="3600" b="1" dirty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6"/>
            <a:ext cx="8496944" cy="4851101"/>
          </a:xfrm>
        </p:spPr>
        <p:txBody>
          <a:bodyPr>
            <a:normAutofit/>
          </a:bodyPr>
          <a:lstStyle/>
          <a:p>
            <a:pPr marL="800100" lvl="1" indent="-457200">
              <a:buAutoNum type="arabicPeriod"/>
            </a:pPr>
            <a:r>
              <a:rPr lang="ko-KR" altLang="en-US" sz="2000" b="1" dirty="0" err="1"/>
              <a:t>케라스</a:t>
            </a:r>
            <a:r>
              <a:rPr lang="ko-KR" altLang="en-US" sz="2000" b="1" dirty="0"/>
              <a:t> 창시자에게 배우는 </a:t>
            </a:r>
            <a:r>
              <a:rPr lang="ko-KR" altLang="en-US" sz="2000" b="1" dirty="0" err="1"/>
              <a:t>딥러닝</a:t>
            </a:r>
            <a:endParaRPr lang="en-US" altLang="ko-KR" sz="2000" b="1" dirty="0"/>
          </a:p>
          <a:p>
            <a:pPr lvl="2"/>
            <a:r>
              <a:rPr lang="en-US" altLang="ko-KR" sz="1700" dirty="0"/>
              <a:t>Chapter4</a:t>
            </a:r>
          </a:p>
          <a:p>
            <a:pPr marL="685800" lvl="2" indent="0">
              <a:buNone/>
            </a:pPr>
            <a:endParaRPr lang="en-US" altLang="ko-KR" sz="1700" dirty="0"/>
          </a:p>
          <a:p>
            <a:pPr marL="800100" lvl="1" indent="-457200">
              <a:buFont typeface="Arial" panose="020B0604020202020204" pitchFamily="34" charset="0"/>
              <a:buAutoNum type="arabicPeriod"/>
            </a:pPr>
            <a:r>
              <a:rPr lang="ko-KR" altLang="en-US" sz="2000" b="1" dirty="0"/>
              <a:t>한권으로 끝내는 </a:t>
            </a:r>
            <a:r>
              <a:rPr lang="ko-KR" altLang="en-US" sz="2000" b="1" dirty="0" err="1"/>
              <a:t>딥러닝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텐서플로</a:t>
            </a:r>
            <a:endParaRPr lang="en-US" altLang="ko-KR" sz="2000" dirty="0"/>
          </a:p>
          <a:p>
            <a:pPr lvl="2"/>
            <a:r>
              <a:rPr lang="en-US" altLang="ko-KR" sz="1700" dirty="0"/>
              <a:t>Chapter4</a:t>
            </a:r>
          </a:p>
          <a:p>
            <a:pPr lvl="2"/>
            <a:endParaRPr lang="en-US" altLang="ko-KR" sz="1700" dirty="0"/>
          </a:p>
          <a:p>
            <a:pPr marL="800100" lvl="1" indent="-457200">
              <a:buAutoNum type="arabicPeriod"/>
            </a:pPr>
            <a:r>
              <a:rPr lang="ko-KR" altLang="en-US" sz="2000" b="1" dirty="0"/>
              <a:t>인공지능을 위한 수학</a:t>
            </a:r>
            <a:endParaRPr lang="en-US" altLang="ko-KR" sz="2000" b="1" dirty="0"/>
          </a:p>
          <a:p>
            <a:pPr lvl="2"/>
            <a:r>
              <a:rPr lang="en-US" altLang="ko-KR" sz="1600" dirty="0"/>
              <a:t>Chapter4</a:t>
            </a:r>
          </a:p>
          <a:p>
            <a:pPr marL="800100" lvl="1" indent="-457200">
              <a:buAutoNum type="arabicPeriod"/>
            </a:pPr>
            <a:endParaRPr lang="en-US" altLang="ko-KR" b="1" dirty="0"/>
          </a:p>
          <a:p>
            <a:pPr marL="800100" lvl="1" indent="-457200">
              <a:buAutoNum type="arabicPeriod"/>
            </a:pPr>
            <a:r>
              <a:rPr lang="en-US" altLang="ko-KR" sz="2000" b="1" dirty="0"/>
              <a:t>Deep learning with long short-term memory networks for financial </a:t>
            </a:r>
            <a:r>
              <a:rPr lang="ko-KR" altLang="en-US" sz="2000" b="1" dirty="0"/>
              <a:t>논문 읽고 이해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89795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143000" y="908720"/>
            <a:ext cx="6858000" cy="238760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134641" y="3296320"/>
            <a:ext cx="6858000" cy="1655762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For Listening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0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E1E2D-9ACA-4D70-956D-3D3BDA60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A967B-F9C0-4CA1-AFA7-E3DE3EE49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457200">
              <a:buAutoNum type="arabicPeriod"/>
            </a:pPr>
            <a:r>
              <a:rPr lang="en-US" altLang="ko-KR" sz="2000" b="1" dirty="0"/>
              <a:t>Predict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stock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price</a:t>
            </a:r>
          </a:p>
          <a:p>
            <a:pPr lvl="2"/>
            <a:r>
              <a:rPr lang="en-US" altLang="ko-KR" sz="1700" dirty="0"/>
              <a:t>RNN</a:t>
            </a:r>
            <a:r>
              <a:rPr lang="ko-KR" altLang="en-US" sz="1700" dirty="0"/>
              <a:t>의 완벽한 이해의 필요</a:t>
            </a:r>
            <a:endParaRPr lang="en-US" altLang="ko-KR" sz="1700" dirty="0"/>
          </a:p>
          <a:p>
            <a:pPr lvl="2"/>
            <a:r>
              <a:rPr lang="ko-KR" altLang="en-US" sz="1700" dirty="0"/>
              <a:t>유가증권시장의 전종목 데이터 수집을 위한 </a:t>
            </a:r>
            <a:r>
              <a:rPr lang="en-US" altLang="ko-KR" sz="1700" dirty="0"/>
              <a:t>API </a:t>
            </a:r>
            <a:r>
              <a:rPr lang="ko-KR" altLang="en-US" sz="1700" dirty="0"/>
              <a:t>연동 혹은 </a:t>
            </a:r>
            <a:r>
              <a:rPr lang="ko-KR" altLang="en-US" sz="1700" dirty="0" err="1"/>
              <a:t>크롤링</a:t>
            </a:r>
            <a:r>
              <a:rPr lang="ko-KR" altLang="en-US" sz="1700" dirty="0"/>
              <a:t> 공부의 필요</a:t>
            </a:r>
            <a:endParaRPr lang="en-US" altLang="ko-KR" sz="17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97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95056</TotalTime>
  <Words>176</Words>
  <Application>Microsoft Office PowerPoint</Application>
  <PresentationFormat>화면 슬라이드 쇼(4:3)</PresentationFormat>
  <Paragraphs>61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나눔스퀘어</vt:lpstr>
      <vt:lpstr>맑은 고딕</vt:lpstr>
      <vt:lpstr>한컴 윤체 L</vt:lpstr>
      <vt:lpstr>Arial</vt:lpstr>
      <vt:lpstr>Sakkal Majalla</vt:lpstr>
      <vt:lpstr>Office 테마</vt:lpstr>
      <vt:lpstr>Weekly Report</vt:lpstr>
      <vt:lpstr>방학 세부계획</vt:lpstr>
      <vt:lpstr>지난 주 계획 진행도 (3/14 ~ 3/20) </vt:lpstr>
      <vt:lpstr>이번 주 계획 (3/21 ~ 3/27) </vt:lpstr>
      <vt:lpstr>Thank You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MPEG-4 and H.264 - Tutorial -</dc:title>
  <dc:creator>RTOS@KGU</dc:creator>
  <cp:lastModifiedBy>HyonngE Kim</cp:lastModifiedBy>
  <cp:revision>2397</cp:revision>
  <cp:lastPrinted>2017-11-09T08:20:48Z</cp:lastPrinted>
  <dcterms:created xsi:type="dcterms:W3CDTF">2013-01-01T01:17:14Z</dcterms:created>
  <dcterms:modified xsi:type="dcterms:W3CDTF">2019-03-20T10:37:21Z</dcterms:modified>
</cp:coreProperties>
</file>