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356" r:id="rId3"/>
    <p:sldId id="368" r:id="rId4"/>
    <p:sldId id="420" r:id="rId5"/>
    <p:sldId id="418" r:id="rId6"/>
    <p:sldId id="364" r:id="rId7"/>
    <p:sldId id="35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418"/>
            <p14:sldId id="36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0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2018-12-27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y4U/ROTS_StepBySte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hlinkClick r:id="rId3"/>
              </a:rPr>
              <a:t>https://github.com/Lay4U/ROTS_StepByStep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18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1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2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 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4768135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밑바닥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부터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시작하는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개념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205695" y="310772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데이터 분석을 위한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철저 입문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187501" y="379448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Kaggle Tutorial (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영어 공부 중심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오른쪽 화살표 39">
            <a:extLst>
              <a:ext uri="{FF2B5EF4-FFF2-40B4-BE49-F238E27FC236}">
                <a16:creationId xmlns:a16="http://schemas.microsoft.com/office/drawing/2014/main" id="{D9BE7FB9-DAEF-432D-A754-41CE4152815C}"/>
              </a:ext>
            </a:extLst>
          </p:cNvPr>
          <p:cNvSpPr/>
          <p:nvPr/>
        </p:nvSpPr>
        <p:spPr>
          <a:xfrm>
            <a:off x="208677" y="4504193"/>
            <a:ext cx="8730548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j-lt"/>
              </a:rPr>
              <a:t>Voca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 bible &amp;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해커스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토익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Reading (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영어 기반 다지기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813CF4BB-ACBC-4952-AE3E-7380CBCFB32F}"/>
              </a:ext>
            </a:extLst>
          </p:cNvPr>
          <p:cNvSpPr/>
          <p:nvPr/>
        </p:nvSpPr>
        <p:spPr>
          <a:xfrm>
            <a:off x="4990984" y="2022061"/>
            <a:ext cx="3976548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데이터 사이언스 핸드북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 </a:t>
            </a:r>
            <a:r>
              <a:rPr lang="en-US" altLang="ko-KR" sz="900" b="1" dirty="0" err="1">
                <a:solidFill>
                  <a:schemeClr val="tx1"/>
                </a:solidFill>
                <a:latin typeface="+mj-lt"/>
              </a:rPr>
              <a:t>Numpy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Pandas Matplotlib &amp; ML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B46E-88D1-4CF2-A201-3CE204894B04}"/>
              </a:ext>
            </a:extLst>
          </p:cNvPr>
          <p:cNvSpPr txBox="1"/>
          <p:nvPr/>
        </p:nvSpPr>
        <p:spPr>
          <a:xfrm>
            <a:off x="3116046" y="745663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5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45A86F-4D4A-415F-993B-98D0D112FB9D}"/>
              </a:ext>
            </a:extLst>
          </p:cNvPr>
          <p:cNvSpPr txBox="1"/>
          <p:nvPr/>
        </p:nvSpPr>
        <p:spPr>
          <a:xfrm>
            <a:off x="3914723" y="745396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6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CC2A79-964C-40FD-8925-096DD7C7FE48}"/>
              </a:ext>
            </a:extLst>
          </p:cNvPr>
          <p:cNvSpPr txBox="1"/>
          <p:nvPr/>
        </p:nvSpPr>
        <p:spPr>
          <a:xfrm>
            <a:off x="4717492" y="74656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7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AE610-3EAB-440A-A149-DD93B5F04B5D}"/>
              </a:ext>
            </a:extLst>
          </p:cNvPr>
          <p:cNvSpPr txBox="1"/>
          <p:nvPr/>
        </p:nvSpPr>
        <p:spPr>
          <a:xfrm>
            <a:off x="5496885" y="75071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EEE21-156D-4CAE-A0C8-6A1BEA014B2F}"/>
              </a:ext>
            </a:extLst>
          </p:cNvPr>
          <p:cNvSpPr txBox="1"/>
          <p:nvPr/>
        </p:nvSpPr>
        <p:spPr>
          <a:xfrm>
            <a:off x="6292410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9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0063E-926E-4A4D-97A4-413C716BC466}"/>
              </a:ext>
            </a:extLst>
          </p:cNvPr>
          <p:cNvSpPr txBox="1"/>
          <p:nvPr/>
        </p:nvSpPr>
        <p:spPr>
          <a:xfrm>
            <a:off x="7071803" y="748467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10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23F76-B0C7-467E-9029-08F4B0A79C4A}"/>
              </a:ext>
            </a:extLst>
          </p:cNvPr>
          <p:cNvSpPr txBox="1"/>
          <p:nvPr/>
        </p:nvSpPr>
        <p:spPr>
          <a:xfrm>
            <a:off x="7881582" y="75196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CA9136-8835-4031-B10D-62EE5FDF2164}"/>
              </a:ext>
            </a:extLst>
          </p:cNvPr>
          <p:cNvSpPr txBox="1"/>
          <p:nvPr/>
        </p:nvSpPr>
        <p:spPr>
          <a:xfrm>
            <a:off x="8675295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b="1" dirty="0"/>
              <a:t>밑바닥 부터 시작하는 </a:t>
            </a:r>
            <a:r>
              <a:rPr lang="ko-KR" altLang="en-US" sz="2700" b="1" dirty="0" err="1"/>
              <a:t>딥러닝</a:t>
            </a:r>
            <a:r>
              <a:rPr lang="en-US" altLang="ko-KR" sz="2700" b="1" dirty="0"/>
              <a:t> 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1,2: Hello python &amp; Perceptron</a:t>
            </a:r>
          </a:p>
          <a:p>
            <a:pPr marL="3429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Learning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5: Backpropagation</a:t>
            </a:r>
          </a:p>
          <a:p>
            <a:pPr marL="3429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6: Learning Skills</a:t>
            </a:r>
          </a:p>
          <a:p>
            <a:pPr marL="3429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7: Convolution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8: Deep Learning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데이터 사이언스 핸드북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</a:t>
            </a:r>
            <a:r>
              <a:rPr lang="en-US" altLang="ko-KR" dirty="0"/>
              <a:t>Pandas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Pandas</a:t>
            </a:r>
          </a:p>
          <a:p>
            <a:pPr marL="342900" lvl="1" indent="0">
              <a:buNone/>
            </a:pPr>
            <a:r>
              <a:rPr lang="en-US" altLang="ko-KR" sz="2000" dirty="0"/>
              <a:t>12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13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 일정 </a:t>
            </a:r>
            <a:r>
              <a:rPr lang="en-US" altLang="ko-KR" dirty="0"/>
              <a:t>– Secondary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r>
              <a:rPr lang="ko-KR" altLang="en-US" sz="1600" dirty="0"/>
              <a:t>데이터 분석을 위한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철저 입문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교재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, </a:t>
            </a:r>
            <a:r>
              <a:rPr lang="ko-KR" altLang="en-US" sz="1600" dirty="0"/>
              <a:t>블로그 참고하여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기반 다지기</a:t>
            </a:r>
            <a:endParaRPr lang="en-US" altLang="ko-KR" sz="2000" dirty="0"/>
          </a:p>
          <a:p>
            <a:pPr marL="1143000" lvl="2" indent="-4572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주에 </a:t>
            </a:r>
            <a:r>
              <a:rPr lang="en-US" altLang="ko-KR" sz="1600" dirty="0"/>
              <a:t>1 Chapter (1 Chapter ~ 15 Chapter) </a:t>
            </a:r>
            <a:r>
              <a:rPr lang="ko-KR" altLang="en-US" sz="1600" dirty="0"/>
              <a:t>총 </a:t>
            </a:r>
            <a:r>
              <a:rPr lang="en-US" altLang="ko-KR" sz="1600" dirty="0"/>
              <a:t>15</a:t>
            </a:r>
            <a:r>
              <a:rPr lang="ko-KR" altLang="en-US" sz="1600" dirty="0"/>
              <a:t>주</a:t>
            </a: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r>
              <a:rPr lang="en-US" altLang="ko-KR" sz="1600" dirty="0"/>
              <a:t>Kaggle Tutorial</a:t>
            </a:r>
          </a:p>
          <a:p>
            <a:pPr marL="1143000" lvl="2" indent="-457200">
              <a:buAutoNum type="arabicPeriod"/>
            </a:pPr>
            <a:r>
              <a:rPr lang="ko-KR" altLang="en-US" dirty="0"/>
              <a:t>데이터 사이언스 공부</a:t>
            </a:r>
            <a:endParaRPr lang="en-US" altLang="ko-KR" dirty="0"/>
          </a:p>
          <a:p>
            <a:pPr marL="1143000" lvl="2" indent="-457200">
              <a:buAutoNum type="arabicPeriod"/>
            </a:pPr>
            <a:r>
              <a:rPr lang="en-US" altLang="ko-KR" dirty="0"/>
              <a:t>Data Science Tutorial for Beginners </a:t>
            </a:r>
            <a:r>
              <a:rPr lang="ko-KR" altLang="en-US" dirty="0"/>
              <a:t>부터 시작 </a:t>
            </a:r>
            <a:r>
              <a:rPr lang="en-US" altLang="ko-KR" dirty="0"/>
              <a:t>(https://www.kaggle.com/kernels?sortBy=voteCount&amp;group=everyone&amp;pageSize=20)</a:t>
            </a:r>
            <a:endParaRPr lang="en-US" altLang="ko-KR" sz="13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영어 중심으로 공부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데이터 전처리와 영어 공부를 같이 할 수 있음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추후 </a:t>
            </a:r>
            <a:r>
              <a:rPr lang="en-US" altLang="ko-KR" sz="1600" dirty="0"/>
              <a:t>Kaggle Competition</a:t>
            </a:r>
            <a:r>
              <a:rPr lang="ko-KR" altLang="en-US" sz="1600" dirty="0"/>
              <a:t>을 위한 초석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064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764440" cy="838868"/>
          </a:xfrm>
        </p:spPr>
        <p:txBody>
          <a:bodyPr/>
          <a:lstStyle/>
          <a:p>
            <a:r>
              <a:rPr lang="ko-KR" altLang="en-US" dirty="0"/>
              <a:t>다음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96752"/>
            <a:ext cx="7906720" cy="490340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정석으로 배우는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 err="1"/>
              <a:t>딥러닝과</a:t>
            </a:r>
            <a:r>
              <a:rPr lang="ko-KR" altLang="en-US" sz="2000" dirty="0"/>
              <a:t> </a:t>
            </a:r>
            <a:r>
              <a:rPr lang="en-US" altLang="ko-KR" sz="2000" dirty="0"/>
              <a:t>RNN</a:t>
            </a:r>
            <a:r>
              <a:rPr lang="ko-KR" altLang="en-US" sz="2000" dirty="0"/>
              <a:t>을 활용하여 시계열 데이터 처리</a:t>
            </a:r>
            <a:endParaRPr lang="en-US" altLang="ko-KR" sz="2000" dirty="0"/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선형 대수학 공부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인공지능을 위한 수학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기초 수학으로 이해하는 </a:t>
            </a:r>
            <a:r>
              <a:rPr lang="ko-KR" altLang="en-US" sz="1400" dirty="0" err="1">
                <a:sym typeface="Wingdings" panose="05000000000000000000" pitchFamily="2" charset="2"/>
              </a:rPr>
              <a:t>머신러닝</a:t>
            </a:r>
            <a:r>
              <a:rPr lang="ko-KR" altLang="en-US" sz="1400" dirty="0">
                <a:sym typeface="Wingdings" panose="05000000000000000000" pitchFamily="2" charset="2"/>
              </a:rPr>
              <a:t> 알고리즘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프로그래머를 위한 선형 대수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7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공부한 내용들에 대한 논문 읽기 연습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딥러닝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강화학습 주식투자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700" dirty="0">
                <a:sym typeface="Wingdings" panose="05000000000000000000" pitchFamily="2" charset="2"/>
              </a:rPr>
              <a:t>데이터</a:t>
            </a:r>
            <a:r>
              <a:rPr lang="en-US" altLang="ko-KR" sz="1700" dirty="0">
                <a:sym typeface="Wingdings" panose="05000000000000000000" pitchFamily="2" charset="2"/>
              </a:rPr>
              <a:t>set </a:t>
            </a:r>
            <a:r>
              <a:rPr lang="ko-KR" altLang="en-US" sz="1700" dirty="0">
                <a:sym typeface="Wingdings" panose="05000000000000000000" pitchFamily="2" charset="2"/>
              </a:rPr>
              <a:t>갖추고</a:t>
            </a:r>
            <a:r>
              <a:rPr lang="en-US" altLang="ko-KR" sz="1700" dirty="0">
                <a:sym typeface="Wingdings" panose="05000000000000000000" pitchFamily="2" charset="2"/>
              </a:rPr>
              <a:t>, </a:t>
            </a:r>
            <a:r>
              <a:rPr lang="ko-KR" altLang="en-US" sz="1700" dirty="0">
                <a:sym typeface="Wingdings" panose="05000000000000000000" pitchFamily="2" charset="2"/>
              </a:rPr>
              <a:t>데이터 전처리와 모델링과정</a:t>
            </a:r>
            <a:endParaRPr lang="en-US" altLang="ko-KR" sz="1700" dirty="0">
              <a:sym typeface="Wingdings" panose="05000000000000000000" pitchFamily="2" charset="2"/>
            </a:endParaRPr>
          </a:p>
          <a:p>
            <a:pPr lvl="1"/>
            <a:endParaRPr lang="en-US" altLang="ko-KR" sz="17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패턴인식과 머신 러닝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700" dirty="0">
                <a:sym typeface="Wingdings" panose="05000000000000000000" pitchFamily="2" charset="2"/>
              </a:rPr>
              <a:t>주식 패턴 인식을 머신 러닝과 결합</a:t>
            </a:r>
            <a:endParaRPr lang="en-US" altLang="ko-KR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15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688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90713</TotalTime>
  <Words>399</Words>
  <Application>Microsoft Office PowerPoint</Application>
  <PresentationFormat>화면 슬라이드 쇼(4:3)</PresentationFormat>
  <Paragraphs>101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 윤체 L</vt:lpstr>
      <vt:lpstr>Arial</vt:lpstr>
      <vt:lpstr>Sakkal Majalla</vt:lpstr>
      <vt:lpstr>Wingdings</vt:lpstr>
      <vt:lpstr>Office 테마</vt:lpstr>
      <vt:lpstr>Weekly Report</vt:lpstr>
      <vt:lpstr>방학 세부계획</vt:lpstr>
      <vt:lpstr>방학 세부 일정 – 밑바닥 부터 시작하는 딥러닝  </vt:lpstr>
      <vt:lpstr>방학 세부 일정 – 파이썬 데이터 사이언스 핸드북 </vt:lpstr>
      <vt:lpstr>방학 세부 일정 – Secondary goal</vt:lpstr>
      <vt:lpstr>다음 계획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2360</cp:revision>
  <cp:lastPrinted>2017-11-09T08:20:48Z</cp:lastPrinted>
  <dcterms:created xsi:type="dcterms:W3CDTF">2013-01-01T01:17:14Z</dcterms:created>
  <dcterms:modified xsi:type="dcterms:W3CDTF">2018-12-27T15:38:12Z</dcterms:modified>
</cp:coreProperties>
</file>