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356" r:id="rId3"/>
    <p:sldId id="368" r:id="rId4"/>
    <p:sldId id="420" r:id="rId5"/>
    <p:sldId id="355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8"/>
            <p14:sldId id="420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494" autoAdjust="0"/>
  </p:normalViewPr>
  <p:slideViewPr>
    <p:cSldViewPr>
      <p:cViewPr varScale="1">
        <p:scale>
          <a:sx n="104" d="100"/>
          <a:sy n="104" d="100"/>
        </p:scale>
        <p:origin x="205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200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18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en-US" altLang="ko-KR" sz="1100" b="1" dirty="0">
                <a:latin typeface="+mj-lt"/>
              </a:rPr>
              <a:t>1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+mj-lt"/>
              </a:rPr>
              <a:t>진</a:t>
            </a:r>
            <a:br>
              <a:rPr lang="en-US" altLang="ko-KR" sz="1100" b="1">
                <a:solidFill>
                  <a:schemeClr val="tx1"/>
                </a:solidFill>
                <a:latin typeface="+mj-lt"/>
              </a:rPr>
            </a:br>
            <a:r>
              <a:rPr lang="ko-KR" altLang="en-US" sz="1100" b="1">
                <a:solidFill>
                  <a:schemeClr val="tx1"/>
                </a:solidFill>
                <a:latin typeface="+mj-lt"/>
              </a:rPr>
              <a:t>행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29146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08745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937371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2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 3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87" y="148368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524" y="2027247"/>
            <a:ext cx="4768135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밑바닥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부터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시작하는 </a:t>
            </a:r>
            <a:r>
              <a:rPr lang="ko-KR" altLang="en-US" sz="900" b="1" err="1">
                <a:solidFill>
                  <a:schemeClr val="tx1"/>
                </a:solidFill>
                <a:latin typeface="+mj-lt"/>
              </a:rPr>
              <a:t>딥러닝</a:t>
            </a:r>
            <a:r>
              <a:rPr lang="ko-KR" altLang="en-US" sz="900" b="1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900" b="1" err="1">
                <a:solidFill>
                  <a:schemeClr val="tx1"/>
                </a:solidFill>
                <a:latin typeface="+mj-lt"/>
              </a:rPr>
              <a:t>딥러닝</a:t>
            </a:r>
            <a:r>
              <a:rPr lang="ko-KR" altLang="en-US" sz="900" b="1">
                <a:solidFill>
                  <a:schemeClr val="tx1"/>
                </a:solidFill>
                <a:latin typeface="+mj-lt"/>
              </a:rPr>
              <a:t> 개념</a:t>
            </a:r>
            <a:r>
              <a:rPr lang="en-US" altLang="ko-KR" sz="900" b="1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900" b="1">
                <a:solidFill>
                  <a:schemeClr val="tx1"/>
                </a:solidFill>
                <a:latin typeface="+mj-lt"/>
              </a:rPr>
              <a:t>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205695" y="3107725"/>
            <a:ext cx="8755939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데이터 분석을 위한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철저 입문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187501" y="3794485"/>
            <a:ext cx="8755939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Kaggle Tutorial (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영어 공부 중심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813CF4BB-ACBC-4952-AE3E-7380CBCFB32F}"/>
              </a:ext>
            </a:extLst>
          </p:cNvPr>
          <p:cNvSpPr/>
          <p:nvPr/>
        </p:nvSpPr>
        <p:spPr>
          <a:xfrm>
            <a:off x="4990984" y="2022061"/>
            <a:ext cx="3976548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데이터 사이언스 </a:t>
            </a:r>
            <a:r>
              <a:rPr lang="ko-KR" altLang="en-US" sz="900" b="1">
                <a:solidFill>
                  <a:schemeClr val="tx1"/>
                </a:solidFill>
                <a:latin typeface="+mj-lt"/>
              </a:rPr>
              <a:t>핸드북 </a:t>
            </a:r>
            <a:r>
              <a:rPr lang="en-US" altLang="ko-KR" sz="900" b="1">
                <a:solidFill>
                  <a:schemeClr val="tx1"/>
                </a:solidFill>
                <a:latin typeface="+mj-lt"/>
              </a:rPr>
              <a:t>( Numpy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, Pandas Matplotlib &amp; </a:t>
            </a:r>
            <a:r>
              <a:rPr lang="en-US" altLang="ko-KR" sz="900" b="1">
                <a:solidFill>
                  <a:schemeClr val="tx1"/>
                </a:solidFill>
                <a:latin typeface="+mj-lt"/>
              </a:rPr>
              <a:t>ML </a:t>
            </a:r>
            <a:r>
              <a:rPr lang="ko-KR" altLang="en-US" sz="900" b="1">
                <a:solidFill>
                  <a:schemeClr val="tx1"/>
                </a:solidFill>
                <a:latin typeface="+mj-lt"/>
              </a:rPr>
              <a:t>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EB46E-88D1-4CF2-A201-3CE204894B04}"/>
              </a:ext>
            </a:extLst>
          </p:cNvPr>
          <p:cNvSpPr txBox="1"/>
          <p:nvPr/>
        </p:nvSpPr>
        <p:spPr>
          <a:xfrm>
            <a:off x="3116046" y="745663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5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45A86F-4D4A-415F-993B-98D0D112FB9D}"/>
              </a:ext>
            </a:extLst>
          </p:cNvPr>
          <p:cNvSpPr txBox="1"/>
          <p:nvPr/>
        </p:nvSpPr>
        <p:spPr>
          <a:xfrm>
            <a:off x="3914723" y="745396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6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CC2A79-964C-40FD-8925-096DD7C7FE48}"/>
              </a:ext>
            </a:extLst>
          </p:cNvPr>
          <p:cNvSpPr txBox="1"/>
          <p:nvPr/>
        </p:nvSpPr>
        <p:spPr>
          <a:xfrm>
            <a:off x="4717492" y="746568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7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1AE610-3EAB-440A-A149-DD93B5F04B5D}"/>
              </a:ext>
            </a:extLst>
          </p:cNvPr>
          <p:cNvSpPr txBox="1"/>
          <p:nvPr/>
        </p:nvSpPr>
        <p:spPr>
          <a:xfrm>
            <a:off x="5496885" y="750718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8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EEE21-156D-4CAE-A0C8-6A1BEA014B2F}"/>
              </a:ext>
            </a:extLst>
          </p:cNvPr>
          <p:cNvSpPr txBox="1"/>
          <p:nvPr/>
        </p:nvSpPr>
        <p:spPr>
          <a:xfrm>
            <a:off x="6292410" y="75499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9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90063E-926E-4A4D-97A4-413C716BC466}"/>
              </a:ext>
            </a:extLst>
          </p:cNvPr>
          <p:cNvSpPr txBox="1"/>
          <p:nvPr/>
        </p:nvSpPr>
        <p:spPr>
          <a:xfrm>
            <a:off x="7071803" y="748467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10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823F76-B0C7-467E-9029-08F4B0A79C4A}"/>
              </a:ext>
            </a:extLst>
          </p:cNvPr>
          <p:cNvSpPr txBox="1"/>
          <p:nvPr/>
        </p:nvSpPr>
        <p:spPr>
          <a:xfrm>
            <a:off x="7881582" y="75196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CA9136-8835-4031-B10D-62EE5FDF2164}"/>
              </a:ext>
            </a:extLst>
          </p:cNvPr>
          <p:cNvSpPr txBox="1"/>
          <p:nvPr/>
        </p:nvSpPr>
        <p:spPr>
          <a:xfrm>
            <a:off x="8675295" y="75499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방학 세부 일정 </a:t>
            </a:r>
            <a:r>
              <a:rPr lang="en-US" altLang="ko-KR" sz="2700" dirty="0"/>
              <a:t>– </a:t>
            </a:r>
            <a:r>
              <a:rPr lang="ko-KR" altLang="en-US" sz="2700" b="1" dirty="0"/>
              <a:t>밑바닥 부터 시작하는 </a:t>
            </a:r>
            <a:r>
              <a:rPr lang="ko-KR" altLang="en-US" sz="2700" b="1" dirty="0" err="1"/>
              <a:t>딥러닝</a:t>
            </a:r>
            <a:r>
              <a:rPr lang="en-US" altLang="ko-KR" sz="2700" b="1" dirty="0"/>
              <a:t> 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1,2: Hello python &amp; Perceptron</a:t>
            </a:r>
          </a:p>
          <a:p>
            <a:pPr marL="342900" lvl="1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Neural Network</a:t>
            </a:r>
          </a:p>
          <a:p>
            <a:pPr marL="342900" lvl="1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Learning Neural Network</a:t>
            </a:r>
          </a:p>
          <a:p>
            <a:pPr marL="342900" lvl="1" indent="0">
              <a:buNone/>
            </a:pPr>
            <a:r>
              <a:rPr lang="en-US" altLang="ko-KR" sz="2000" dirty="0"/>
              <a:t>4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5: Backpropagation</a:t>
            </a:r>
          </a:p>
          <a:p>
            <a:pPr marL="342900" lvl="1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6: Learning Skills</a:t>
            </a:r>
          </a:p>
          <a:p>
            <a:pPr marL="342900" lvl="1" indent="0">
              <a:buNone/>
            </a:pPr>
            <a:r>
              <a:rPr lang="en-US" altLang="ko-KR" sz="2000" dirty="0"/>
              <a:t>6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7: Convolution Neural Network</a:t>
            </a:r>
          </a:p>
          <a:p>
            <a:pPr marL="342900" lvl="1" indent="0"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8: Deep Learning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방학 세부 일정 </a:t>
            </a:r>
            <a:r>
              <a:rPr lang="en-US" altLang="ko-KR" sz="2400" dirty="0"/>
              <a:t>– </a:t>
            </a:r>
            <a:r>
              <a:rPr lang="ko-KR" altLang="en-US" sz="2400" b="1" dirty="0" err="1"/>
              <a:t>파이썬</a:t>
            </a:r>
            <a:r>
              <a:rPr lang="ko-KR" altLang="en-US" sz="2400" b="1" dirty="0"/>
              <a:t> 데이터 사이언스 핸드북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10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</a:t>
            </a:r>
            <a:r>
              <a:rPr lang="en-US" altLang="ko-KR" dirty="0"/>
              <a:t>Pandas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Pandas</a:t>
            </a:r>
          </a:p>
          <a:p>
            <a:pPr marL="342900" lvl="1" indent="0">
              <a:buNone/>
            </a:pPr>
            <a:r>
              <a:rPr lang="en-US" altLang="ko-KR" sz="2000" dirty="0"/>
              <a:t>12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r>
              <a:rPr lang="en-US" altLang="ko-KR" sz="2000" dirty="0"/>
              <a:t>13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37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90333</TotalTime>
  <Words>235</Words>
  <Application>Microsoft Office PowerPoint</Application>
  <PresentationFormat>화면 슬라이드 쇼(4:3)</PresentationFormat>
  <Paragraphs>62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방학 세부 일정 – 밑바닥 부터 시작하는 딥러닝  </vt:lpstr>
      <vt:lpstr>방학 세부 일정 – 파이썬 데이터 사이언스 핸드북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2363</cp:revision>
  <cp:lastPrinted>2017-11-09T08:20:48Z</cp:lastPrinted>
  <dcterms:created xsi:type="dcterms:W3CDTF">2013-01-01T01:17:14Z</dcterms:created>
  <dcterms:modified xsi:type="dcterms:W3CDTF">2018-12-27T08:03:52Z</dcterms:modified>
</cp:coreProperties>
</file>