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8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55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8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71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y4U/RTOS_StepBySte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hlinkClick r:id="rId3"/>
              </a:rPr>
              <a:t>https://github.com/Lay4U/RTOS_StepByStep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matplotlib sin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B0ED2-34CA-4010-9DB4-19E046DE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54163"/>
            <a:ext cx="4648200" cy="5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matplotlib sin &amp; cos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8568952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EC3E7-0FD3-4C22-AE33-728892B7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9" y="1170187"/>
            <a:ext cx="6305550" cy="56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matplotlib image read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32A15-1761-4A26-B5DF-118923C3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86743"/>
            <a:ext cx="5067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Perceptron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104" y="2132857"/>
            <a:ext cx="8246740" cy="4064012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dirty="0"/>
              <a:t>Y={0(−0.5+x1+x2≤0)1(−0.5+x1+x2&gt;0)</a:t>
            </a:r>
            <a:r>
              <a:rPr lang="ko-KR" altLang="en-US" dirty="0"/>
              <a:t>식</a:t>
            </a:r>
            <a:r>
              <a:rPr lang="en-US" altLang="ko-KR" dirty="0"/>
              <a:t>2.3</a:t>
            </a:r>
            <a:br>
              <a:rPr lang="ko-KR" altLang="en-US" sz="2000" dirty="0"/>
            </a:br>
            <a:r>
              <a:rPr lang="en-US" altLang="ko-KR" dirty="0"/>
              <a:t>y={ 0(w1x1+w2x2≤</a:t>
            </a:r>
            <a:r>
              <a:rPr lang="el-GR" altLang="ko-KR" dirty="0"/>
              <a:t>θ)1(</a:t>
            </a:r>
            <a:r>
              <a:rPr lang="en-US" altLang="ko-KR" dirty="0"/>
              <a:t>w1x1+w2x2&gt;</a:t>
            </a:r>
            <a:r>
              <a:rPr lang="el-GR" altLang="ko-KR" dirty="0"/>
              <a:t>θ)</a:t>
            </a:r>
            <a:r>
              <a:rPr lang="ko-KR" altLang="en-US" dirty="0"/>
              <a:t>식</a:t>
            </a:r>
            <a:r>
              <a:rPr lang="en-US" altLang="ko-KR" dirty="0"/>
              <a:t>2.1</a:t>
            </a:r>
            <a:br>
              <a:rPr lang="ko-KR" altLang="en-US" sz="2000" dirty="0"/>
            </a:br>
            <a:r>
              <a:rPr lang="en-US" altLang="ko-KR" dirty="0"/>
              <a:t>y={ 0(w1x1+w2x2≤</a:t>
            </a:r>
            <a:r>
              <a:rPr lang="el-GR" altLang="ko-KR" dirty="0"/>
              <a:t>θ)1(</a:t>
            </a:r>
            <a:r>
              <a:rPr lang="en-US" altLang="ko-KR" dirty="0"/>
              <a:t>w1x1+w2x2&gt;</a:t>
            </a:r>
            <a:r>
              <a:rPr lang="el-GR" altLang="ko-KR" dirty="0"/>
              <a:t>θ)</a:t>
            </a:r>
            <a:r>
              <a:rPr lang="ko-KR" altLang="en-US" dirty="0"/>
              <a:t>식</a:t>
            </a:r>
            <a:r>
              <a:rPr lang="en-US" altLang="ko-KR" dirty="0"/>
              <a:t>2.1</a:t>
            </a:r>
            <a:br>
              <a:rPr lang="ko-KR" altLang="en-US" sz="2000" dirty="0"/>
            </a:b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6F743A-09CC-45F7-AFE3-5DE82EFB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158673"/>
            <a:ext cx="144016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ea typeface="STIXMathJax_Main"/>
                <a:cs typeface="Arial" panose="020B0604020202020204" pitchFamily="34" charset="0"/>
              </a:rPr>
              <a:t>◯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◯과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ea typeface="STIXMathJax_Main"/>
                <a:cs typeface="Arial" panose="020B0604020202020204" pitchFamily="34" charset="0"/>
              </a:rPr>
              <a:t>△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△을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9ED69-4F49-4470-8BBA-9FC1DD8E9486}"/>
              </a:ext>
            </a:extLst>
          </p:cNvPr>
          <p:cNvSpPr/>
          <p:nvPr/>
        </p:nvSpPr>
        <p:spPr>
          <a:xfrm>
            <a:off x="1907704" y="25062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Y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=</a:t>
            </a:r>
            <a:r>
              <a:rPr lang="en-US" altLang="ko-KR" dirty="0">
                <a:solidFill>
                  <a:srgbClr val="ABB7CE"/>
                </a:solidFill>
                <a:latin typeface="STIXMathJax_Size3"/>
              </a:rPr>
              <a:t>{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0(−0.5+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1+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2≤0)1(−0.5+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1+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2&gt;0)</a:t>
            </a:r>
            <a:r>
              <a:rPr lang="ko-KR" altLang="en-US" dirty="0">
                <a:solidFill>
                  <a:srgbClr val="ABB7CE"/>
                </a:solidFill>
                <a:latin typeface="STIXGeneral"/>
              </a:rPr>
              <a:t>식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2.3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71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02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6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20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48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dirty="0"/>
              <a:t>Hello Python</a:t>
            </a:r>
            <a:br>
              <a:rPr lang="en-US" altLang="ko-KR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1"/>
            <a:ext cx="8390756" cy="492810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과학 분야</a:t>
            </a:r>
            <a:r>
              <a:rPr lang="en-US" altLang="ko-KR" dirty="0"/>
              <a:t>, </a:t>
            </a:r>
            <a:r>
              <a:rPr lang="ko-KR" altLang="en-US" dirty="0"/>
              <a:t>특히 기계학습과 데이터 과학 분야에 널리 쓰인다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자체의 뛰어난 성능 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사이파이 같은 수치 계산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통계 처리를 다루는 탁월한 라이브러리</a:t>
            </a:r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-&gt;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 err="1"/>
              <a:t>텐서플로</a:t>
            </a:r>
            <a:r>
              <a:rPr lang="en-US" altLang="ko-KR" dirty="0"/>
              <a:t>, </a:t>
            </a:r>
            <a:r>
              <a:rPr lang="ko-KR" altLang="en-US" dirty="0" err="1"/>
              <a:t>체이너</a:t>
            </a:r>
            <a:r>
              <a:rPr lang="en-US" altLang="ko-KR" dirty="0"/>
              <a:t>, </a:t>
            </a:r>
            <a:r>
              <a:rPr lang="ko-KR" altLang="en-US" dirty="0" err="1"/>
              <a:t>테아노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/>
              <a:t>matplotlib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수치 계산용 라이브러리</a:t>
            </a:r>
            <a:r>
              <a:rPr lang="en-US" altLang="ko-KR" dirty="0"/>
              <a:t>, </a:t>
            </a:r>
            <a:r>
              <a:rPr lang="ko-KR" altLang="en-US" dirty="0"/>
              <a:t>고도의 수학 알고리즘과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  <a:r>
              <a:rPr lang="ko-KR" altLang="en-US" dirty="0"/>
              <a:t>을 조작하기 위한 편리한 메서드</a:t>
            </a:r>
          </a:p>
          <a:p>
            <a:pPr lvl="1"/>
            <a:r>
              <a:rPr lang="en-US" altLang="ko-KR" dirty="0"/>
              <a:t>matplotlib </a:t>
            </a:r>
            <a:r>
              <a:rPr lang="ko-KR" altLang="en-US" dirty="0"/>
              <a:t>실험결과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ko-KR" altLang="en-US" dirty="0"/>
              <a:t> 실행 과정의 중간 데이터를 시각화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615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12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48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8568952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넘파이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만들때는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np.array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메서드를 이용한다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np.array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 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리스트를 인수로 받아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넘파이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라이브러리가 제공하는 특수한 형태의 배열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numpy.ndarray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반환한다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64BACF-AFAC-4A41-81EB-62C8A1A8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54759"/>
            <a:ext cx="3952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541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산술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7320" y="1170187"/>
            <a:ext cx="3519175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                   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행렬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행렬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(1.0, 2.0, 3.0)</a:t>
            </a: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(2.0, 4.0, 6.0)</a:t>
            </a: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사칙연산한 결과이다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70B493-47CF-4DCC-B054-FE34BFF8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6" y="1336475"/>
            <a:ext cx="4848225" cy="482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CD1EB-3EF6-4F4B-87A2-92C452E9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20" y="3831996"/>
            <a:ext cx="3626679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541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</a:t>
            </a:r>
            <a:r>
              <a:rPr lang="en-US" altLang="ko-KR" b="1" dirty="0"/>
              <a:t>N</a:t>
            </a:r>
            <a:r>
              <a:rPr lang="ko-KR" altLang="en-US" b="1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170187"/>
            <a:ext cx="4032448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                 와 같고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(2,2)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type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int32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C3185-19A1-4A96-BBEA-C545DB4D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1" y="1268760"/>
            <a:ext cx="3714750" cy="494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600D15-CC0A-4199-B210-DAF6954A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844825"/>
            <a:ext cx="89535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행렬의 산술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6296" y="1170187"/>
            <a:ext cx="18002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덧셈과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곱셈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7D658-CBE6-4A19-B405-F558633A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70187"/>
            <a:ext cx="6991350" cy="5229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C30363-2256-4957-B61C-24366150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18" y="4103887"/>
            <a:ext cx="5600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브로드캐스트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455" y="4581128"/>
            <a:ext cx="5334545" cy="1522529"/>
          </a:xfrm>
        </p:spPr>
        <p:txBody>
          <a:bodyPr>
            <a:normAutofit lnSpcReduction="10000"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행렬의 결과는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2x1</a:t>
            </a: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브로드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캐스팅의 결과로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유지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[10,20]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스칼라 곱으로 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기능과 유사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CA939-C49D-417E-BF31-BAF50CEC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5" y="1340768"/>
            <a:ext cx="1447800" cy="1781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162ADB-0F65-4B5B-8945-4DA66BFE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46" y="1130681"/>
            <a:ext cx="5772150" cy="3343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29A3A1-1558-40F3-90D3-3698DE3F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30" y="3402070"/>
            <a:ext cx="3552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원소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6216" y="3861047"/>
            <a:ext cx="2520280" cy="166047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EAB50-17EB-4CD2-8A80-A4E92F9F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57" y="962968"/>
            <a:ext cx="4791075" cy="5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원소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32C4E4-C984-4994-8644-5D2B9C41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54163"/>
            <a:ext cx="4762500" cy="5191125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983DEF4B-0E6A-4F7E-9F0D-E938E88E8C9D}"/>
              </a:ext>
            </a:extLst>
          </p:cNvPr>
          <p:cNvCxnSpPr/>
          <p:nvPr/>
        </p:nvCxnSpPr>
        <p:spPr>
          <a:xfrm rot="10800000" flipV="1">
            <a:off x="1547664" y="2492896"/>
            <a:ext cx="576064" cy="432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6669D6B-BEC2-4700-8030-9D1AF6A8B88F}"/>
              </a:ext>
            </a:extLst>
          </p:cNvPr>
          <p:cNvCxnSpPr/>
          <p:nvPr/>
        </p:nvCxnSpPr>
        <p:spPr>
          <a:xfrm rot="5400000">
            <a:off x="2051720" y="2636912"/>
            <a:ext cx="360040" cy="2160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07516100-864B-458B-8606-EE83F1C1438A}"/>
              </a:ext>
            </a:extLst>
          </p:cNvPr>
          <p:cNvCxnSpPr/>
          <p:nvPr/>
        </p:nvCxnSpPr>
        <p:spPr>
          <a:xfrm rot="5400000">
            <a:off x="2411760" y="2708920"/>
            <a:ext cx="43204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0EE06D6-CA35-48AB-9B6D-01C8BD8CD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664" y="5013176"/>
            <a:ext cx="576067" cy="432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8662722-72F0-4AE7-8DC9-311EB1333A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5696" y="5019526"/>
            <a:ext cx="936107" cy="50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F841AC4F-F421-404A-9E54-E368D4C4A6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9753" y="5019526"/>
            <a:ext cx="1625167" cy="50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93519</TotalTime>
  <Words>315</Words>
  <Application>Microsoft Office PowerPoint</Application>
  <PresentationFormat>화면 슬라이드 쇼(4:3)</PresentationFormat>
  <Paragraphs>83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STIXGeneral</vt:lpstr>
      <vt:lpstr>STIXMathJax_Main</vt:lpstr>
      <vt:lpstr>STIXMathJax_Main-italic</vt:lpstr>
      <vt:lpstr>STIXMathJax_Size3</vt:lpstr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Hello Python </vt:lpstr>
      <vt:lpstr>Numpy 배열 생성</vt:lpstr>
      <vt:lpstr>Numpy의 산술 연산</vt:lpstr>
      <vt:lpstr>Numpy의 N차원 배열</vt:lpstr>
      <vt:lpstr>행렬의 산술 연산</vt:lpstr>
      <vt:lpstr>브로드캐스트</vt:lpstr>
      <vt:lpstr>Numpy의 원소 접근</vt:lpstr>
      <vt:lpstr>Numpy의 원소 접근</vt:lpstr>
      <vt:lpstr>matplotlib sin</vt:lpstr>
      <vt:lpstr>matplotlib sin &amp; cos</vt:lpstr>
      <vt:lpstr>matplotlib image read</vt:lpstr>
      <vt:lpstr>Perceptron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2377</cp:revision>
  <cp:lastPrinted>2017-11-09T08:20:48Z</cp:lastPrinted>
  <dcterms:created xsi:type="dcterms:W3CDTF">2013-01-01T01:17:14Z</dcterms:created>
  <dcterms:modified xsi:type="dcterms:W3CDTF">2019-01-02T21:44:49Z</dcterms:modified>
</cp:coreProperties>
</file>