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5" r:id="rId4"/>
    <p:sldId id="426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5"/>
            <p14:sldId id="426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3" autoAdjust="0"/>
    <p:restoredTop sz="95494" autoAdjust="0"/>
  </p:normalViewPr>
  <p:slideViewPr>
    <p:cSldViewPr>
      <p:cViewPr varScale="1">
        <p:scale>
          <a:sx n="106" d="100"/>
          <a:sy n="106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2019-03-27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332109" y="373438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307570" y="3778825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396976" y="1199853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FBAD0579-FDF3-4CC8-B7D3-1266D613462D}"/>
              </a:ext>
            </a:extLst>
          </p:cNvPr>
          <p:cNvSpPr/>
          <p:nvPr/>
        </p:nvSpPr>
        <p:spPr>
          <a:xfrm>
            <a:off x="209843" y="2233691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권으로 끝내는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751797" cy="10449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(3/21 ~ 3/27)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Chapter4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Chapter4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Chapter4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979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(3/28 ~ 4/3)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Chapter4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Chapter4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Chapter4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논문 쓰기 </a:t>
            </a:r>
            <a:r>
              <a:rPr lang="en-US" altLang="ko-KR" sz="2000" b="1" dirty="0"/>
              <a:t>(~4/15)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0867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95751</TotalTime>
  <Words>160</Words>
  <Application>Microsoft Office PowerPoint</Application>
  <PresentationFormat>화면 슬라이드 쇼(4:3)</PresentationFormat>
  <Paragraphs>61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한컴 윤체 L</vt:lpstr>
      <vt:lpstr>Arial</vt:lpstr>
      <vt:lpstr>Sakkal Majalla</vt:lpstr>
      <vt:lpstr>맑은 고딕</vt:lpstr>
      <vt:lpstr>Office 테마</vt:lpstr>
      <vt:lpstr>Weekly Report</vt:lpstr>
      <vt:lpstr>방학 세부계획</vt:lpstr>
      <vt:lpstr>지난 주 계획 진행도 (3/21 ~ 3/27) </vt:lpstr>
      <vt:lpstr>이번 주 계획 (3/28 ~ 4/3)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2399</cp:revision>
  <cp:lastPrinted>2017-11-09T08:20:48Z</cp:lastPrinted>
  <dcterms:created xsi:type="dcterms:W3CDTF">2013-01-01T01:17:14Z</dcterms:created>
  <dcterms:modified xsi:type="dcterms:W3CDTF">2019-03-27T11:13:44Z</dcterms:modified>
</cp:coreProperties>
</file>