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368" r:id="rId4"/>
    <p:sldId id="421" r:id="rId5"/>
    <p:sldId id="422" r:id="rId6"/>
    <p:sldId id="355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1"/>
            <p14:sldId id="422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0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18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1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2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 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6386790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밑바닥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부터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시작하는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개념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813CF4BB-ACBC-4952-AE3E-7380CBCFB32F}"/>
              </a:ext>
            </a:extLst>
          </p:cNvPr>
          <p:cNvSpPr/>
          <p:nvPr/>
        </p:nvSpPr>
        <p:spPr>
          <a:xfrm>
            <a:off x="187502" y="3275362"/>
            <a:ext cx="6368803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데이터 사이언스 핸드북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 </a:t>
            </a:r>
            <a:r>
              <a:rPr lang="en-US" altLang="ko-KR" sz="900" b="1" dirty="0" err="1">
                <a:solidFill>
                  <a:schemeClr val="tx1"/>
                </a:solidFill>
                <a:latin typeface="+mj-lt"/>
              </a:rPr>
              <a:t>Numpy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Pandas Matplotlib &amp; ML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계획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dirty="0" err="1"/>
              <a:t>딥러닝</a:t>
            </a:r>
            <a:r>
              <a:rPr lang="ko-KR" altLang="en-US" sz="2000" dirty="0"/>
              <a:t> 기본 지식 복습</a:t>
            </a:r>
            <a:r>
              <a:rPr lang="en-US" altLang="ko-KR" sz="2000" dirty="0"/>
              <a:t> (</a:t>
            </a:r>
            <a:r>
              <a:rPr lang="ko-KR" altLang="en-US" sz="2000" dirty="0"/>
              <a:t>밑바닥 부터 시작하는 </a:t>
            </a:r>
            <a:r>
              <a:rPr lang="ko-KR" altLang="en-US" sz="2000" dirty="0" err="1"/>
              <a:t>딥러닝</a:t>
            </a:r>
            <a:r>
              <a:rPr lang="en-US" altLang="ko-KR" sz="2000" dirty="0"/>
              <a:t>)</a:t>
            </a:r>
          </a:p>
          <a:p>
            <a:pPr marL="1143000" lvl="2" indent="-457200">
              <a:buAutoNum type="arabicPeriod"/>
            </a:pPr>
            <a:r>
              <a:rPr lang="ko-KR" altLang="en-US" sz="1700" dirty="0"/>
              <a:t>매주 </a:t>
            </a:r>
            <a:r>
              <a:rPr lang="en-US" altLang="ko-KR" sz="1700" dirty="0"/>
              <a:t>1 chapter </a:t>
            </a:r>
            <a:r>
              <a:rPr lang="ko-KR" altLang="en-US" sz="1700" dirty="0"/>
              <a:t>씩 복습 후 발표</a:t>
            </a:r>
            <a:r>
              <a:rPr lang="en-US" altLang="ko-KR" sz="1700" dirty="0"/>
              <a:t>(</a:t>
            </a:r>
            <a:r>
              <a:rPr lang="ko-KR" altLang="en-US" sz="1700" dirty="0"/>
              <a:t>상현</a:t>
            </a:r>
            <a:r>
              <a:rPr lang="en-US" altLang="ko-KR" sz="1700" dirty="0"/>
              <a:t>, </a:t>
            </a:r>
            <a:r>
              <a:rPr lang="ko-KR" altLang="en-US" sz="1700" dirty="0"/>
              <a:t>승욱과 같이</a:t>
            </a:r>
            <a:r>
              <a:rPr lang="en-US" altLang="ko-KR" sz="1700" dirty="0"/>
              <a:t>)</a:t>
            </a:r>
          </a:p>
          <a:p>
            <a:pPr marL="1143000" lvl="2" indent="-457200">
              <a:buAutoNum type="arabicPeriod"/>
            </a:pPr>
            <a:r>
              <a:rPr lang="ko-KR" altLang="en-US" sz="1700" dirty="0" err="1"/>
              <a:t>유튜브</a:t>
            </a:r>
            <a:r>
              <a:rPr lang="ko-KR" altLang="en-US" sz="1700" dirty="0"/>
              <a:t> 시청</a:t>
            </a:r>
            <a:endParaRPr lang="en-US" altLang="ko-KR" sz="1700" dirty="0"/>
          </a:p>
          <a:p>
            <a:pPr marL="1143000" lvl="2" indent="-457200"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dirty="0"/>
              <a:t>강화학습을 이용한 주식투자 연구</a:t>
            </a:r>
            <a:endParaRPr lang="en-US" altLang="ko-KR" sz="2000" dirty="0"/>
          </a:p>
          <a:p>
            <a:pPr marL="1143000" lvl="2" indent="-457200">
              <a:buAutoNum type="arabicPeriod"/>
            </a:pPr>
            <a:r>
              <a:rPr lang="ko-KR" altLang="en-US" sz="1700" dirty="0"/>
              <a:t>기본 지식 습득</a:t>
            </a:r>
            <a:r>
              <a:rPr lang="en-US" altLang="ko-KR" sz="1700" dirty="0"/>
              <a:t>(</a:t>
            </a:r>
            <a:r>
              <a:rPr lang="ko-KR" altLang="en-US" sz="1700" dirty="0" err="1"/>
              <a:t>파이썬</a:t>
            </a:r>
            <a:r>
              <a:rPr lang="ko-KR" altLang="en-US" sz="1700" dirty="0"/>
              <a:t> 데이터 </a:t>
            </a:r>
            <a:r>
              <a:rPr lang="ko-KR" altLang="en-US" sz="1700" dirty="0" err="1"/>
              <a:t>사이언스</a:t>
            </a:r>
            <a:r>
              <a:rPr lang="ko-KR" altLang="en-US" sz="1700" dirty="0"/>
              <a:t> 핸드북</a:t>
            </a:r>
            <a:r>
              <a:rPr lang="en-US" altLang="ko-KR" sz="1700" dirty="0"/>
              <a:t>)</a:t>
            </a:r>
          </a:p>
          <a:p>
            <a:pPr marL="1143000" lvl="2" indent="-457200">
              <a:buAutoNum type="arabicPeriod"/>
            </a:pPr>
            <a:r>
              <a:rPr lang="ko-KR" altLang="en-US" sz="1700" dirty="0" err="1"/>
              <a:t>파이썬</a:t>
            </a:r>
            <a:r>
              <a:rPr lang="ko-KR" altLang="en-US" sz="1700" dirty="0"/>
              <a:t> 라이브러리 습득</a:t>
            </a:r>
            <a:endParaRPr lang="en-US" altLang="ko-KR" sz="1700" dirty="0"/>
          </a:p>
          <a:p>
            <a:pPr marL="1143000" lvl="2" indent="-457200">
              <a:buAutoNum type="arabicPeriod"/>
            </a:pPr>
            <a:r>
              <a:rPr lang="ko-KR" altLang="en-US" sz="1700" dirty="0"/>
              <a:t>매주 공부한 것 발표</a:t>
            </a:r>
            <a:endParaRPr lang="en-US" altLang="ko-KR" sz="17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700" cy="751287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dirty="0"/>
              <a:t>밑바닥 부터 시작하는 </a:t>
            </a:r>
            <a:r>
              <a:rPr lang="ko-KR" altLang="en-US" sz="2700" dirty="0" err="1"/>
              <a:t>딥러닝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1/11 –  Chapter 1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기초 </a:t>
            </a:r>
            <a:r>
              <a:rPr lang="en-US" altLang="ko-KR" sz="2000" dirty="0"/>
              <a:t>(</a:t>
            </a:r>
            <a:r>
              <a:rPr lang="ko-KR" altLang="en-US" sz="2000" dirty="0"/>
              <a:t>김형래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1/18 –  Chapter 2 </a:t>
            </a:r>
            <a:r>
              <a:rPr lang="ko-KR" altLang="en-US" sz="2000" dirty="0" err="1"/>
              <a:t>퍼셉트론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김상현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1/25 –  Chapter 3 Neural Network (</a:t>
            </a:r>
            <a:r>
              <a:rPr lang="ko-KR" altLang="en-US" sz="2000" dirty="0" err="1"/>
              <a:t>손승욱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2/01 –  Chapter 4 Learning Neural Network (</a:t>
            </a:r>
            <a:r>
              <a:rPr lang="ko-KR" altLang="en-US" sz="2000" dirty="0" err="1"/>
              <a:t>김형래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2/08 –  Chapter 5 Backpropagation (</a:t>
            </a:r>
            <a:r>
              <a:rPr lang="ko-KR" altLang="en-US" sz="2000" dirty="0"/>
              <a:t>김상현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2/15 –  Chapter 6 Learning Skills (</a:t>
            </a:r>
            <a:r>
              <a:rPr lang="ko-KR" altLang="en-US" sz="2000" dirty="0" err="1"/>
              <a:t>손승욱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2/22 –  Chapter 7 Convolution Neural Network (</a:t>
            </a:r>
            <a:r>
              <a:rPr lang="ko-KR" altLang="en-US" sz="2000" dirty="0" err="1"/>
              <a:t>김형래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3/01 –  Chapter 8 Deep Learning (</a:t>
            </a:r>
            <a:r>
              <a:rPr lang="ko-KR" altLang="en-US" sz="2000" dirty="0"/>
              <a:t>김상현</a:t>
            </a:r>
            <a:r>
              <a:rPr lang="en-US" altLang="ko-KR" sz="2000" dirty="0"/>
              <a:t>)</a:t>
            </a:r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23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700" cy="751287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파이썬</a:t>
            </a:r>
            <a:r>
              <a:rPr lang="ko-KR" altLang="en-US" sz="2700" dirty="0"/>
              <a:t> 데이터 </a:t>
            </a:r>
            <a:r>
              <a:rPr lang="ko-KR" altLang="en-US" sz="2700" dirty="0" err="1"/>
              <a:t>사이언스</a:t>
            </a:r>
            <a:r>
              <a:rPr lang="ko-KR" altLang="en-US" sz="2700" dirty="0"/>
              <a:t> 핸드북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1/11 - 	Chapter 2 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1/18 -	Chapter 2 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1/25 -	Chapter 3 : Pandas</a:t>
            </a:r>
          </a:p>
          <a:p>
            <a:pPr marL="342900" lvl="1" indent="0">
              <a:buNone/>
            </a:pPr>
            <a:r>
              <a:rPr lang="en-US" altLang="ko-KR" sz="2000" dirty="0"/>
              <a:t>2/01 - 	Chapter 3 : Pandas</a:t>
            </a:r>
          </a:p>
          <a:p>
            <a:pPr marL="342900" lvl="1" indent="0">
              <a:buNone/>
            </a:pPr>
            <a:r>
              <a:rPr lang="en-US" altLang="ko-KR" sz="2000" dirty="0"/>
              <a:t>2/08 -	Chapter 4 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2/15 -	Chapter 4 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2/22 -	Chapter 5 : Machine Learning</a:t>
            </a:r>
          </a:p>
          <a:p>
            <a:pPr marL="342900" lvl="1" indent="0">
              <a:buNone/>
            </a:pPr>
            <a:r>
              <a:rPr lang="en-US" altLang="ko-KR" sz="2000" dirty="0"/>
              <a:t>3/01 -	Chapter 5: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39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90758</TotalTime>
  <Words>223</Words>
  <Application>Microsoft Office PowerPoint</Application>
  <PresentationFormat>화면 슬라이드 쇼(4:3)</PresentationFormat>
  <Paragraphs>66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계획 </vt:lpstr>
      <vt:lpstr>방학 세부 일정 – 밑바닥 부터 시작하는 딥러닝 </vt:lpstr>
      <vt:lpstr>방학 세부 일정 – 파이썬 데이터 사이언스 핸드북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2371</cp:revision>
  <cp:lastPrinted>2017-11-09T08:20:48Z</cp:lastPrinted>
  <dcterms:created xsi:type="dcterms:W3CDTF">2013-01-01T01:17:14Z</dcterms:created>
  <dcterms:modified xsi:type="dcterms:W3CDTF">2018-12-27T15:46:04Z</dcterms:modified>
</cp:coreProperties>
</file>