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6" r:id="rId3"/>
    <p:sldId id="368" r:id="rId4"/>
    <p:sldId id="420" r:id="rId5"/>
    <p:sldId id="426" r:id="rId6"/>
    <p:sldId id="425" r:id="rId7"/>
    <p:sldId id="422" r:id="rId8"/>
    <p:sldId id="424" r:id="rId9"/>
    <p:sldId id="423" r:id="rId10"/>
    <p:sldId id="355" r:id="rId11"/>
    <p:sldId id="421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426"/>
            <p14:sldId id="425"/>
            <p14:sldId id="422"/>
            <p14:sldId id="424"/>
            <p14:sldId id="423"/>
            <p14:sldId id="355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94" autoAdjust="0"/>
  </p:normalViewPr>
  <p:slideViewPr>
    <p:cSldViewPr>
      <p:cViewPr>
        <p:scale>
          <a:sx n="93" d="100"/>
          <a:sy n="93" d="100"/>
        </p:scale>
        <p:origin x="227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2019-03-13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넷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LSTM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넷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9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d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17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b="1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187500" y="1678772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이해 및 </a:t>
            </a:r>
            <a:r>
              <a:rPr lang="en-US" altLang="ko-KR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적용</a:t>
            </a:r>
          </a:p>
        </p:txBody>
      </p:sp>
      <p:sp>
        <p:nvSpPr>
          <p:cNvPr id="54" name="오른쪽 화살표 41">
            <a:extLst>
              <a:ext uri="{FF2B5EF4-FFF2-40B4-BE49-F238E27FC236}">
                <a16:creationId xmlns:a16="http://schemas.microsoft.com/office/drawing/2014/main" id="{41EA7D72-BD9A-47DD-96C9-2A8F69DF0D93}"/>
              </a:ext>
            </a:extLst>
          </p:cNvPr>
          <p:cNvSpPr/>
          <p:nvPr/>
        </p:nvSpPr>
        <p:spPr>
          <a:xfrm>
            <a:off x="175847" y="2936553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 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Youtube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공부</a:t>
            </a:r>
          </a:p>
        </p:txBody>
      </p:sp>
      <p:sp>
        <p:nvSpPr>
          <p:cNvPr id="55" name="오른쪽 화살표 41">
            <a:extLst>
              <a:ext uri="{FF2B5EF4-FFF2-40B4-BE49-F238E27FC236}">
                <a16:creationId xmlns:a16="http://schemas.microsoft.com/office/drawing/2014/main" id="{EA6BF63C-25D2-406B-95BF-172D015DD87A}"/>
              </a:ext>
            </a:extLst>
          </p:cNvPr>
          <p:cNvSpPr/>
          <p:nvPr/>
        </p:nvSpPr>
        <p:spPr>
          <a:xfrm>
            <a:off x="194029" y="4348683"/>
            <a:ext cx="874940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공부 기반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금융 시장 적용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b="1" dirty="0"/>
              <a:t>방학 세부 일정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ko-KR" altLang="en-US" sz="2000" b="1" dirty="0"/>
              <a:t>한 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1chapter(~5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r>
              <a:rPr lang="ko-KR" altLang="en-US" sz="2000" b="1" dirty="0" err="1"/>
              <a:t>텐서플로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프로젝트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1chapter(~5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r>
              <a:rPr lang="ko-KR" altLang="en-US" sz="2000" b="1" dirty="0"/>
              <a:t>인공지능을 위한 수학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1chapter(~4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17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en-US" altLang="ko-KR" sz="2000" b="1" dirty="0"/>
              <a:t>Financial market</a:t>
            </a:r>
            <a:r>
              <a:rPr lang="ko-KR" altLang="en-US" sz="2000" b="1" dirty="0"/>
              <a:t>과 관련된 </a:t>
            </a:r>
            <a:r>
              <a:rPr lang="en-US" altLang="ko-KR" sz="2000" b="1" dirty="0"/>
              <a:t>ML </a:t>
            </a:r>
            <a:r>
              <a:rPr lang="ko-KR" altLang="en-US" sz="2000" b="1" dirty="0"/>
              <a:t>논문 읽기</a:t>
            </a:r>
            <a:endParaRPr lang="en-US" altLang="ko-KR" sz="2000" b="1" dirty="0"/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ko-KR" altLang="en-US" sz="2000" b="1" dirty="0"/>
              <a:t>논문 및 공부한 내용을 기반으로 </a:t>
            </a:r>
            <a:endParaRPr lang="en-US" altLang="ko-KR" sz="2000" b="1" dirty="0"/>
          </a:p>
          <a:p>
            <a:pPr marL="342900" lvl="1" indent="0">
              <a:buNone/>
            </a:pPr>
            <a:r>
              <a:rPr lang="en-US" altLang="ko-KR" sz="2000" b="1" dirty="0"/>
              <a:t>KOSPI index</a:t>
            </a:r>
            <a:r>
              <a:rPr lang="ko-KR" altLang="en-US" sz="2000" b="1" dirty="0"/>
              <a:t>에 직접 </a:t>
            </a:r>
            <a:r>
              <a:rPr lang="en-US" altLang="ko-KR" sz="2000" b="1" dirty="0" err="1"/>
              <a:t>tensorflow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모델 적용</a:t>
            </a:r>
            <a:endParaRPr lang="en-US" altLang="ko-KR" sz="2000" b="1" dirty="0"/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en-US" altLang="ko-KR" sz="2000" dirty="0"/>
              <a:t> 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주간 보고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모델 적용 결과 </a:t>
            </a:r>
            <a:r>
              <a:rPr lang="en-US" altLang="ko-KR" sz="2400" b="1" dirty="0"/>
              <a:t>(KOSPI 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 err="1"/>
              <a:t>Github</a:t>
            </a:r>
            <a:r>
              <a:rPr lang="ko-KR" altLang="en-US" sz="2000" dirty="0"/>
              <a:t>에 올라온 내용을 기반으로 테스트 환경 구성완료</a:t>
            </a:r>
            <a:r>
              <a:rPr lang="en-US" altLang="ko-KR" sz="2000" dirty="0" err="1"/>
              <a:t>MinMaxScalar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후 학습 진행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train:test</a:t>
            </a:r>
            <a:r>
              <a:rPr lang="en-US" altLang="ko-KR" sz="2000" dirty="0"/>
              <a:t> = 8:2)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DNN MSE  	        : 0.043533284</a:t>
            </a:r>
          </a:p>
          <a:p>
            <a:pPr marL="342900" lvl="1" indent="0">
              <a:buNone/>
            </a:pPr>
            <a:r>
              <a:rPr lang="en-US" altLang="ko-KR" sz="2000" dirty="0"/>
              <a:t>RNN MSE	        : 0.005743214</a:t>
            </a:r>
          </a:p>
          <a:p>
            <a:pPr marL="342900" lvl="1" indent="0">
              <a:buNone/>
            </a:pPr>
            <a:r>
              <a:rPr lang="en-US" altLang="ko-KR" sz="2000" dirty="0"/>
              <a:t>LSTM MSE  	        : 0.00045666398</a:t>
            </a:r>
          </a:p>
          <a:p>
            <a:pPr marL="342900" lvl="1" indent="0">
              <a:buNone/>
            </a:pPr>
            <a:r>
              <a:rPr lang="en-US" altLang="ko-KR" sz="2000" dirty="0"/>
              <a:t>LSTM stateful MSE : 0.012897345</a:t>
            </a:r>
          </a:p>
          <a:p>
            <a:pPr marL="342900" lvl="1" indent="0">
              <a:buNone/>
            </a:pPr>
            <a:r>
              <a:rPr lang="en-US" altLang="ko-KR" sz="2000" dirty="0"/>
              <a:t>LSTM</a:t>
            </a:r>
            <a:r>
              <a:rPr lang="ko-KR" altLang="en-US" sz="2000" dirty="0"/>
              <a:t> </a:t>
            </a:r>
            <a:r>
              <a:rPr lang="en-US" altLang="ko-KR" sz="2000" dirty="0"/>
              <a:t>stack</a:t>
            </a:r>
            <a:r>
              <a:rPr lang="ko-KR" altLang="en-US" sz="2000" dirty="0"/>
              <a:t> </a:t>
            </a:r>
            <a:r>
              <a:rPr lang="en-US" altLang="ko-KR" sz="2000" dirty="0"/>
              <a:t>stateful</a:t>
            </a:r>
            <a:r>
              <a:rPr lang="ko-KR" altLang="en-US" sz="2000" dirty="0"/>
              <a:t> </a:t>
            </a:r>
            <a:r>
              <a:rPr lang="en-US" altLang="ko-KR" sz="2000" dirty="0"/>
              <a:t>MSE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0.021163017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CNN model : accuracy 50%</a:t>
            </a:r>
          </a:p>
          <a:p>
            <a:pPr marL="3429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3100" b="1" dirty="0"/>
              <a:t>LSTM predict KOSPI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23772-FE94-4FAB-87CD-6884E7CC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80728"/>
            <a:ext cx="6115050" cy="52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ko-KR" sz="2400" b="1" dirty="0"/>
            </a:br>
            <a:r>
              <a:rPr lang="en-US" altLang="ko-KR" sz="2400" b="1" dirty="0"/>
              <a:t>Random Forest Regression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D01A9-E1EC-4629-B357-A5156517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547812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ko-KR" sz="2400" dirty="0"/>
            </a:br>
            <a:r>
              <a:rPr lang="en-US" altLang="ko-KR" sz="2400" b="1" dirty="0"/>
              <a:t>GAN with CNN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2050" name="Picture 2" descr="ëì²´ íì¤í¸">
            <a:extLst>
              <a:ext uri="{FF2B5EF4-FFF2-40B4-BE49-F238E27FC236}">
                <a16:creationId xmlns:a16="http://schemas.microsoft.com/office/drawing/2014/main" id="{91CF14E0-1EFA-4475-904D-EB9168FF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047750"/>
            <a:ext cx="5857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 with LSTM architecture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d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3074" name="Picture 2" descr="https://github.com/borisbanushev/stockpredictionai/raw/master/imgs/main.jpg">
            <a:extLst>
              <a:ext uri="{FF2B5EF4-FFF2-40B4-BE49-F238E27FC236}">
                <a16:creationId xmlns:a16="http://schemas.microsoft.com/office/drawing/2014/main" id="{0E3C90C2-7E35-4C66-8AC2-046C67B1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 with LSTM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098" name="Picture 2" descr="png">
            <a:extLst>
              <a:ext uri="{FF2B5EF4-FFF2-40B4-BE49-F238E27FC236}">
                <a16:creationId xmlns:a16="http://schemas.microsoft.com/office/drawing/2014/main" id="{612B7678-2AFD-4B16-8194-4105EC4E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6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90685</TotalTime>
  <Words>205</Words>
  <Application>Microsoft Office PowerPoint</Application>
  <PresentationFormat>화면 슬라이드 쇼(4:3)</PresentationFormat>
  <Paragraphs>84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한컴 윤체 L</vt:lpstr>
      <vt:lpstr>Arial</vt:lpstr>
      <vt:lpstr>Sakkal Majalla</vt:lpstr>
      <vt:lpstr>Office 테마</vt:lpstr>
      <vt:lpstr>Weekly Report</vt:lpstr>
      <vt:lpstr>방학 세부계획</vt:lpstr>
      <vt:lpstr>방학 세부 일정 </vt:lpstr>
      <vt:lpstr>주간 보고 : 모델 적용 결과 (KOSPI index)</vt:lpstr>
      <vt:lpstr>  LSTM predict KOSPI </vt:lpstr>
      <vt:lpstr> Random Forest Regression </vt:lpstr>
      <vt:lpstr> GAN with CNN </vt:lpstr>
      <vt:lpstr>GAN with LSTM architecture </vt:lpstr>
      <vt:lpstr>GAN with LSTM </vt:lpstr>
      <vt:lpstr>Thank You </vt:lpstr>
      <vt:lpstr>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2374</cp:revision>
  <cp:lastPrinted>2017-11-09T08:20:48Z</cp:lastPrinted>
  <dcterms:created xsi:type="dcterms:W3CDTF">2013-01-01T01:17:14Z</dcterms:created>
  <dcterms:modified xsi:type="dcterms:W3CDTF">2019-03-13T11:58:17Z</dcterms:modified>
</cp:coreProperties>
</file>