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356" r:id="rId3"/>
    <p:sldId id="426" r:id="rId4"/>
    <p:sldId id="427" r:id="rId5"/>
    <p:sldId id="355" r:id="rId6"/>
    <p:sldId id="424" r:id="rId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426"/>
            <p14:sldId id="427"/>
            <p14:sldId id="355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3" autoAdjust="0"/>
    <p:restoredTop sz="95494" autoAdjust="0"/>
  </p:normalViewPr>
  <p:slideViewPr>
    <p:cSldViewPr>
      <p:cViewPr varScale="1">
        <p:scale>
          <a:sx n="111" d="100"/>
          <a:sy n="111" d="100"/>
        </p:scale>
        <p:origin x="158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2019-04-10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pPr/>
              <a:t>1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나눔스퀘어" panose="020B0600000101010101" pitchFamily="50" charset="-127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나눔스퀘어" panose="020B0600000101010101" pitchFamily="50" charset="-127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Weekly Report</a:t>
            </a:r>
            <a:endParaRPr lang="ko-KR" altLang="en-US" sz="3200" dirty="0">
              <a:solidFill>
                <a:schemeClr val="bg1"/>
              </a:solidFill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EE716DB-5C6E-44FF-BE00-579002B753B0}"/>
              </a:ext>
            </a:extLst>
          </p:cNvPr>
          <p:cNvCxnSpPr/>
          <p:nvPr/>
        </p:nvCxnSpPr>
        <p:spPr>
          <a:xfrm rot="5400000">
            <a:off x="1916285" y="3734381"/>
            <a:ext cx="4592755" cy="1405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33210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110818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99897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88534" y="1033067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3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4015446" y="1196752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479" y="1447024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케라스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창시자에게 배우는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오른쪽 화살표 46">
            <a:extLst>
              <a:ext uri="{FF2B5EF4-FFF2-40B4-BE49-F238E27FC236}">
                <a16:creationId xmlns:a16="http://schemas.microsoft.com/office/drawing/2014/main" id="{00552E87-74E8-4B7E-A71F-86955B698AAE}"/>
              </a:ext>
            </a:extLst>
          </p:cNvPr>
          <p:cNvSpPr/>
          <p:nvPr/>
        </p:nvSpPr>
        <p:spPr>
          <a:xfrm>
            <a:off x="199553" y="3139366"/>
            <a:ext cx="5563571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400" b="1" dirty="0"/>
              <a:t>인공지능을 위한 수학</a:t>
            </a:r>
            <a:endParaRPr lang="ko-KR" altLang="en-US" sz="13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오른쪽 화살표 46">
            <a:extLst>
              <a:ext uri="{FF2B5EF4-FFF2-40B4-BE49-F238E27FC236}">
                <a16:creationId xmlns:a16="http://schemas.microsoft.com/office/drawing/2014/main" id="{4B0C8688-6B66-4DDB-B48E-345E14B5E326}"/>
              </a:ext>
            </a:extLst>
          </p:cNvPr>
          <p:cNvSpPr/>
          <p:nvPr/>
        </p:nvSpPr>
        <p:spPr>
          <a:xfrm>
            <a:off x="204426" y="3979449"/>
            <a:ext cx="5585411" cy="1165904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논문과 공부한 모델을 직접 적용하기</a:t>
            </a:r>
          </a:p>
        </p:txBody>
      </p:sp>
      <p:sp>
        <p:nvSpPr>
          <p:cNvPr id="43" name="오른쪽 화살표 46">
            <a:extLst>
              <a:ext uri="{FF2B5EF4-FFF2-40B4-BE49-F238E27FC236}">
                <a16:creationId xmlns:a16="http://schemas.microsoft.com/office/drawing/2014/main" id="{FBAD0579-FDF3-4CC8-B7D3-1266D613462D}"/>
              </a:ext>
            </a:extLst>
          </p:cNvPr>
          <p:cNvSpPr/>
          <p:nvPr/>
        </p:nvSpPr>
        <p:spPr>
          <a:xfrm>
            <a:off x="209843" y="2233691"/>
            <a:ext cx="5561270" cy="756236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권으로 끝내는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텐서플로</a:t>
            </a:r>
            <a:endParaRPr lang="ko-KR" altLang="en-US" sz="16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4" name="오른쪽 화살표 46">
            <a:extLst>
              <a:ext uri="{FF2B5EF4-FFF2-40B4-BE49-F238E27FC236}">
                <a16:creationId xmlns:a16="http://schemas.microsoft.com/office/drawing/2014/main" id="{51334D61-497F-4DCE-AD71-BD296496A346}"/>
              </a:ext>
            </a:extLst>
          </p:cNvPr>
          <p:cNvSpPr/>
          <p:nvPr/>
        </p:nvSpPr>
        <p:spPr>
          <a:xfrm>
            <a:off x="177020" y="5229199"/>
            <a:ext cx="4751797" cy="1044917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논문쓰기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BB20B3-1EB3-4673-8148-6F8C01BD2FA5}"/>
              </a:ext>
            </a:extLst>
          </p:cNvPr>
          <p:cNvSpPr txBox="1"/>
          <p:nvPr/>
        </p:nvSpPr>
        <p:spPr>
          <a:xfrm>
            <a:off x="2941021" y="1208319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8606576-2B8A-46E7-99D5-F9ECDA4D1809}"/>
              </a:ext>
            </a:extLst>
          </p:cNvPr>
          <p:cNvCxnSpPr/>
          <p:nvPr/>
        </p:nvCxnSpPr>
        <p:spPr>
          <a:xfrm rot="5400000">
            <a:off x="2653271" y="3824790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지난 주 계획 진행도</a:t>
            </a:r>
            <a:r>
              <a:rPr lang="en-US" altLang="ko-KR" sz="3600" dirty="0"/>
              <a:t>(4/4 ~ 4/10)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endParaRPr lang="en-US" altLang="ko-KR" sz="2000" b="1" dirty="0"/>
          </a:p>
          <a:p>
            <a:pPr lvl="2"/>
            <a:r>
              <a:rPr lang="en-US" altLang="ko-KR" sz="1700" dirty="0"/>
              <a:t>Chapter5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marL="685800" lvl="2" indent="0">
              <a:buNone/>
            </a:pPr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endParaRPr lang="en-US" altLang="ko-KR" sz="2000" b="1" dirty="0"/>
          </a:p>
          <a:p>
            <a:pPr lvl="2"/>
            <a:r>
              <a:rPr lang="en-US" altLang="ko-KR" sz="1600" dirty="0"/>
              <a:t>Chapter5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논문 쓰기 </a:t>
            </a:r>
            <a:r>
              <a:rPr lang="en-US" altLang="ko-KR" sz="2000" b="1" dirty="0"/>
              <a:t>(~4/15)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90867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7886700" cy="936104"/>
          </a:xfrm>
        </p:spPr>
        <p:txBody>
          <a:bodyPr>
            <a:normAutofit fontScale="90000"/>
          </a:bodyPr>
          <a:lstStyle/>
          <a:p>
            <a:r>
              <a:rPr lang="ko-KR" altLang="en-US" sz="3600" dirty="0"/>
              <a:t>이번 주 계획 </a:t>
            </a:r>
            <a:r>
              <a:rPr lang="en-US" altLang="ko-KR" sz="3600" dirty="0"/>
              <a:t>(4/11 ~ 4/17)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6"/>
            <a:ext cx="8496944" cy="4851101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r>
              <a:rPr lang="ko-KR" altLang="en-US" sz="2000" b="1" dirty="0" err="1"/>
              <a:t>케라스</a:t>
            </a:r>
            <a:r>
              <a:rPr lang="ko-KR" altLang="en-US" sz="2000" b="1" dirty="0"/>
              <a:t> 창시자에게 배우는 </a:t>
            </a:r>
            <a:r>
              <a:rPr lang="ko-KR" altLang="en-US" sz="2000" b="1" dirty="0" err="1"/>
              <a:t>딥러닝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(~4/3)</a:t>
            </a:r>
          </a:p>
          <a:p>
            <a:pPr lvl="2"/>
            <a:r>
              <a:rPr lang="en-US" altLang="ko-KR" sz="1700" dirty="0"/>
              <a:t>Chapter5</a:t>
            </a:r>
          </a:p>
          <a:p>
            <a:pPr marL="685800" lvl="2" indent="0">
              <a:buNone/>
            </a:pPr>
            <a:endParaRPr lang="en-US" altLang="ko-KR" sz="1700" dirty="0"/>
          </a:p>
          <a:p>
            <a:pPr lvl="2"/>
            <a:endParaRPr lang="en-US" altLang="ko-KR" sz="1700" dirty="0"/>
          </a:p>
          <a:p>
            <a:pPr marL="800100" lvl="1" indent="-457200">
              <a:buAutoNum type="arabicPeriod"/>
            </a:pPr>
            <a:r>
              <a:rPr lang="ko-KR" altLang="en-US" sz="2000" b="1" dirty="0"/>
              <a:t>인공지능을 위한 수학</a:t>
            </a:r>
            <a:r>
              <a:rPr lang="en-US" altLang="ko-KR" sz="2000" b="1" dirty="0"/>
              <a:t> (~4/3)</a:t>
            </a:r>
          </a:p>
          <a:p>
            <a:pPr lvl="2"/>
            <a:r>
              <a:rPr lang="en-US" altLang="ko-KR" sz="1600" dirty="0"/>
              <a:t>Chapter5</a:t>
            </a:r>
          </a:p>
          <a:p>
            <a:pPr marL="800100" lvl="1" indent="-457200">
              <a:buAutoNum type="arabicPeriod"/>
            </a:pPr>
            <a:endParaRPr lang="en-US" altLang="ko-KR" b="1" dirty="0"/>
          </a:p>
          <a:p>
            <a:pPr marL="800100" lvl="1" indent="-457200">
              <a:buAutoNum type="arabicPeriod"/>
            </a:pPr>
            <a:r>
              <a:rPr lang="en-US" altLang="ko-KR" sz="2000" b="1" dirty="0"/>
              <a:t>KCC </a:t>
            </a:r>
            <a:r>
              <a:rPr lang="ko-KR" altLang="en-US" sz="2000" b="1" dirty="0"/>
              <a:t>논문 쓰기 </a:t>
            </a:r>
            <a:r>
              <a:rPr lang="en-US" altLang="ko-KR" sz="2000" b="1" dirty="0"/>
              <a:t>(~4/19)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73910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1E2D-9ACA-4D70-956D-3D3BDA60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8A967B-F9C0-4CA1-AFA7-E3DE3EE4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457200">
              <a:buAutoNum type="arabicPeriod"/>
            </a:pPr>
            <a:r>
              <a:rPr lang="en-US" altLang="ko-KR" sz="2000" b="1" dirty="0"/>
              <a:t>Predict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stock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price</a:t>
            </a:r>
          </a:p>
          <a:p>
            <a:pPr lvl="2"/>
            <a:r>
              <a:rPr lang="en-US" altLang="ko-KR" sz="1700" dirty="0"/>
              <a:t>RNN</a:t>
            </a:r>
            <a:r>
              <a:rPr lang="ko-KR" altLang="en-US" sz="1700" dirty="0"/>
              <a:t>의 완벽한 이해의 필요</a:t>
            </a:r>
            <a:endParaRPr lang="en-US" altLang="ko-KR" sz="1700" dirty="0"/>
          </a:p>
          <a:p>
            <a:pPr lvl="2"/>
            <a:r>
              <a:rPr lang="ko-KR" altLang="en-US" sz="1700" dirty="0"/>
              <a:t>유가증권시장의 전종목 데이터 수집을 위한 </a:t>
            </a:r>
            <a:r>
              <a:rPr lang="en-US" altLang="ko-KR" sz="1700" dirty="0"/>
              <a:t>API </a:t>
            </a:r>
            <a:r>
              <a:rPr lang="ko-KR" altLang="en-US" sz="1700" dirty="0"/>
              <a:t>연동 혹은 </a:t>
            </a:r>
            <a:r>
              <a:rPr lang="ko-KR" altLang="en-US" sz="1700" dirty="0" err="1"/>
              <a:t>크롤링</a:t>
            </a:r>
            <a:r>
              <a:rPr lang="ko-KR" altLang="en-US" sz="1700" dirty="0"/>
              <a:t> 공부의 필요</a:t>
            </a:r>
            <a:endParaRPr lang="en-US" altLang="ko-KR" sz="17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97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95755</TotalTime>
  <Words>150</Words>
  <Application>Microsoft Office PowerPoint</Application>
  <PresentationFormat>화면 슬라이드 쇼(4:3)</PresentationFormat>
  <Paragraphs>57</Paragraphs>
  <Slides>6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나눔스퀘어</vt:lpstr>
      <vt:lpstr>맑은 고딕</vt:lpstr>
      <vt:lpstr>한컴 윤체 L</vt:lpstr>
      <vt:lpstr>Arial</vt:lpstr>
      <vt:lpstr>Sakkal Majalla</vt:lpstr>
      <vt:lpstr>Office 테마</vt:lpstr>
      <vt:lpstr>Weekly Report</vt:lpstr>
      <vt:lpstr>방학 세부계획</vt:lpstr>
      <vt:lpstr>지난 주 계획 진행도(4/4 ~ 4/10) </vt:lpstr>
      <vt:lpstr>이번 주 계획 (4/11 ~ 4/17) 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2401</cp:revision>
  <cp:lastPrinted>2017-11-09T08:20:48Z</cp:lastPrinted>
  <dcterms:created xsi:type="dcterms:W3CDTF">2013-01-01T01:17:14Z</dcterms:created>
  <dcterms:modified xsi:type="dcterms:W3CDTF">2019-04-10T06:20:27Z</dcterms:modified>
</cp:coreProperties>
</file>