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44" r:id="rId3"/>
    <p:sldId id="445" r:id="rId4"/>
    <p:sldId id="446" r:id="rId5"/>
    <p:sldId id="448" r:id="rId6"/>
    <p:sldId id="450" r:id="rId7"/>
    <p:sldId id="451" r:id="rId8"/>
    <p:sldId id="452" r:id="rId9"/>
    <p:sldId id="453" r:id="rId10"/>
    <p:sldId id="449" r:id="rId11"/>
    <p:sldId id="355" r:id="rId12"/>
    <p:sldId id="459" r:id="rId13"/>
    <p:sldId id="442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444"/>
            <p14:sldId id="445"/>
            <p14:sldId id="446"/>
            <p14:sldId id="448"/>
            <p14:sldId id="450"/>
            <p14:sldId id="451"/>
            <p14:sldId id="452"/>
            <p14:sldId id="453"/>
            <p14:sldId id="449"/>
            <p14:sldId id="355"/>
            <p14:sldId id="459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738" autoAdjust="0"/>
  </p:normalViewPr>
  <p:slideViewPr>
    <p:cSldViewPr>
      <p:cViewPr varScale="1">
        <p:scale>
          <a:sx n="79" d="100"/>
          <a:sy n="79" d="100"/>
        </p:scale>
        <p:origin x="25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-312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739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ko-KR" altLang="en-US" dirty="0"/>
              <a:t>과 유사한 구조</a:t>
            </a:r>
            <a:r>
              <a:rPr lang="en-US" altLang="ko-KR" dirty="0"/>
              <a:t> </a:t>
            </a:r>
            <a:r>
              <a:rPr lang="ko-KR" altLang="en-US" dirty="0"/>
              <a:t>이지만 깊은 신경망을 사용하여 특징을 더욱 잘 추출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성능개선을 위해 가능한 방법을 모두 동원하였다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학습시키는데 일주일정도 걸린다</a:t>
            </a:r>
            <a:r>
              <a:rPr lang="en-US" altLang="ko-KR" dirty="0"/>
              <a:t>. </a:t>
            </a:r>
            <a:r>
              <a:rPr lang="ko-KR" altLang="en-US" dirty="0"/>
              <a:t>뒤쪽의 </a:t>
            </a:r>
            <a:r>
              <a:rPr lang="en-US" altLang="ko-KR" dirty="0"/>
              <a:t>FC</a:t>
            </a:r>
            <a:r>
              <a:rPr lang="ko-KR" altLang="en-US" dirty="0"/>
              <a:t>의 수가 너무 크다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하이퍼</a:t>
            </a:r>
            <a:r>
              <a:rPr lang="ko-KR" altLang="en-US" dirty="0"/>
              <a:t> 파라미터를 어떻게 최적화 시키는지 궁금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학습시킬수는</a:t>
            </a:r>
            <a:r>
              <a:rPr lang="ko-KR" altLang="en-US" dirty="0"/>
              <a:t> 없나</a:t>
            </a:r>
            <a:r>
              <a:rPr lang="en-US" altLang="ko-KR" dirty="0"/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Learning Hyper Parameter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SGD w/ batch size = 128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momentum = 0.9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weight decay = 0.0005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weight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표준편차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0.01 w/ zero-mean Gaussian distribution)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convolution 2,4,5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 layer bias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0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 Learning rate = 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35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9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년까지는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CNN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 layer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미만이었지만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대표주자인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VGGNet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22 layer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19 layer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깊어지게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(deeper)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top-5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에러율도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6.7%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7.3%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낮아지게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에러율을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10%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낮추는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쾌거를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이루게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우승을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152 layer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깊어지게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top-5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에러율도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3.57%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낮아지게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9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8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local receptive field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개념을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적용하기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</a:p>
          <a:p>
            <a:pPr latinLnBrk="1"/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7x7, 5x5, 3x3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픽셀들의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활용을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1x1 convolution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개념이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나온다</a:t>
            </a:r>
            <a:r>
              <a:rPr lang="en-US" altLang="ko-KR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convolution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결정적인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convolution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feature-map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으로부터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갖는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묶어낼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feature-map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줄어들게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줄어들게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깊어질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여지가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생기게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0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위</a:t>
            </a:r>
            <a:r>
              <a:rPr lang="en-US" altLang="ko-KR" dirty="0"/>
              <a:t> </a:t>
            </a:r>
            <a:r>
              <a:rPr lang="ko-KR" altLang="ko-KR" dirty="0"/>
              <a:t>그림에서</a:t>
            </a:r>
            <a:r>
              <a:rPr lang="en-US" altLang="ko-KR" dirty="0"/>
              <a:t> </a:t>
            </a:r>
            <a:r>
              <a:rPr lang="ko-KR" altLang="ko-KR" dirty="0"/>
              <a:t>파란색</a:t>
            </a:r>
            <a:r>
              <a:rPr lang="en-US" altLang="ko-KR" dirty="0"/>
              <a:t> </a:t>
            </a:r>
            <a:r>
              <a:rPr lang="ko-KR" altLang="ko-KR" dirty="0"/>
              <a:t>유닛은</a:t>
            </a:r>
            <a:r>
              <a:rPr lang="en-US" altLang="ko-KR" dirty="0"/>
              <a:t> convolutional layer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의미하고</a:t>
            </a:r>
            <a:r>
              <a:rPr lang="en-US" altLang="ko-KR" dirty="0"/>
              <a:t>, </a:t>
            </a:r>
          </a:p>
          <a:p>
            <a:r>
              <a:rPr lang="ko-KR" altLang="ko-KR" dirty="0"/>
              <a:t>빨간색은</a:t>
            </a:r>
            <a:r>
              <a:rPr lang="en-US" altLang="ko-KR" dirty="0"/>
              <a:t> max-pooling </a:t>
            </a:r>
            <a:r>
              <a:rPr lang="ko-KR" altLang="ko-KR" dirty="0"/>
              <a:t>유닛을</a:t>
            </a:r>
            <a:r>
              <a:rPr lang="en-US" altLang="ko-KR" dirty="0"/>
              <a:t> </a:t>
            </a:r>
            <a:r>
              <a:rPr lang="ko-KR" altLang="ko-KR" dirty="0"/>
              <a:t>뜻하며</a:t>
            </a:r>
            <a:r>
              <a:rPr lang="en-US" altLang="ko-KR" dirty="0"/>
              <a:t>, </a:t>
            </a:r>
          </a:p>
          <a:p>
            <a:r>
              <a:rPr lang="ko-KR" altLang="ko-KR" dirty="0"/>
              <a:t>노란색</a:t>
            </a:r>
            <a:r>
              <a:rPr lang="en-US" altLang="ko-KR" dirty="0"/>
              <a:t> </a:t>
            </a:r>
            <a:r>
              <a:rPr lang="ko-KR" altLang="ko-KR" dirty="0"/>
              <a:t>유닛은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r>
              <a:rPr lang="ko-KR" altLang="ko-KR" dirty="0"/>
              <a:t>이고</a:t>
            </a:r>
            <a:r>
              <a:rPr lang="en-US" altLang="ko-KR" dirty="0"/>
              <a:t>, </a:t>
            </a:r>
          </a:p>
          <a:p>
            <a:r>
              <a:rPr lang="ko-KR" altLang="ko-KR" dirty="0"/>
              <a:t>녹색은</a:t>
            </a:r>
            <a:r>
              <a:rPr lang="en-US" altLang="ko-KR" dirty="0"/>
              <a:t> </a:t>
            </a:r>
            <a:r>
              <a:rPr lang="ko-KR" altLang="ko-KR" dirty="0"/>
              <a:t>기타</a:t>
            </a:r>
            <a:r>
              <a:rPr lang="en-US" altLang="ko-KR" dirty="0"/>
              <a:t> function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가리킨다</a:t>
            </a:r>
            <a:r>
              <a:rPr lang="en-US" altLang="ko-KR" dirty="0"/>
              <a:t>. </a:t>
            </a:r>
          </a:p>
          <a:p>
            <a:r>
              <a:rPr lang="ko-KR" altLang="ko-KR" dirty="0" err="1"/>
              <a:t>인셉션</a:t>
            </a:r>
            <a:r>
              <a:rPr lang="en-US" altLang="ko-KR" dirty="0"/>
              <a:t> </a:t>
            </a:r>
            <a:r>
              <a:rPr lang="ko-KR" altLang="ko-KR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나타내는</a:t>
            </a:r>
            <a:r>
              <a:rPr lang="en-US" altLang="ko-KR" dirty="0"/>
              <a:t> </a:t>
            </a:r>
            <a:r>
              <a:rPr lang="ko-KR" altLang="ko-KR" dirty="0"/>
              <a:t>동그라미</a:t>
            </a:r>
            <a:r>
              <a:rPr lang="en-US" altLang="ko-KR" dirty="0"/>
              <a:t> </a:t>
            </a:r>
            <a:r>
              <a:rPr lang="ko-KR" altLang="ko-KR" dirty="0"/>
              <a:t>위에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숫자는</a:t>
            </a:r>
            <a:r>
              <a:rPr lang="en-US" altLang="ko-KR" dirty="0"/>
              <a:t> </a:t>
            </a:r>
            <a:r>
              <a:rPr lang="ko-KR" altLang="ko-KR" dirty="0"/>
              <a:t>각</a:t>
            </a:r>
            <a:r>
              <a:rPr lang="en-US" altLang="ko-KR" dirty="0"/>
              <a:t> </a:t>
            </a:r>
            <a:r>
              <a:rPr lang="ko-KR" altLang="ko-KR" dirty="0"/>
              <a:t>단계에서</a:t>
            </a:r>
            <a:r>
              <a:rPr lang="en-US" altLang="ko-KR" dirty="0"/>
              <a:t> </a:t>
            </a:r>
            <a:r>
              <a:rPr lang="ko-KR" altLang="ko-KR" dirty="0"/>
              <a:t>얻어지는</a:t>
            </a:r>
            <a:r>
              <a:rPr lang="en-US" altLang="ko-KR" dirty="0"/>
              <a:t> feature-map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수를</a:t>
            </a:r>
            <a:r>
              <a:rPr lang="en-US" altLang="ko-KR" dirty="0"/>
              <a:t> </a:t>
            </a:r>
            <a:r>
              <a:rPr lang="ko-KR" altLang="ko-KR" dirty="0"/>
              <a:t>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2408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인셉션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3(a)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 빨간색 숫자가 적혀 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인셉션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3(a)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통해 총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만들어졌다는 뜻이며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1x1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1x1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max-pooling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 적용하여 도합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얻을 수 있게 되었다는 뜻이다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 convolution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 얻는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개수가 작은 이유는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 convolution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훨씬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연산량을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많이필요로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하기 때문이며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 이미지의 크기가 이미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28x28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줄어든 상황에서는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 얻을 수 있는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얻을 수 있는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 많기 때문일 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두어서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 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경우는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convolution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 줄었기 때문에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줄었으며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5x5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경우는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 줄었기 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91.7%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줄어들게 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크게 줄었기 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1x1 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통한 차원 축소의 효과를 크게 누릴 수 있다</a:t>
            </a:r>
          </a:p>
        </p:txBody>
      </p:sp>
    </p:spTree>
    <p:extLst>
      <p:ext uri="{BB962C8B-B14F-4D97-AF65-F5344CB8AC3E}">
        <p14:creationId xmlns:p14="http://schemas.microsoft.com/office/powerpoint/2010/main" val="194343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극복하기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곳에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vanishing gradient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4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Liwei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back-propagation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X4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출력으로부터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정상적인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back-propagation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결합시킨다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propagation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결과가 더해지기 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X4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위치에서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작아지는 문제를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학습을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도와주는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역할만을 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 통해 결과를 얻게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본래의 역할을 다했기 때문에 제거한다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놓을 것인지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얻었는지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명확하게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밝히지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Liwei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연구팀은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(10~50)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gradient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움직이는지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Auxiliary classifier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밝혔다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9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F9C-3450-445D-8CA0-1446518059A7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228A-E312-4D41-B016-8527BA16FA74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5CD-18C5-4F9B-A4C3-328D11825D06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D933-7055-4C8D-850A-45DB605B5FF1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42DF-5CD1-4427-8048-460833BF937D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A58-EFFF-471F-B14C-1D67B8AD8102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01C8-3984-406E-8A29-F15CDE47FFBC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D6F7-3348-474D-9AC4-474444BB68C8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3C8-F24F-49A4-BD9F-6B844BD94205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7793-01EA-4DDA-97EF-7FB7BA997E91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33D-9903-4FCC-90A6-279D55C73988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4CC-6006-4E4A-A0BA-010B9BD6D32B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2069-8704-4028-AB19-4BF8D97D15F3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5937-8DEC-418B-AA40-8440F31A71EF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GoogLeNet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998F8-8D52-47B4-938B-E120E1C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364796" cy="1109539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+mn-lt"/>
              </a:rPr>
              <a:t>AlexNet</a:t>
            </a:r>
            <a:r>
              <a:rPr lang="ko-KR" altLang="en-US" b="1" dirty="0">
                <a:latin typeface="+mn-lt"/>
              </a:rPr>
              <a:t>의 성능 향상을 위한 고려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4930293"/>
            <a:ext cx="863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구글의</a:t>
            </a:r>
            <a:r>
              <a:rPr lang="en-US" altLang="ko-KR" dirty="0"/>
              <a:t> </a:t>
            </a:r>
            <a:r>
              <a:rPr lang="ko-KR" altLang="ko-KR" dirty="0"/>
              <a:t>연구팀들은</a:t>
            </a:r>
            <a:r>
              <a:rPr lang="en-US" altLang="ko-KR" dirty="0"/>
              <a:t> </a:t>
            </a:r>
            <a:r>
              <a:rPr lang="ko-KR" altLang="ko-KR" dirty="0"/>
              <a:t>망을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깊게</a:t>
            </a:r>
            <a:r>
              <a:rPr lang="en-US" altLang="ko-KR" dirty="0"/>
              <a:t> </a:t>
            </a:r>
            <a:r>
              <a:rPr lang="ko-KR" altLang="ko-KR" dirty="0"/>
              <a:t>하여</a:t>
            </a:r>
            <a:r>
              <a:rPr lang="en-US" altLang="ko-KR" dirty="0"/>
              <a:t> </a:t>
            </a:r>
            <a:r>
              <a:rPr lang="ko-KR" altLang="ko-KR" dirty="0"/>
              <a:t>성능</a:t>
            </a:r>
            <a:r>
              <a:rPr lang="en-US" altLang="ko-KR" dirty="0"/>
              <a:t> </a:t>
            </a:r>
            <a:r>
              <a:rPr lang="ko-KR" altLang="ko-KR" dirty="0"/>
              <a:t>향상을</a:t>
            </a:r>
            <a:r>
              <a:rPr lang="en-US" altLang="ko-KR" dirty="0"/>
              <a:t> </a:t>
            </a:r>
            <a:r>
              <a:rPr lang="ko-KR" altLang="ko-KR" dirty="0"/>
              <a:t>꾀하면서도</a:t>
            </a:r>
            <a:r>
              <a:rPr lang="en-US" altLang="ko-KR" dirty="0"/>
              <a:t>,</a:t>
            </a:r>
            <a:endParaRPr lang="ko-KR" altLang="ko-KR" dirty="0"/>
          </a:p>
          <a:p>
            <a:r>
              <a:rPr lang="ko-KR" altLang="ko-KR" dirty="0" err="1"/>
              <a:t>연산량의</a:t>
            </a:r>
            <a:r>
              <a:rPr lang="en-US" altLang="ko-KR" dirty="0"/>
              <a:t> </a:t>
            </a:r>
            <a:r>
              <a:rPr lang="ko-KR" altLang="ko-KR" dirty="0"/>
              <a:t>증가를</a:t>
            </a:r>
            <a:r>
              <a:rPr lang="en-US" altLang="ko-KR" dirty="0"/>
              <a:t> </a:t>
            </a:r>
            <a:r>
              <a:rPr lang="ko-KR" altLang="ko-KR" dirty="0"/>
              <a:t>늘리지</a:t>
            </a:r>
            <a:r>
              <a:rPr lang="en-US" altLang="ko-KR" dirty="0"/>
              <a:t> </a:t>
            </a:r>
            <a:r>
              <a:rPr lang="ko-KR" altLang="ko-KR" dirty="0"/>
              <a:t>않는</a:t>
            </a:r>
            <a:r>
              <a:rPr lang="en-US" altLang="ko-KR" dirty="0"/>
              <a:t> CNN </a:t>
            </a:r>
            <a:r>
              <a:rPr lang="ko-KR" altLang="ko-KR" dirty="0"/>
              <a:t>구조를</a:t>
            </a:r>
            <a:r>
              <a:rPr lang="en-US" altLang="ko-KR" dirty="0"/>
              <a:t> </a:t>
            </a:r>
            <a:r>
              <a:rPr lang="ko-KR" altLang="ko-KR" dirty="0"/>
              <a:t>개발하기</a:t>
            </a:r>
            <a:r>
              <a:rPr lang="en-US" altLang="ko-KR" dirty="0"/>
              <a:t> </a:t>
            </a:r>
            <a:r>
              <a:rPr lang="ko-KR" altLang="ko-KR" dirty="0"/>
              <a:t>위해</a:t>
            </a:r>
            <a:r>
              <a:rPr lang="en-US" altLang="ko-KR" dirty="0"/>
              <a:t> </a:t>
            </a:r>
            <a:r>
              <a:rPr lang="ko-KR" altLang="ko-KR" dirty="0"/>
              <a:t>많은</a:t>
            </a:r>
            <a:r>
              <a:rPr lang="en-US" altLang="ko-KR" dirty="0"/>
              <a:t> </a:t>
            </a:r>
            <a:r>
              <a:rPr lang="ko-KR" altLang="ko-KR" dirty="0"/>
              <a:t>연구를</a:t>
            </a:r>
            <a:r>
              <a:rPr lang="en-US" altLang="ko-KR" dirty="0"/>
              <a:t> </a:t>
            </a:r>
            <a:r>
              <a:rPr lang="ko-KR" altLang="ko-KR" dirty="0"/>
              <a:t>하였다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결과적으로</a:t>
            </a:r>
            <a:r>
              <a:rPr lang="en-US" altLang="ko-KR" dirty="0"/>
              <a:t> </a:t>
            </a:r>
            <a:r>
              <a:rPr lang="ko-KR" altLang="ko-KR" dirty="0"/>
              <a:t>초기</a:t>
            </a:r>
            <a:r>
              <a:rPr lang="en-US" altLang="ko-KR" dirty="0"/>
              <a:t> CNN </a:t>
            </a:r>
            <a:r>
              <a:rPr lang="ko-KR" altLang="ko-KR" dirty="0"/>
              <a:t>구조가</a:t>
            </a:r>
            <a:r>
              <a:rPr lang="en-US" altLang="ko-KR" dirty="0"/>
              <a:t> </a:t>
            </a:r>
            <a:r>
              <a:rPr lang="ko-KR" altLang="ko-KR" dirty="0"/>
              <a:t>적합하지</a:t>
            </a:r>
            <a:r>
              <a:rPr lang="en-US" altLang="ko-KR" dirty="0"/>
              <a:t> </a:t>
            </a:r>
            <a:r>
              <a:rPr lang="ko-KR" altLang="ko-KR" dirty="0"/>
              <a:t>않다는</a:t>
            </a:r>
            <a:r>
              <a:rPr lang="en-US" altLang="ko-KR" dirty="0"/>
              <a:t> </a:t>
            </a:r>
            <a:r>
              <a:rPr lang="ko-KR" altLang="ko-KR" dirty="0"/>
              <a:t>것을</a:t>
            </a:r>
            <a:r>
              <a:rPr lang="en-US" altLang="ko-KR" dirty="0"/>
              <a:t> </a:t>
            </a:r>
            <a:r>
              <a:rPr lang="ko-KR" altLang="ko-KR" dirty="0"/>
              <a:t>발견하였으며</a:t>
            </a:r>
            <a:r>
              <a:rPr lang="en-US" altLang="ko-KR" dirty="0"/>
              <a:t>,</a:t>
            </a:r>
            <a:endParaRPr lang="ko-KR" altLang="ko-KR" dirty="0"/>
          </a:p>
          <a:p>
            <a:r>
              <a:rPr lang="ko-KR" altLang="ko-KR" dirty="0"/>
              <a:t>효과적으로</a:t>
            </a:r>
            <a:r>
              <a:rPr lang="en-US" altLang="ko-KR" dirty="0"/>
              <a:t> </a:t>
            </a:r>
            <a:r>
              <a:rPr lang="ko-KR" altLang="ko-KR" dirty="0"/>
              <a:t>차원을</a:t>
            </a:r>
            <a:r>
              <a:rPr lang="en-US" altLang="ko-KR" dirty="0"/>
              <a:t> </a:t>
            </a:r>
            <a:r>
              <a:rPr lang="ko-KR" altLang="ko-KR" dirty="0"/>
              <a:t>줄이면서</a:t>
            </a:r>
            <a:r>
              <a:rPr lang="en-US" altLang="ko-KR" dirty="0"/>
              <a:t> </a:t>
            </a:r>
            <a:r>
              <a:rPr lang="ko-KR" altLang="ko-KR" dirty="0"/>
              <a:t>망을</a:t>
            </a:r>
            <a:r>
              <a:rPr lang="en-US" altLang="ko-KR" dirty="0"/>
              <a:t> </a:t>
            </a:r>
            <a:r>
              <a:rPr lang="ko-KR" altLang="ko-KR" dirty="0"/>
              <a:t>깊게</a:t>
            </a:r>
            <a:r>
              <a:rPr lang="en-US" altLang="ko-KR" dirty="0"/>
              <a:t> </a:t>
            </a:r>
            <a:r>
              <a:rPr lang="ko-KR" altLang="ko-KR" dirty="0"/>
              <a:t>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방법으로</a:t>
            </a:r>
            <a:r>
              <a:rPr lang="en-US" altLang="ko-KR" dirty="0"/>
              <a:t> </a:t>
            </a:r>
            <a:r>
              <a:rPr lang="ko-KR" altLang="ko-KR" dirty="0" err="1"/>
              <a:t>인셉션</a:t>
            </a:r>
            <a:r>
              <a:rPr lang="en-US" altLang="ko-KR" dirty="0"/>
              <a:t> </a:t>
            </a:r>
            <a:r>
              <a:rPr lang="ko-KR" altLang="ko-KR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개발하였다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 descr="https://mblogthumb-phinf.pstatic.net/20160418_167/laonple_1460944007914pndkQ_PNG/041816_0146_4.png?type=w2">
            <a:extLst>
              <a:ext uri="{FF2B5EF4-FFF2-40B4-BE49-F238E27FC236}">
                <a16:creationId xmlns:a16="http://schemas.microsoft.com/office/drawing/2014/main" id="{3028A49A-9601-4676-BA4B-1C95EA37FF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057797"/>
            <a:ext cx="5724525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75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C0E75-55AA-44D5-A061-BDC67AD5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0AB0-F5B6-4620-9FAD-DB3B7D02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255718" cy="831626"/>
          </a:xfrm>
        </p:spPr>
        <p:txBody>
          <a:bodyPr/>
          <a:lstStyle/>
          <a:p>
            <a:r>
              <a:rPr lang="en-US" altLang="ko-KR"/>
              <a:t>feature</a:t>
            </a:r>
            <a:r>
              <a:rPr lang="ko-KR" altLang="en-US" dirty="0"/>
              <a:t> 몰림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3D40F-A84C-4745-BEAE-EC913C5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 descr="https://postfiles.pstatic.net/20160411_289/laonple_1460331628199aGKJS_PNG/%C0%CC%B9%CC%C1%F6_34.png?type=w2">
            <a:extLst>
              <a:ext uri="{FF2B5EF4-FFF2-40B4-BE49-F238E27FC236}">
                <a16:creationId xmlns:a16="http://schemas.microsoft.com/office/drawing/2014/main" id="{A41F7F00-4825-421C-B998-22F8985528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2" y="1412776"/>
            <a:ext cx="850307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3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Abstaract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우리는 </a:t>
            </a:r>
            <a:r>
              <a:rPr lang="en-US" altLang="ko-KR" dirty="0"/>
              <a:t>ImageNet Large-Scale Visual Recognition Challenge 2014</a:t>
            </a:r>
            <a:r>
              <a:rPr lang="ko-KR" altLang="en-US" dirty="0"/>
              <a:t>에서 분류 및 </a:t>
            </a:r>
            <a:r>
              <a:rPr lang="ko-KR" altLang="en-US" dirty="0" err="1"/>
              <a:t>탐지를위한</a:t>
            </a:r>
            <a:r>
              <a:rPr lang="ko-KR" altLang="en-US" dirty="0"/>
              <a:t> 새로운 최첨단 기술을 달성하는 코드 명인 </a:t>
            </a:r>
            <a:r>
              <a:rPr lang="en-US" altLang="ko-KR" dirty="0"/>
              <a:t>Inception</a:t>
            </a:r>
            <a:r>
              <a:rPr lang="ko-KR" altLang="en-US" dirty="0"/>
              <a:t>을 제안합니다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아키텍처의 주요 특징은 네트워크 내부의 컴퓨팅 리소스의 향상된 활용입니다</a:t>
            </a:r>
            <a:r>
              <a:rPr lang="en-US" altLang="ko-KR" dirty="0"/>
              <a:t>. </a:t>
            </a:r>
            <a:r>
              <a:rPr lang="ko-KR" altLang="en-US" dirty="0"/>
              <a:t>신중하게 만들어진 설계를 통해 우리는 </a:t>
            </a:r>
            <a:r>
              <a:rPr lang="ko-KR" altLang="en-US" dirty="0" err="1"/>
              <a:t>계산량을</a:t>
            </a:r>
            <a:r>
              <a:rPr lang="ko-KR" altLang="en-US" dirty="0"/>
              <a:t> 일정하게 유지하면서 네트워크의 깊이와 너비를 증가 시켰습니다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품질을 최적화하기 위해 아키텍처 결정은 </a:t>
            </a:r>
            <a:r>
              <a:rPr lang="en-US" altLang="ko-KR" dirty="0"/>
              <a:t>Hebbian principle</a:t>
            </a:r>
            <a:r>
              <a:rPr lang="ko-KR" altLang="en-US" dirty="0"/>
              <a:t>과 다차원 처리의 직관에 기반을 두었습니다</a:t>
            </a:r>
            <a:r>
              <a:rPr lang="en-US" altLang="ko-KR" dirty="0"/>
              <a:t>. ILSVRC14</a:t>
            </a:r>
            <a:r>
              <a:rPr lang="ko-KR" altLang="en-US" dirty="0"/>
              <a:t>에 대한 제출에 사용된 특정 </a:t>
            </a:r>
            <a:r>
              <a:rPr lang="en-US" altLang="ko-KR" dirty="0"/>
              <a:t>incarnation(</a:t>
            </a:r>
            <a:r>
              <a:rPr lang="ko-KR" altLang="en-US" dirty="0"/>
              <a:t>화신</a:t>
            </a:r>
            <a:r>
              <a:rPr lang="en-US" altLang="ko-KR" dirty="0"/>
              <a:t>)</a:t>
            </a:r>
            <a:r>
              <a:rPr lang="ko-KR" altLang="en-US" dirty="0"/>
              <a:t>중 하나는 </a:t>
            </a:r>
            <a:r>
              <a:rPr lang="en-US" altLang="ko-KR" dirty="0" err="1"/>
              <a:t>GoogLeNet</a:t>
            </a:r>
            <a:r>
              <a:rPr lang="ko-KR" altLang="en-US" dirty="0" err="1"/>
              <a:t>이라고하며</a:t>
            </a:r>
            <a:r>
              <a:rPr lang="en-US" altLang="ko-KR" dirty="0"/>
              <a:t>, 22 </a:t>
            </a:r>
            <a:r>
              <a:rPr lang="ko-KR" altLang="en-US" dirty="0"/>
              <a:t>층의 깊은 네트워크입니다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깊어지는 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https://mblogthumb-phinf.pstatic.net/20160418_202/laonple_1460944007069VJcja_PNG/041816_0146_1.png?type=w2">
            <a:extLst>
              <a:ext uri="{FF2B5EF4-FFF2-40B4-BE49-F238E27FC236}">
                <a16:creationId xmlns:a16="http://schemas.microsoft.com/office/drawing/2014/main" id="{458BB065-4A62-4417-A19C-CE64635294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19" y="1183631"/>
            <a:ext cx="55530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30AE1-3471-4C4D-9886-7AA63CB78E4A}"/>
              </a:ext>
            </a:extLst>
          </p:cNvPr>
          <p:cNvSpPr txBox="1"/>
          <p:nvPr/>
        </p:nvSpPr>
        <p:spPr>
          <a:xfrm>
            <a:off x="69677" y="4817651"/>
            <a:ext cx="8750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성능을</a:t>
            </a:r>
            <a:r>
              <a:rPr lang="en-US" altLang="ko-KR" dirty="0"/>
              <a:t> </a:t>
            </a:r>
            <a:r>
              <a:rPr lang="ko-KR" altLang="ko-KR" dirty="0"/>
              <a:t>향상시키는</a:t>
            </a:r>
            <a:r>
              <a:rPr lang="en-US" altLang="ko-KR" dirty="0"/>
              <a:t> </a:t>
            </a:r>
            <a:r>
              <a:rPr lang="ko-KR" altLang="ko-KR" dirty="0"/>
              <a:t>가장</a:t>
            </a:r>
            <a:r>
              <a:rPr lang="en-US" altLang="ko-KR" dirty="0"/>
              <a:t> </a:t>
            </a:r>
            <a:r>
              <a:rPr lang="ko-KR" altLang="ko-KR" dirty="0"/>
              <a:t>직접적인</a:t>
            </a:r>
            <a:r>
              <a:rPr lang="en-US" altLang="ko-KR" dirty="0"/>
              <a:t> </a:t>
            </a:r>
            <a:r>
              <a:rPr lang="ko-KR" altLang="ko-KR" dirty="0"/>
              <a:t>방식은</a:t>
            </a:r>
            <a:r>
              <a:rPr lang="en-US" altLang="ko-KR" dirty="0"/>
              <a:t> </a:t>
            </a:r>
            <a:r>
              <a:rPr lang="ko-KR" altLang="ko-KR" dirty="0"/>
              <a:t>망의</a:t>
            </a:r>
            <a:r>
              <a:rPr lang="en-US" altLang="ko-KR" dirty="0"/>
              <a:t> </a:t>
            </a:r>
            <a:r>
              <a:rPr lang="ko-KR" altLang="ko-KR" dirty="0"/>
              <a:t>크기를</a:t>
            </a:r>
            <a:r>
              <a:rPr lang="en-US" altLang="ko-KR" dirty="0"/>
              <a:t> </a:t>
            </a:r>
            <a:r>
              <a:rPr lang="ko-KR" altLang="ko-KR" dirty="0"/>
              <a:t>늘리는</a:t>
            </a:r>
            <a:r>
              <a:rPr lang="en-US" altLang="ko-KR" dirty="0"/>
              <a:t> </a:t>
            </a:r>
            <a:r>
              <a:rPr lang="ko-KR" altLang="ko-KR" dirty="0"/>
              <a:t>것이다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여기서</a:t>
            </a:r>
            <a:r>
              <a:rPr lang="en-US" altLang="ko-KR" dirty="0"/>
              <a:t> </a:t>
            </a:r>
            <a:r>
              <a:rPr lang="ko-KR" altLang="ko-KR" dirty="0"/>
              <a:t>망의</a:t>
            </a:r>
            <a:r>
              <a:rPr lang="en-US" altLang="ko-KR" dirty="0"/>
              <a:t> </a:t>
            </a:r>
            <a:r>
              <a:rPr lang="ko-KR" altLang="ko-KR" dirty="0"/>
              <a:t>크기를</a:t>
            </a:r>
            <a:r>
              <a:rPr lang="en-US" altLang="ko-KR" dirty="0"/>
              <a:t> </a:t>
            </a:r>
            <a:r>
              <a:rPr lang="ko-KR" altLang="ko-KR" dirty="0"/>
              <a:t>늘린다는</a:t>
            </a:r>
            <a:r>
              <a:rPr lang="en-US" altLang="ko-KR" dirty="0"/>
              <a:t> </a:t>
            </a:r>
            <a:r>
              <a:rPr lang="ko-KR" altLang="ko-KR" dirty="0"/>
              <a:t>것은</a:t>
            </a:r>
            <a:r>
              <a:rPr lang="en-US" altLang="ko-KR" dirty="0"/>
              <a:t> </a:t>
            </a:r>
            <a:r>
              <a:rPr lang="ko-KR" altLang="ko-KR" dirty="0"/>
              <a:t>단순하게</a:t>
            </a:r>
            <a:r>
              <a:rPr lang="en-US" altLang="ko-KR" dirty="0"/>
              <a:t> </a:t>
            </a:r>
            <a:r>
              <a:rPr lang="ko-KR" altLang="ko-KR" dirty="0"/>
              <a:t>망의</a:t>
            </a:r>
            <a:r>
              <a:rPr lang="en-US" altLang="ko-KR" dirty="0"/>
              <a:t> layer </a:t>
            </a:r>
            <a:r>
              <a:rPr lang="ko-KR" altLang="ko-KR" dirty="0"/>
              <a:t>수</a:t>
            </a:r>
            <a:r>
              <a:rPr lang="en-US" altLang="ko-KR" dirty="0"/>
              <a:t>(depth)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늘리는</a:t>
            </a:r>
            <a:r>
              <a:rPr lang="en-US" altLang="ko-KR" dirty="0"/>
              <a:t> </a:t>
            </a:r>
            <a:r>
              <a:rPr lang="ko-KR" altLang="ko-KR" dirty="0"/>
              <a:t>것뿐만</a:t>
            </a:r>
            <a:r>
              <a:rPr lang="en-US" altLang="ko-KR" dirty="0"/>
              <a:t> </a:t>
            </a:r>
            <a:r>
              <a:rPr lang="ko-KR" altLang="ko-KR" dirty="0"/>
              <a:t>아니라</a:t>
            </a:r>
            <a:r>
              <a:rPr lang="en-US" altLang="ko-KR" dirty="0"/>
              <a:t>,</a:t>
            </a:r>
            <a:endParaRPr lang="ko-KR" altLang="ko-KR" dirty="0"/>
          </a:p>
          <a:p>
            <a:r>
              <a:rPr lang="ko-KR" altLang="ko-KR" dirty="0"/>
              <a:t>각</a:t>
            </a:r>
            <a:r>
              <a:rPr lang="en-US" altLang="ko-KR" dirty="0"/>
              <a:t> layer</a:t>
            </a:r>
            <a:r>
              <a:rPr lang="ko-KR" altLang="ko-KR" dirty="0"/>
              <a:t>에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unit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(width)</a:t>
            </a:r>
            <a:r>
              <a:rPr lang="ko-KR" altLang="ko-KR" dirty="0"/>
              <a:t>도</a:t>
            </a:r>
            <a:r>
              <a:rPr lang="en-US" altLang="ko-KR" dirty="0"/>
              <a:t> </a:t>
            </a:r>
            <a:r>
              <a:rPr lang="ko-KR" altLang="ko-KR" dirty="0"/>
              <a:t>늘리는</a:t>
            </a:r>
            <a:r>
              <a:rPr lang="en-US" altLang="ko-KR" dirty="0"/>
              <a:t> </a:t>
            </a:r>
            <a:r>
              <a:rPr lang="ko-KR" altLang="ko-KR" dirty="0"/>
              <a:t>것을</a:t>
            </a:r>
            <a:r>
              <a:rPr lang="en-US" altLang="ko-KR" dirty="0"/>
              <a:t> </a:t>
            </a:r>
            <a:r>
              <a:rPr lang="ko-KR" altLang="ko-KR" dirty="0"/>
              <a:t>의미한다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특히</a:t>
            </a:r>
            <a:r>
              <a:rPr lang="en-US" altLang="ko-KR" dirty="0"/>
              <a:t> ImageNet </a:t>
            </a:r>
            <a:r>
              <a:rPr lang="ko-KR" altLang="ko-KR" dirty="0"/>
              <a:t>데이터와</a:t>
            </a:r>
            <a:r>
              <a:rPr lang="en-US" altLang="ko-KR" dirty="0"/>
              <a:t> </a:t>
            </a:r>
            <a:r>
              <a:rPr lang="ko-KR" altLang="ko-KR" dirty="0"/>
              <a:t>같이</a:t>
            </a:r>
            <a:r>
              <a:rPr lang="en-US" altLang="ko-KR" dirty="0"/>
              <a:t> </a:t>
            </a:r>
            <a:r>
              <a:rPr lang="ko-KR" altLang="ko-KR" dirty="0"/>
              <a:t>대용량</a:t>
            </a:r>
            <a:r>
              <a:rPr lang="en-US" altLang="ko-KR" dirty="0"/>
              <a:t> </a:t>
            </a:r>
            <a:r>
              <a:rPr lang="ko-KR" altLang="ko-KR" dirty="0"/>
              <a:t>데이터를</a:t>
            </a:r>
            <a:r>
              <a:rPr lang="en-US" altLang="ko-KR" dirty="0"/>
              <a:t> </a:t>
            </a:r>
            <a:r>
              <a:rPr lang="ko-KR" altLang="ko-KR" dirty="0"/>
              <a:t>이용해</a:t>
            </a:r>
            <a:r>
              <a:rPr lang="en-US" altLang="ko-KR" dirty="0"/>
              <a:t> </a:t>
            </a:r>
            <a:r>
              <a:rPr lang="ko-KR" altLang="ko-KR" dirty="0"/>
              <a:t>학습을</a:t>
            </a:r>
            <a:r>
              <a:rPr lang="en-US" altLang="ko-KR" dirty="0"/>
              <a:t> </a:t>
            </a:r>
            <a:r>
              <a:rPr lang="ko-KR" altLang="ko-KR" dirty="0"/>
              <a:t>하는</a:t>
            </a:r>
            <a:r>
              <a:rPr lang="en-US" altLang="ko-KR" dirty="0"/>
              <a:t> </a:t>
            </a:r>
            <a:r>
              <a:rPr lang="ko-KR" altLang="ko-KR" dirty="0"/>
              <a:t>경우는</a:t>
            </a:r>
            <a:r>
              <a:rPr lang="en-US" altLang="ko-KR" dirty="0"/>
              <a:t> </a:t>
            </a:r>
            <a:r>
              <a:rPr lang="ko-KR" altLang="ko-KR" dirty="0"/>
              <a:t>거의</a:t>
            </a:r>
            <a:r>
              <a:rPr lang="en-US" altLang="ko-KR" dirty="0"/>
              <a:t> </a:t>
            </a:r>
            <a:r>
              <a:rPr lang="ko-KR" altLang="ko-KR" dirty="0" err="1"/>
              <a:t>필수적이라할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538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깊어지는 망의 부작용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89D9B-775D-4D03-9699-8D2E432FC666}"/>
              </a:ext>
            </a:extLst>
          </p:cNvPr>
          <p:cNvSpPr txBox="1"/>
          <p:nvPr/>
        </p:nvSpPr>
        <p:spPr>
          <a:xfrm>
            <a:off x="395536" y="1556792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우선</a:t>
            </a:r>
            <a:r>
              <a:rPr lang="en-US" altLang="ko-KR" dirty="0"/>
              <a:t> </a:t>
            </a:r>
            <a:r>
              <a:rPr lang="ko-KR" altLang="ko-KR" dirty="0"/>
              <a:t>망이</a:t>
            </a:r>
            <a:r>
              <a:rPr lang="en-US" altLang="ko-KR" dirty="0"/>
              <a:t> </a:t>
            </a:r>
            <a:r>
              <a:rPr lang="ko-KR" altLang="ko-KR" dirty="0"/>
              <a:t>커지면</a:t>
            </a:r>
            <a:r>
              <a:rPr lang="en-US" altLang="ko-KR" dirty="0"/>
              <a:t> </a:t>
            </a:r>
            <a:r>
              <a:rPr lang="ko-KR" altLang="ko-KR" dirty="0"/>
              <a:t>커질수록</a:t>
            </a:r>
            <a:r>
              <a:rPr lang="en-US" altLang="ko-KR" dirty="0"/>
              <a:t> </a:t>
            </a:r>
            <a:r>
              <a:rPr lang="ko-KR" altLang="ko-KR" dirty="0"/>
              <a:t>자유</a:t>
            </a:r>
            <a:r>
              <a:rPr lang="en-US" altLang="ko-KR" dirty="0"/>
              <a:t> </a:t>
            </a:r>
            <a:r>
              <a:rPr lang="ko-KR" altLang="ko-KR" dirty="0"/>
              <a:t>파라미터</a:t>
            </a:r>
            <a:r>
              <a:rPr lang="en-US" altLang="ko-KR" dirty="0"/>
              <a:t>(free parameter)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수가</a:t>
            </a:r>
            <a:r>
              <a:rPr lang="en-US" altLang="ko-KR" dirty="0"/>
              <a:t> </a:t>
            </a:r>
            <a:r>
              <a:rPr lang="ko-KR" altLang="ko-KR" dirty="0"/>
              <a:t>증가하게</a:t>
            </a:r>
            <a:r>
              <a:rPr lang="en-US" altLang="ko-KR" dirty="0"/>
              <a:t> </a:t>
            </a:r>
            <a:r>
              <a:rPr lang="ko-KR" altLang="ko-KR" dirty="0"/>
              <a:t>되며</a:t>
            </a:r>
            <a:r>
              <a:rPr lang="en-US" altLang="ko-KR" dirty="0"/>
              <a:t>,</a:t>
            </a:r>
            <a:endParaRPr lang="ko-KR" altLang="ko-KR" dirty="0"/>
          </a:p>
          <a:p>
            <a:r>
              <a:rPr lang="ko-KR" altLang="ko-KR" dirty="0"/>
              <a:t>이렇게</a:t>
            </a:r>
            <a:r>
              <a:rPr lang="en-US" altLang="ko-KR" dirty="0"/>
              <a:t> </a:t>
            </a:r>
            <a:r>
              <a:rPr lang="ko-KR" altLang="ko-KR" dirty="0"/>
              <a:t>되면</a:t>
            </a:r>
            <a:r>
              <a:rPr lang="en-US" altLang="ko-KR" dirty="0"/>
              <a:t>  </a:t>
            </a:r>
            <a:r>
              <a:rPr lang="ko-KR" altLang="ko-KR" dirty="0"/>
              <a:t>망이</a:t>
            </a:r>
            <a:r>
              <a:rPr lang="en-US" altLang="ko-KR" dirty="0"/>
              <a:t> overfitting</a:t>
            </a:r>
            <a:r>
              <a:rPr lang="ko-KR" altLang="ko-KR" dirty="0"/>
              <a:t>에</a:t>
            </a:r>
            <a:r>
              <a:rPr lang="en-US" altLang="ko-KR" dirty="0"/>
              <a:t> </a:t>
            </a:r>
            <a:r>
              <a:rPr lang="ko-KR" altLang="ko-KR" dirty="0"/>
              <a:t>빠질</a:t>
            </a:r>
            <a:r>
              <a:rPr lang="en-US" altLang="ko-KR" dirty="0"/>
              <a:t> </a:t>
            </a:r>
            <a:r>
              <a:rPr lang="ko-KR" altLang="ko-KR" dirty="0"/>
              <a:t>가능성이</a:t>
            </a:r>
            <a:r>
              <a:rPr lang="en-US" altLang="ko-KR" dirty="0"/>
              <a:t> </a:t>
            </a:r>
            <a:r>
              <a:rPr lang="ko-KR" altLang="ko-KR" dirty="0"/>
              <a:t>높아진다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(</a:t>
            </a:r>
            <a:r>
              <a:rPr lang="ko-KR" altLang="ko-KR" dirty="0"/>
              <a:t>즉</a:t>
            </a:r>
            <a:r>
              <a:rPr lang="en-US" altLang="ko-KR" dirty="0"/>
              <a:t>, </a:t>
            </a:r>
            <a:r>
              <a:rPr lang="ko-KR" altLang="ko-KR" dirty="0"/>
              <a:t>학습</a:t>
            </a:r>
            <a:r>
              <a:rPr lang="en-US" altLang="ko-KR" dirty="0"/>
              <a:t> </a:t>
            </a:r>
            <a:r>
              <a:rPr lang="ko-KR" altLang="ko-KR" dirty="0"/>
              <a:t>데이터에만</a:t>
            </a:r>
            <a:r>
              <a:rPr lang="en-US" altLang="ko-KR" dirty="0"/>
              <a:t> </a:t>
            </a:r>
            <a:r>
              <a:rPr lang="ko-KR" altLang="ko-KR" dirty="0"/>
              <a:t>특화된</a:t>
            </a:r>
            <a:r>
              <a:rPr lang="en-US" altLang="ko-KR" dirty="0"/>
              <a:t> </a:t>
            </a:r>
            <a:r>
              <a:rPr lang="ko-KR" altLang="ko-KR" dirty="0"/>
              <a:t>결과가</a:t>
            </a:r>
            <a:r>
              <a:rPr lang="en-US" altLang="ko-KR" dirty="0"/>
              <a:t> </a:t>
            </a:r>
            <a:r>
              <a:rPr lang="ko-KR" altLang="ko-KR" dirty="0"/>
              <a:t>만들어져</a:t>
            </a:r>
            <a:r>
              <a:rPr lang="en-US" altLang="ko-KR" dirty="0"/>
              <a:t>, </a:t>
            </a:r>
            <a:r>
              <a:rPr lang="ko-KR" altLang="ko-KR" dirty="0"/>
              <a:t>실제</a:t>
            </a:r>
            <a:r>
              <a:rPr lang="en-US" altLang="ko-KR" dirty="0"/>
              <a:t> </a:t>
            </a:r>
            <a:r>
              <a:rPr lang="ko-KR" altLang="ko-KR" dirty="0"/>
              <a:t>테스트</a:t>
            </a:r>
            <a:r>
              <a:rPr lang="en-US" altLang="ko-KR" dirty="0"/>
              <a:t> set</a:t>
            </a:r>
            <a:r>
              <a:rPr lang="ko-KR" altLang="ko-KR" dirty="0"/>
              <a:t>에</a:t>
            </a:r>
            <a:r>
              <a:rPr lang="en-US" altLang="ko-KR" dirty="0"/>
              <a:t> </a:t>
            </a:r>
            <a:r>
              <a:rPr lang="ko-KR" altLang="ko-KR" dirty="0"/>
              <a:t>적용하면</a:t>
            </a:r>
            <a:r>
              <a:rPr lang="en-US" altLang="ko-KR" dirty="0"/>
              <a:t> </a:t>
            </a:r>
            <a:r>
              <a:rPr lang="ko-KR" altLang="ko-KR" dirty="0"/>
              <a:t>만족할</a:t>
            </a:r>
            <a:r>
              <a:rPr lang="en-US" altLang="ko-KR" dirty="0"/>
              <a:t> </a:t>
            </a:r>
            <a:r>
              <a:rPr lang="ko-KR" altLang="ko-KR" dirty="0"/>
              <a:t>만한</a:t>
            </a:r>
            <a:r>
              <a:rPr lang="en-US" altLang="ko-KR" dirty="0"/>
              <a:t> </a:t>
            </a:r>
            <a:r>
              <a:rPr lang="ko-KR" altLang="ko-KR" dirty="0"/>
              <a:t>결과가</a:t>
            </a:r>
            <a:r>
              <a:rPr lang="en-US" altLang="ko-KR" dirty="0"/>
              <a:t> </a:t>
            </a:r>
            <a:r>
              <a:rPr lang="ko-KR" altLang="ko-KR" dirty="0"/>
              <a:t>나오지</a:t>
            </a:r>
            <a:r>
              <a:rPr lang="en-US" altLang="ko-KR" dirty="0"/>
              <a:t> </a:t>
            </a:r>
            <a:r>
              <a:rPr lang="ko-KR" altLang="ko-KR" dirty="0"/>
              <a:t>못할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있다</a:t>
            </a:r>
            <a:r>
              <a:rPr lang="en-US" altLang="ko-KR" dirty="0"/>
              <a:t>.)</a:t>
            </a:r>
            <a:endParaRPr lang="ko-KR" altLang="ko-KR" dirty="0"/>
          </a:p>
          <a:p>
            <a:br>
              <a:rPr lang="en-US" altLang="ko-KR" dirty="0"/>
            </a:br>
            <a:endParaRPr lang="ko-KR" altLang="ko-KR" dirty="0"/>
          </a:p>
          <a:p>
            <a:r>
              <a:rPr lang="ko-KR" altLang="ko-KR" dirty="0"/>
              <a:t>또</a:t>
            </a:r>
            <a:r>
              <a:rPr lang="en-US" altLang="ko-KR" dirty="0"/>
              <a:t> </a:t>
            </a:r>
            <a:r>
              <a:rPr lang="ko-KR" altLang="ko-KR" dirty="0"/>
              <a:t>다른</a:t>
            </a:r>
            <a:r>
              <a:rPr lang="en-US" altLang="ko-KR" dirty="0"/>
              <a:t> </a:t>
            </a:r>
            <a:r>
              <a:rPr lang="ko-KR" altLang="ko-KR" dirty="0"/>
              <a:t>문제는</a:t>
            </a:r>
            <a:r>
              <a:rPr lang="en-US" altLang="ko-KR" dirty="0"/>
              <a:t> </a:t>
            </a:r>
            <a:r>
              <a:rPr lang="ko-KR" altLang="ko-KR" dirty="0"/>
              <a:t>망의</a:t>
            </a:r>
            <a:r>
              <a:rPr lang="en-US" altLang="ko-KR" dirty="0"/>
              <a:t> </a:t>
            </a:r>
            <a:r>
              <a:rPr lang="ko-KR" altLang="ko-KR" dirty="0"/>
              <a:t>크기가</a:t>
            </a:r>
            <a:r>
              <a:rPr lang="en-US" altLang="ko-KR" dirty="0"/>
              <a:t> </a:t>
            </a:r>
            <a:r>
              <a:rPr lang="ko-KR" altLang="ko-KR" dirty="0"/>
              <a:t>커지면</a:t>
            </a:r>
            <a:r>
              <a:rPr lang="en-US" altLang="ko-KR" dirty="0"/>
              <a:t> </a:t>
            </a:r>
            <a:r>
              <a:rPr lang="ko-KR" altLang="ko-KR" dirty="0"/>
              <a:t>그만큼</a:t>
            </a:r>
            <a:r>
              <a:rPr lang="en-US" altLang="ko-KR" dirty="0"/>
              <a:t> </a:t>
            </a:r>
            <a:r>
              <a:rPr lang="ko-KR" altLang="ko-KR" dirty="0" err="1"/>
              <a:t>연산량이</a:t>
            </a:r>
            <a:r>
              <a:rPr lang="en-US" altLang="ko-KR" dirty="0"/>
              <a:t> </a:t>
            </a:r>
            <a:r>
              <a:rPr lang="ko-KR" altLang="ko-KR" dirty="0"/>
              <a:t>늘어나게</a:t>
            </a:r>
            <a:r>
              <a:rPr lang="en-US" altLang="ko-KR" dirty="0"/>
              <a:t> </a:t>
            </a:r>
            <a:r>
              <a:rPr lang="ko-KR" altLang="ko-KR" dirty="0"/>
              <a:t>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학습이</a:t>
            </a:r>
            <a:r>
              <a:rPr lang="en-US" altLang="ko-KR" dirty="0"/>
              <a:t> </a:t>
            </a:r>
            <a:r>
              <a:rPr lang="ko-KR" altLang="ko-KR" dirty="0"/>
              <a:t>잘못되어</a:t>
            </a:r>
            <a:r>
              <a:rPr lang="en-US" altLang="ko-KR" dirty="0"/>
              <a:t> filter</a:t>
            </a:r>
            <a:r>
              <a:rPr lang="ko-KR" altLang="ko-KR" dirty="0"/>
              <a:t>의</a:t>
            </a:r>
            <a:r>
              <a:rPr lang="en-US" altLang="ko-KR" dirty="0"/>
              <a:t> kernel</a:t>
            </a:r>
            <a:r>
              <a:rPr lang="ko-KR" altLang="ko-KR" dirty="0"/>
              <a:t>이</a:t>
            </a:r>
            <a:r>
              <a:rPr lang="en-US" altLang="ko-KR" dirty="0"/>
              <a:t> </a:t>
            </a:r>
            <a:r>
              <a:rPr lang="ko-KR" altLang="ko-KR" dirty="0"/>
              <a:t>특정한</a:t>
            </a:r>
            <a:r>
              <a:rPr lang="en-US" altLang="ko-KR" dirty="0"/>
              <a:t> </a:t>
            </a:r>
            <a:r>
              <a:rPr lang="ko-KR" altLang="ko-KR" dirty="0"/>
              <a:t>무리로</a:t>
            </a:r>
            <a:r>
              <a:rPr lang="en-US" altLang="ko-KR" dirty="0"/>
              <a:t> </a:t>
            </a:r>
            <a:r>
              <a:rPr lang="ko-KR" altLang="ko-KR" dirty="0"/>
              <a:t>쏠리게</a:t>
            </a:r>
            <a:r>
              <a:rPr lang="en-US" altLang="ko-KR" dirty="0"/>
              <a:t> </a:t>
            </a:r>
            <a:r>
              <a:rPr lang="ko-KR" altLang="ko-KR" dirty="0"/>
              <a:t>된다면</a:t>
            </a:r>
            <a:r>
              <a:rPr lang="en-US" altLang="ko-KR" dirty="0"/>
              <a:t>,</a:t>
            </a:r>
            <a:endParaRPr lang="ko-KR" altLang="ko-KR" dirty="0"/>
          </a:p>
          <a:p>
            <a:r>
              <a:rPr lang="ko-KR" altLang="ko-KR" dirty="0"/>
              <a:t>기껏</a:t>
            </a:r>
            <a:r>
              <a:rPr lang="en-US" altLang="ko-KR" dirty="0"/>
              <a:t> </a:t>
            </a:r>
            <a:r>
              <a:rPr lang="ko-KR" altLang="ko-KR" dirty="0"/>
              <a:t>망의</a:t>
            </a:r>
            <a:r>
              <a:rPr lang="en-US" altLang="ko-KR" dirty="0"/>
              <a:t> </a:t>
            </a:r>
            <a:r>
              <a:rPr lang="ko-KR" altLang="ko-KR" dirty="0"/>
              <a:t>크기를</a:t>
            </a:r>
            <a:r>
              <a:rPr lang="en-US" altLang="ko-KR" dirty="0"/>
              <a:t> </a:t>
            </a:r>
            <a:r>
              <a:rPr lang="ko-KR" altLang="ko-KR" dirty="0"/>
              <a:t>늘렸음에도</a:t>
            </a:r>
            <a:r>
              <a:rPr lang="en-US" altLang="ko-KR" dirty="0"/>
              <a:t> </a:t>
            </a:r>
            <a:r>
              <a:rPr lang="ko-KR" altLang="ko-KR" dirty="0"/>
              <a:t>불구하고</a:t>
            </a:r>
            <a:r>
              <a:rPr lang="en-US" altLang="ko-KR" dirty="0"/>
              <a:t>, </a:t>
            </a:r>
            <a:r>
              <a:rPr lang="ko-KR" altLang="ko-KR" dirty="0"/>
              <a:t>최적의</a:t>
            </a:r>
            <a:r>
              <a:rPr lang="en-US" altLang="ko-KR" dirty="0"/>
              <a:t> </a:t>
            </a:r>
            <a:r>
              <a:rPr lang="ko-KR" altLang="ko-KR" dirty="0"/>
              <a:t>결과를</a:t>
            </a:r>
            <a:r>
              <a:rPr lang="en-US" altLang="ko-KR" dirty="0"/>
              <a:t> </a:t>
            </a:r>
            <a:r>
              <a:rPr lang="ko-KR" altLang="ko-KR" dirty="0"/>
              <a:t>얻지</a:t>
            </a:r>
            <a:r>
              <a:rPr lang="en-US" altLang="ko-KR" dirty="0"/>
              <a:t> </a:t>
            </a:r>
            <a:r>
              <a:rPr lang="ko-KR" altLang="ko-KR" dirty="0"/>
              <a:t>못할</a:t>
            </a:r>
            <a:r>
              <a:rPr lang="en-US" altLang="ko-KR" dirty="0"/>
              <a:t> </a:t>
            </a:r>
            <a:r>
              <a:rPr lang="ko-KR" altLang="ko-KR" dirty="0"/>
              <a:t>수도</a:t>
            </a:r>
            <a:r>
              <a:rPr lang="en-US" altLang="ko-KR" dirty="0"/>
              <a:t> </a:t>
            </a:r>
            <a:r>
              <a:rPr lang="ko-KR" altLang="ko-KR" dirty="0"/>
              <a:t>있다</a:t>
            </a:r>
            <a:r>
              <a:rPr lang="en-US" altLang="ko-KR" dirty="0"/>
              <a:t>.</a:t>
            </a:r>
            <a:endParaRPr lang="ko-KR" altLang="ko-KR" dirty="0"/>
          </a:p>
          <a:p>
            <a:pPr algn="l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23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깊어지는 신경망의 해결 </a:t>
            </a:r>
            <a:r>
              <a:rPr lang="en-US" altLang="ko-KR" b="1" dirty="0"/>
              <a:t>: Inception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 descr="https://mblogthumb-phinf.pstatic.net/20160418_20/laonple_1460944007653Qxk6M_PNG/041816_0146_3.png?type=w2">
            <a:extLst>
              <a:ext uri="{FF2B5EF4-FFF2-40B4-BE49-F238E27FC236}">
                <a16:creationId xmlns:a16="http://schemas.microsoft.com/office/drawing/2014/main" id="{168F5A05-F219-47F6-865F-4921662E7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13646"/>
            <a:ext cx="572452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61AEE5-0A62-46BA-B0AD-0BA0B690B3F9}"/>
              </a:ext>
            </a:extLst>
          </p:cNvPr>
          <p:cNvSpPr txBox="1"/>
          <p:nvPr/>
        </p:nvSpPr>
        <p:spPr>
          <a:xfrm>
            <a:off x="251520" y="4608865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1x1 convolution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적절히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 </a:t>
            </a:r>
          </a:p>
          <a:p>
            <a:r>
              <a:rPr lang="ko-KR" altLang="ko-KR" dirty="0"/>
              <a:t>차원을</a:t>
            </a:r>
            <a:r>
              <a:rPr lang="en-US" altLang="ko-KR" dirty="0"/>
              <a:t> </a:t>
            </a:r>
            <a:r>
              <a:rPr lang="ko-KR" altLang="ko-KR" dirty="0"/>
              <a:t>줄이고</a:t>
            </a:r>
            <a:r>
              <a:rPr lang="en-US" altLang="ko-KR" dirty="0"/>
              <a:t>(reduce dimension) </a:t>
            </a:r>
            <a:r>
              <a:rPr lang="ko-KR" altLang="ko-KR" dirty="0"/>
              <a:t>망이</a:t>
            </a:r>
            <a:r>
              <a:rPr lang="en-US" altLang="ko-KR" dirty="0"/>
              <a:t> </a:t>
            </a:r>
            <a:r>
              <a:rPr lang="ko-KR" altLang="ko-KR" dirty="0" err="1"/>
              <a:t>깊어졌을</a:t>
            </a:r>
            <a:r>
              <a:rPr lang="en-US" altLang="ko-KR" dirty="0"/>
              <a:t> </a:t>
            </a:r>
            <a:r>
              <a:rPr lang="ko-KR" altLang="ko-KR" dirty="0"/>
              <a:t>때</a:t>
            </a:r>
          </a:p>
          <a:p>
            <a:r>
              <a:rPr lang="ko-KR" altLang="ko-KR" dirty="0" err="1"/>
              <a:t>연산량이</a:t>
            </a:r>
            <a:r>
              <a:rPr lang="en-US" altLang="ko-KR" dirty="0"/>
              <a:t> </a:t>
            </a:r>
            <a:r>
              <a:rPr lang="ko-KR" altLang="ko-KR" dirty="0"/>
              <a:t>늘어나는</a:t>
            </a:r>
            <a:r>
              <a:rPr lang="en-US" altLang="ko-KR" dirty="0"/>
              <a:t> </a:t>
            </a:r>
            <a:r>
              <a:rPr lang="ko-KR" altLang="ko-KR" dirty="0"/>
              <a:t>문제를</a:t>
            </a:r>
            <a:r>
              <a:rPr lang="en-US" altLang="ko-KR" dirty="0"/>
              <a:t> </a:t>
            </a:r>
            <a:r>
              <a:rPr lang="ko-KR" altLang="ko-KR" dirty="0"/>
              <a:t>해결하였다</a:t>
            </a:r>
            <a:r>
              <a:rPr lang="en-US" altLang="ko-KR" dirty="0"/>
              <a:t>.</a:t>
            </a:r>
            <a:endParaRPr lang="ko-KR" altLang="ko-KR" dirty="0"/>
          </a:p>
          <a:p>
            <a:pPr algn="l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6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GoogLeNet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 descr="https://postfiles.pstatic.net/20160509_31/laonple_1462765180684U4QSn_PNG/%C0%CC%B9%CC%C1%F6_2.png?type=w2">
            <a:extLst>
              <a:ext uri="{FF2B5EF4-FFF2-40B4-BE49-F238E27FC236}">
                <a16:creationId xmlns:a16="http://schemas.microsoft.com/office/drawing/2014/main" id="{B9EAE04A-30DE-43F5-8C13-160BA79F6D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12" y="1154163"/>
            <a:ext cx="70485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7803B3-8F6A-4EE3-9413-AFE3FACAB7E4}"/>
              </a:ext>
            </a:extLst>
          </p:cNvPr>
          <p:cNvSpPr txBox="1"/>
          <p:nvPr/>
        </p:nvSpPr>
        <p:spPr>
          <a:xfrm>
            <a:off x="683568" y="458112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GoogLeNet</a:t>
            </a:r>
            <a:r>
              <a:rPr lang="ko-KR" altLang="en-US" dirty="0"/>
              <a:t>은</a:t>
            </a:r>
            <a:r>
              <a:rPr lang="en-US" altLang="ko-KR" dirty="0"/>
              <a:t> </a:t>
            </a:r>
            <a:r>
              <a:rPr lang="ko-KR" altLang="ko-KR" dirty="0"/>
              <a:t>그림과</a:t>
            </a:r>
            <a:r>
              <a:rPr lang="en-US" altLang="ko-KR" dirty="0"/>
              <a:t> </a:t>
            </a:r>
            <a:r>
              <a:rPr lang="ko-KR" altLang="ko-KR" dirty="0"/>
              <a:t>같이</a:t>
            </a:r>
            <a:r>
              <a:rPr lang="en-US" altLang="ko-KR" dirty="0"/>
              <a:t>, </a:t>
            </a:r>
            <a:r>
              <a:rPr lang="ko-KR" altLang="ko-KR" dirty="0"/>
              <a:t>총</a:t>
            </a:r>
            <a:r>
              <a:rPr lang="en-US" altLang="ko-KR" dirty="0"/>
              <a:t> 9</a:t>
            </a:r>
            <a:r>
              <a:rPr lang="ko-KR" altLang="ko-KR" dirty="0"/>
              <a:t>개의</a:t>
            </a:r>
            <a:r>
              <a:rPr lang="en-US" altLang="ko-KR" dirty="0"/>
              <a:t> </a:t>
            </a:r>
            <a:r>
              <a:rPr lang="ko-KR" altLang="ko-KR" dirty="0" err="1"/>
              <a:t>인셉션</a:t>
            </a:r>
            <a:r>
              <a:rPr lang="en-US" altLang="ko-KR" dirty="0"/>
              <a:t> </a:t>
            </a:r>
            <a:r>
              <a:rPr lang="ko-KR" altLang="ko-KR" dirty="0"/>
              <a:t>모듈이</a:t>
            </a:r>
            <a:r>
              <a:rPr lang="en-US" altLang="ko-KR" dirty="0"/>
              <a:t> </a:t>
            </a:r>
            <a:r>
              <a:rPr lang="ko-KR" altLang="ko-KR" dirty="0"/>
              <a:t>적용이</a:t>
            </a:r>
            <a:r>
              <a:rPr lang="en-US" altLang="ko-KR" dirty="0"/>
              <a:t> </a:t>
            </a:r>
            <a:r>
              <a:rPr lang="ko-KR" altLang="ko-KR" dirty="0"/>
              <a:t>되었다</a:t>
            </a:r>
            <a:r>
              <a:rPr lang="en-US" altLang="ko-KR" dirty="0"/>
              <a:t>. </a:t>
            </a:r>
            <a:r>
              <a:rPr lang="ko-KR" altLang="ko-KR" dirty="0"/>
              <a:t>그림에서</a:t>
            </a:r>
            <a:r>
              <a:rPr lang="en-US" altLang="ko-KR" dirty="0"/>
              <a:t> </a:t>
            </a:r>
            <a:r>
              <a:rPr lang="ko-KR" altLang="ko-KR" dirty="0"/>
              <a:t>빨간색</a:t>
            </a:r>
            <a:r>
              <a:rPr lang="en-US" altLang="ko-KR" dirty="0"/>
              <a:t> </a:t>
            </a:r>
            <a:r>
              <a:rPr lang="ko-KR" altLang="ko-KR" dirty="0"/>
              <a:t>동그라미가</a:t>
            </a:r>
            <a:r>
              <a:rPr lang="en-US" altLang="ko-KR" dirty="0"/>
              <a:t> </a:t>
            </a:r>
            <a:r>
              <a:rPr lang="ko-KR" altLang="ko-KR" dirty="0" err="1"/>
              <a:t>인셉션</a:t>
            </a:r>
            <a:r>
              <a:rPr lang="en-US" altLang="ko-KR" dirty="0"/>
              <a:t> </a:t>
            </a:r>
            <a:r>
              <a:rPr lang="ko-KR" altLang="ko-KR" dirty="0"/>
              <a:t>모듈에</a:t>
            </a:r>
            <a:r>
              <a:rPr lang="en-US" altLang="ko-KR" dirty="0"/>
              <a:t> </a:t>
            </a:r>
            <a:r>
              <a:rPr lang="ko-KR" altLang="ko-KR" dirty="0"/>
              <a:t>해당이</a:t>
            </a:r>
            <a:r>
              <a:rPr lang="en-US" altLang="ko-KR" dirty="0"/>
              <a:t> </a:t>
            </a:r>
            <a:r>
              <a:rPr lang="ko-KR" altLang="ko-KR" dirty="0"/>
              <a:t>된다</a:t>
            </a:r>
            <a:r>
              <a:rPr lang="en-US" altLang="ko-KR" dirty="0"/>
              <a:t>. </a:t>
            </a:r>
            <a:endParaRPr lang="ko-KR" altLang="ko-KR" dirty="0"/>
          </a:p>
          <a:p>
            <a:pPr algn="l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3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ReLU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 descr="https://postfiles.pstatic.net/20160509_149/laonple_1462765181254XwePY_PNG/%C0%CC%B9%CC%C1%F6_3.png?type=w2">
            <a:extLst>
              <a:ext uri="{FF2B5EF4-FFF2-40B4-BE49-F238E27FC236}">
                <a16:creationId xmlns:a16="http://schemas.microsoft.com/office/drawing/2014/main" id="{E80C1652-13DC-4736-96D3-8327E51AA4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43000"/>
            <a:ext cx="70485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9515CE-4C4B-46B3-B37B-3B04DB81D15E}"/>
              </a:ext>
            </a:extLst>
          </p:cNvPr>
          <p:cNvSpPr/>
          <p:nvPr/>
        </p:nvSpPr>
        <p:spPr>
          <a:xfrm>
            <a:off x="1047750" y="2348912"/>
            <a:ext cx="70485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895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Vanishing gradient </a:t>
            </a:r>
            <a:r>
              <a:rPr lang="ko-KR" altLang="en-US" b="1" dirty="0"/>
              <a:t>해결 </a:t>
            </a:r>
            <a:r>
              <a:rPr lang="en-US" altLang="ko-KR" b="1" dirty="0"/>
              <a:t>: </a:t>
            </a:r>
            <a:br>
              <a:rPr lang="en-US" altLang="ko-KR" b="1" dirty="0"/>
            </a:br>
            <a:r>
              <a:rPr lang="en-US" altLang="ko-KR" sz="3600" dirty="0"/>
              <a:t>Auxiliary classifier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 descr="https://postfiles.pstatic.net/20160516_15/laonple_1463355951628xBHYr_PNG/%C0%CC%B9%CC%C1%F6_1.png?type=w2">
            <a:extLst>
              <a:ext uri="{FF2B5EF4-FFF2-40B4-BE49-F238E27FC236}">
                <a16:creationId xmlns:a16="http://schemas.microsoft.com/office/drawing/2014/main" id="{F2245692-55FE-495B-B298-CB5458B24F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8" y="1280118"/>
            <a:ext cx="70485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9C663-3042-4877-89DE-CD32DE10B6F0}"/>
              </a:ext>
            </a:extLst>
          </p:cNvPr>
          <p:cNvSpPr txBox="1"/>
          <p:nvPr/>
        </p:nvSpPr>
        <p:spPr>
          <a:xfrm>
            <a:off x="645468" y="3880561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망이</a:t>
            </a:r>
            <a:r>
              <a:rPr lang="en-US" altLang="ko-KR" dirty="0"/>
              <a:t> </a:t>
            </a:r>
            <a:r>
              <a:rPr lang="ko-KR" altLang="ko-KR" dirty="0"/>
              <a:t>깊어지면서</a:t>
            </a:r>
            <a:r>
              <a:rPr lang="en-US" altLang="ko-KR" dirty="0"/>
              <a:t> </a:t>
            </a:r>
            <a:r>
              <a:rPr lang="ko-KR" altLang="ko-KR" dirty="0"/>
              <a:t>생기는</a:t>
            </a:r>
            <a:r>
              <a:rPr lang="en-US" altLang="ko-KR" dirty="0"/>
              <a:t> </a:t>
            </a:r>
            <a:r>
              <a:rPr lang="ko-KR" altLang="ko-KR" dirty="0"/>
              <a:t>큰</a:t>
            </a:r>
            <a:r>
              <a:rPr lang="en-US" altLang="ko-KR" dirty="0"/>
              <a:t> </a:t>
            </a:r>
            <a:r>
              <a:rPr lang="ko-KR" altLang="ko-KR" dirty="0"/>
              <a:t>문제</a:t>
            </a:r>
            <a:r>
              <a:rPr lang="en-US" altLang="ko-KR" dirty="0"/>
              <a:t> </a:t>
            </a:r>
            <a:r>
              <a:rPr lang="ko-KR" altLang="ko-KR" dirty="0"/>
              <a:t>중</a:t>
            </a:r>
            <a:r>
              <a:rPr lang="en-US" altLang="ko-KR" dirty="0"/>
              <a:t> </a:t>
            </a:r>
            <a:r>
              <a:rPr lang="ko-KR" altLang="ko-KR" dirty="0"/>
              <a:t>하나는</a:t>
            </a:r>
            <a:r>
              <a:rPr lang="en-US" altLang="ko-KR" dirty="0"/>
              <a:t> vanishing gradient </a:t>
            </a:r>
            <a:r>
              <a:rPr lang="ko-KR" altLang="ko-KR" dirty="0"/>
              <a:t>문제이며</a:t>
            </a:r>
            <a:r>
              <a:rPr lang="en-US" altLang="ko-KR" dirty="0"/>
              <a:t>,</a:t>
            </a:r>
            <a:endParaRPr lang="ko-KR" altLang="ko-KR" dirty="0"/>
          </a:p>
          <a:p>
            <a:r>
              <a:rPr lang="ko-KR" altLang="ko-KR" dirty="0"/>
              <a:t>이로 인해</a:t>
            </a:r>
            <a:r>
              <a:rPr lang="en-US" altLang="ko-KR" dirty="0"/>
              <a:t>  </a:t>
            </a:r>
            <a:r>
              <a:rPr lang="ko-KR" altLang="ko-KR" dirty="0"/>
              <a:t>학습</a:t>
            </a:r>
            <a:r>
              <a:rPr lang="en-US" altLang="ko-KR" dirty="0"/>
              <a:t> </a:t>
            </a:r>
            <a:r>
              <a:rPr lang="ko-KR" altLang="ko-KR" dirty="0"/>
              <a:t>속도가</a:t>
            </a:r>
            <a:r>
              <a:rPr lang="en-US" altLang="ko-KR" dirty="0"/>
              <a:t> </a:t>
            </a:r>
            <a:r>
              <a:rPr lang="ko-KR" altLang="ko-KR" dirty="0"/>
              <a:t>아주</a:t>
            </a:r>
            <a:r>
              <a:rPr lang="en-US" altLang="ko-KR" dirty="0"/>
              <a:t> </a:t>
            </a:r>
            <a:r>
              <a:rPr lang="ko-KR" altLang="ko-KR" dirty="0" err="1"/>
              <a:t>느려지거나</a:t>
            </a:r>
            <a:r>
              <a:rPr lang="en-US" altLang="ko-KR" dirty="0"/>
              <a:t> overfitting </a:t>
            </a:r>
            <a:r>
              <a:rPr lang="ko-KR" altLang="ko-KR" dirty="0"/>
              <a:t>문제가</a:t>
            </a:r>
            <a:r>
              <a:rPr lang="en-US" altLang="ko-KR" dirty="0"/>
              <a:t> </a:t>
            </a:r>
            <a:r>
              <a:rPr lang="ko-KR" altLang="ko-KR" dirty="0"/>
              <a:t>발생한다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신경망에서는</a:t>
            </a:r>
            <a:r>
              <a:rPr lang="en-US" altLang="ko-KR" dirty="0"/>
              <a:t> </a:t>
            </a:r>
            <a:r>
              <a:rPr lang="ko-KR" altLang="ko-KR" dirty="0"/>
              <a:t>최종</a:t>
            </a:r>
            <a:r>
              <a:rPr lang="en-US" altLang="ko-KR" dirty="0"/>
              <a:t> </a:t>
            </a:r>
            <a:r>
              <a:rPr lang="ko-KR" altLang="ko-KR" dirty="0"/>
              <a:t>단의</a:t>
            </a:r>
            <a:r>
              <a:rPr lang="en-US" altLang="ko-KR" dirty="0"/>
              <a:t> error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 err="1"/>
              <a:t>역전파</a:t>
            </a:r>
            <a:r>
              <a:rPr lang="en-US" altLang="ko-KR" dirty="0"/>
              <a:t>(back-propagation)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시키면서</a:t>
            </a:r>
            <a:r>
              <a:rPr lang="en-US" altLang="ko-KR" dirty="0"/>
              <a:t> </a:t>
            </a:r>
            <a:r>
              <a:rPr lang="ko-KR" altLang="ko-KR" dirty="0"/>
              <a:t>파라미터</a:t>
            </a:r>
            <a:r>
              <a:rPr lang="en-US" altLang="ko-KR" dirty="0"/>
              <a:t> </a:t>
            </a:r>
            <a:r>
              <a:rPr lang="ko-KR" altLang="ko-KR" dirty="0"/>
              <a:t>값을</a:t>
            </a:r>
            <a:r>
              <a:rPr lang="en-US" altLang="ko-KR" dirty="0"/>
              <a:t> </a:t>
            </a:r>
            <a:r>
              <a:rPr lang="ko-KR" altLang="ko-KR" dirty="0"/>
              <a:t>갱신한다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ko-KR" altLang="ko-KR" dirty="0"/>
              <a:t>그런데</a:t>
            </a:r>
            <a:r>
              <a:rPr lang="en-US" altLang="ko-KR" dirty="0"/>
              <a:t> gradient </a:t>
            </a:r>
            <a:r>
              <a:rPr lang="ko-KR" altLang="ko-KR" dirty="0"/>
              <a:t>값들이</a:t>
            </a:r>
            <a:r>
              <a:rPr lang="en-US" altLang="ko-KR" dirty="0"/>
              <a:t> 0 </a:t>
            </a:r>
            <a:r>
              <a:rPr lang="ko-KR" altLang="ko-KR" dirty="0"/>
              <a:t>근처로</a:t>
            </a:r>
            <a:r>
              <a:rPr lang="en-US" altLang="ko-KR" dirty="0"/>
              <a:t> </a:t>
            </a:r>
            <a:r>
              <a:rPr lang="ko-KR" altLang="ko-KR" dirty="0"/>
              <a:t>가게</a:t>
            </a:r>
            <a:r>
              <a:rPr lang="en-US" altLang="ko-KR" dirty="0"/>
              <a:t> </a:t>
            </a:r>
            <a:r>
              <a:rPr lang="ko-KR" altLang="ko-KR" dirty="0"/>
              <a:t>되면</a:t>
            </a:r>
            <a:r>
              <a:rPr lang="en-US" altLang="ko-KR" dirty="0"/>
              <a:t>, </a:t>
            </a:r>
            <a:r>
              <a:rPr lang="ko-KR" altLang="ko-KR" dirty="0"/>
              <a:t>학습</a:t>
            </a:r>
            <a:r>
              <a:rPr lang="en-US" altLang="ko-KR" dirty="0"/>
              <a:t> </a:t>
            </a:r>
            <a:r>
              <a:rPr lang="ko-KR" altLang="ko-KR" dirty="0"/>
              <a:t>속도가</a:t>
            </a:r>
            <a:r>
              <a:rPr lang="en-US" altLang="ko-KR" dirty="0"/>
              <a:t> </a:t>
            </a:r>
            <a:r>
              <a:rPr lang="ko-KR" altLang="ko-KR" dirty="0"/>
              <a:t>아주</a:t>
            </a:r>
            <a:r>
              <a:rPr lang="en-US" altLang="ko-KR" dirty="0"/>
              <a:t> </a:t>
            </a:r>
            <a:r>
              <a:rPr lang="ko-KR" altLang="ko-KR" dirty="0" err="1"/>
              <a:t>느려지거나</a:t>
            </a:r>
            <a:endParaRPr lang="ko-KR" altLang="ko-KR" dirty="0"/>
          </a:p>
          <a:p>
            <a:r>
              <a:rPr lang="ko-KR" altLang="ko-KR" dirty="0"/>
              <a:t>파라미터의</a:t>
            </a:r>
            <a:r>
              <a:rPr lang="en-US" altLang="ko-KR" dirty="0"/>
              <a:t> </a:t>
            </a:r>
            <a:r>
              <a:rPr lang="ko-KR" altLang="ko-KR" dirty="0"/>
              <a:t>변화가</a:t>
            </a:r>
            <a:r>
              <a:rPr lang="en-US" altLang="ko-KR" dirty="0"/>
              <a:t> </a:t>
            </a:r>
            <a:r>
              <a:rPr lang="ko-KR" altLang="ko-KR" dirty="0"/>
              <a:t>별로</a:t>
            </a:r>
            <a:r>
              <a:rPr lang="en-US" altLang="ko-KR" dirty="0"/>
              <a:t> </a:t>
            </a:r>
            <a:r>
              <a:rPr lang="ko-KR" altLang="ko-KR" dirty="0"/>
              <a:t>없어</a:t>
            </a:r>
            <a:r>
              <a:rPr lang="en-US" altLang="ko-KR" dirty="0"/>
              <a:t> </a:t>
            </a:r>
            <a:r>
              <a:rPr lang="ko-KR" altLang="ko-KR" dirty="0"/>
              <a:t>학습</a:t>
            </a:r>
            <a:r>
              <a:rPr lang="en-US" altLang="ko-KR" dirty="0"/>
              <a:t> </a:t>
            </a:r>
            <a:r>
              <a:rPr lang="ko-KR" altLang="ko-KR" dirty="0"/>
              <a:t>결과가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나빠지는</a:t>
            </a:r>
            <a:r>
              <a:rPr lang="en-US" altLang="ko-KR" dirty="0"/>
              <a:t> </a:t>
            </a:r>
            <a:r>
              <a:rPr lang="ko-KR" altLang="ko-KR" dirty="0"/>
              <a:t>현상이</a:t>
            </a:r>
            <a:r>
              <a:rPr lang="en-US" altLang="ko-KR" dirty="0"/>
              <a:t> </a:t>
            </a:r>
            <a:r>
              <a:rPr lang="ko-KR" altLang="ko-KR" dirty="0"/>
              <a:t>발생할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있다</a:t>
            </a:r>
            <a:r>
              <a:rPr lang="en-US" altLang="ko-KR" dirty="0"/>
              <a:t>. </a:t>
            </a:r>
            <a:endParaRPr lang="ko-KR" altLang="ko-KR" dirty="0"/>
          </a:p>
          <a:p>
            <a:pPr algn="l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68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Auxiliary classifier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 descr="https://postfiles.pstatic.net/20160516_202/laonple_1463355951304CA6ei_PNG/%C0%CC%B9%CC%C1%F6_2.png?type=w2">
            <a:extLst>
              <a:ext uri="{FF2B5EF4-FFF2-40B4-BE49-F238E27FC236}">
                <a16:creationId xmlns:a16="http://schemas.microsoft.com/office/drawing/2014/main" id="{C51A9C73-0B3A-4916-9C07-B0A8E4693D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" y="1172835"/>
            <a:ext cx="8822804" cy="4776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2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97538</TotalTime>
  <Words>243</Words>
  <Application>Microsoft Office PowerPoint</Application>
  <PresentationFormat>화면 슬라이드 쇼(4:3)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</vt:lpstr>
      <vt:lpstr>나눔스퀘어 ExtraBold</vt:lpstr>
      <vt:lpstr>맑은 고딕</vt:lpstr>
      <vt:lpstr>한컴 윤체 L</vt:lpstr>
      <vt:lpstr>Arial</vt:lpstr>
      <vt:lpstr>Hack</vt:lpstr>
      <vt:lpstr>Office 테마</vt:lpstr>
      <vt:lpstr>GoogLeNet</vt:lpstr>
      <vt:lpstr>Abstaract</vt:lpstr>
      <vt:lpstr>깊어지는 신경망</vt:lpstr>
      <vt:lpstr>깊어지는 망의 부작용</vt:lpstr>
      <vt:lpstr>깊어지는 신경망의 해결 : Inception</vt:lpstr>
      <vt:lpstr>GoogLeNet</vt:lpstr>
      <vt:lpstr>ReLU</vt:lpstr>
      <vt:lpstr>Vanishing gradient 해결 :  Auxiliary classifier</vt:lpstr>
      <vt:lpstr>Auxiliary classifier</vt:lpstr>
      <vt:lpstr>AlexNet의 성능 향상을 위한 고려</vt:lpstr>
      <vt:lpstr>Thank You </vt:lpstr>
      <vt:lpstr>feature 몰림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2452</cp:revision>
  <cp:lastPrinted>2017-11-09T08:20:48Z</cp:lastPrinted>
  <dcterms:created xsi:type="dcterms:W3CDTF">2013-01-01T01:17:14Z</dcterms:created>
  <dcterms:modified xsi:type="dcterms:W3CDTF">2019-04-10T06:16:27Z</dcterms:modified>
</cp:coreProperties>
</file>