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356" r:id="rId3"/>
    <p:sldId id="368" r:id="rId4"/>
    <p:sldId id="420" r:id="rId5"/>
    <p:sldId id="418" r:id="rId6"/>
    <p:sldId id="364" r:id="rId7"/>
    <p:sldId id="355" r:id="rId8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356"/>
            <p14:sldId id="368"/>
            <p14:sldId id="420"/>
            <p14:sldId id="418"/>
            <p14:sldId id="364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494" autoAdjust="0"/>
  </p:normalViewPr>
  <p:slideViewPr>
    <p:cSldViewPr>
      <p:cViewPr varScale="1">
        <p:scale>
          <a:sx n="109" d="100"/>
          <a:sy n="109" d="100"/>
        </p:scale>
        <p:origin x="19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43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3DA5-2861-4D49-A0BB-676E00398919}" type="datetimeFigureOut">
              <a:rPr lang="ko-KR" altLang="en-US" smtClean="0"/>
              <a:t>2018-12-22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E5E4-A585-4486-9774-7B8502B6BACE}" type="datetimeFigureOut">
              <a:rPr lang="ko-KR" altLang="en-US" smtClean="0"/>
              <a:pPr/>
              <a:t>2018-12-22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y4U/ROTS_StepBySte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sz="3600" dirty="0">
                <a:solidFill>
                  <a:schemeClr val="bg1"/>
                </a:solidFill>
                <a:latin typeface="+mj-ea"/>
              </a:rPr>
              <a:t>Weekly Report</a:t>
            </a:r>
            <a:endParaRPr lang="ko-KR" altLang="en-US" sz="3200" dirty="0">
              <a:solidFill>
                <a:schemeClr val="bg1"/>
              </a:solidFill>
              <a:latin typeface="+mj-ea"/>
              <a:cs typeface="Sakkal Majalla" pitchFamily="2" charset="-78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 University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hlinkClick r:id="rId3"/>
              </a:rPr>
              <a:t>https://github.com/Lay4U/ROTS_StepByStep</a:t>
            </a:r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428" y="-135878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세부계획</a:t>
            </a:r>
          </a:p>
        </p:txBody>
      </p:sp>
      <p:cxnSp>
        <p:nvCxnSpPr>
          <p:cNvPr id="38" name="직선 연결선 37"/>
          <p:cNvCxnSpPr/>
          <p:nvPr/>
        </p:nvCxnSpPr>
        <p:spPr>
          <a:xfrm rot="5400000">
            <a:off x="-1300526" y="3843639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-144583" y="1250691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18</a:t>
            </a:r>
            <a:r>
              <a:rPr lang="ko-KR" altLang="en-US" sz="1100" b="1" dirty="0">
                <a:latin typeface="+mj-lt"/>
              </a:rPr>
              <a:t> </a:t>
            </a:r>
            <a:r>
              <a:rPr lang="en-US" altLang="ko-KR" sz="1100" b="1" dirty="0">
                <a:latin typeface="+mj-lt"/>
              </a:rPr>
              <a:t>1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cxnSp>
        <p:nvCxnSpPr>
          <p:cNvPr id="122" name="직선 연결선 121"/>
          <p:cNvCxnSpPr/>
          <p:nvPr/>
        </p:nvCxnSpPr>
        <p:spPr>
          <a:xfrm>
            <a:off x="107504" y="5229200"/>
            <a:ext cx="88569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직사각형 228"/>
          <p:cNvSpPr/>
          <p:nvPr/>
        </p:nvSpPr>
        <p:spPr>
          <a:xfrm>
            <a:off x="7808772" y="96115"/>
            <a:ext cx="374178" cy="635715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  <a:latin typeface="+mj-lt"/>
              </a:rPr>
              <a:t>진</a:t>
            </a:r>
            <a:br>
              <a:rPr lang="en-US" altLang="ko-KR" sz="1100" b="1">
                <a:solidFill>
                  <a:schemeClr val="tx1"/>
                </a:solidFill>
                <a:latin typeface="+mj-lt"/>
              </a:rPr>
            </a:br>
            <a:r>
              <a:rPr lang="ko-KR" altLang="en-US" sz="1100" b="1">
                <a:solidFill>
                  <a:schemeClr val="tx1"/>
                </a:solidFill>
                <a:latin typeface="+mj-lt"/>
              </a:rPr>
              <a:t>행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0" name="직사각형 229"/>
          <p:cNvSpPr/>
          <p:nvPr/>
        </p:nvSpPr>
        <p:spPr>
          <a:xfrm>
            <a:off x="8271546" y="113657"/>
            <a:ext cx="374178" cy="641334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지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>
                <a:solidFill>
                  <a:schemeClr val="tx1"/>
                </a:solidFill>
                <a:latin typeface="+mj-lt"/>
              </a:rPr>
              <a:t>연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7341486" y="96115"/>
            <a:ext cx="374178" cy="64133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완</a:t>
            </a:r>
            <a:br>
              <a:rPr lang="en-US" altLang="ko-KR" sz="1100" b="1" dirty="0">
                <a:solidFill>
                  <a:schemeClr val="tx1"/>
                </a:solidFill>
                <a:latin typeface="+mj-lt"/>
              </a:rPr>
            </a:br>
            <a:r>
              <a:rPr lang="ko-KR" altLang="en-US" sz="1100" b="1" dirty="0" err="1">
                <a:solidFill>
                  <a:schemeClr val="tx1"/>
                </a:solidFill>
                <a:latin typeface="+mj-lt"/>
              </a:rPr>
              <a:t>료</a:t>
            </a:r>
            <a:endParaRPr lang="ko-KR" altLang="en-US" sz="11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9" name="직선 연결선 138"/>
          <p:cNvCxnSpPr/>
          <p:nvPr/>
        </p:nvCxnSpPr>
        <p:spPr>
          <a:xfrm rot="5400000">
            <a:off x="-5045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/>
          <p:nvPr/>
        </p:nvCxnSpPr>
        <p:spPr>
          <a:xfrm rot="5400000">
            <a:off x="29146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/>
          <p:nvPr/>
        </p:nvCxnSpPr>
        <p:spPr>
          <a:xfrm rot="5400000">
            <a:off x="108745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/>
          <p:nvPr/>
        </p:nvCxnSpPr>
        <p:spPr>
          <a:xfrm rot="5400000">
            <a:off x="1883450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연결선 194"/>
          <p:cNvCxnSpPr/>
          <p:nvPr/>
        </p:nvCxnSpPr>
        <p:spPr>
          <a:xfrm rot="5400000">
            <a:off x="2679444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 rot="5400000">
            <a:off x="3475438" y="3923308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 rot="5400000">
            <a:off x="4271432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 rot="5400000">
            <a:off x="5067426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 rot="5400000">
            <a:off x="5863421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 rot="5400000">
            <a:off x="6659419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/>
          <p:cNvSpPr txBox="1"/>
          <p:nvPr/>
        </p:nvSpPr>
        <p:spPr>
          <a:xfrm>
            <a:off x="2937371" y="1274385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2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-6744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7285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526866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232796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3114000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391616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70852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550524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98189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094252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7890315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3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cxnSp>
        <p:nvCxnSpPr>
          <p:cNvPr id="239" name="직선 연결선 238"/>
          <p:cNvCxnSpPr/>
          <p:nvPr/>
        </p:nvCxnSpPr>
        <p:spPr>
          <a:xfrm rot="5400000">
            <a:off x="-2097925" y="3850327"/>
            <a:ext cx="4592755" cy="140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8686378" y="101660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4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8676" y="1258897"/>
            <a:ext cx="8965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latin typeface="+mj-lt"/>
              </a:rPr>
              <a:t> 3</a:t>
            </a:r>
            <a:r>
              <a:rPr lang="ko-KR" altLang="en-US" sz="1100" b="1" dirty="0">
                <a:latin typeface="+mj-lt"/>
              </a:rPr>
              <a:t>월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887" y="1483685"/>
            <a:ext cx="412538" cy="24463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100" b="1" dirty="0">
                <a:solidFill>
                  <a:srgbClr val="FF0000"/>
                </a:solidFill>
                <a:latin typeface="+mj-lt"/>
              </a:rPr>
              <a:t>현재</a:t>
            </a:r>
          </a:p>
        </p:txBody>
      </p:sp>
      <p:sp>
        <p:nvSpPr>
          <p:cNvPr id="47" name="오른쪽 화살표 46"/>
          <p:cNvSpPr/>
          <p:nvPr/>
        </p:nvSpPr>
        <p:spPr>
          <a:xfrm>
            <a:off x="192524" y="2027247"/>
            <a:ext cx="4768135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밑바닥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부터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시작하는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딥러닝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딥러닝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개념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205695" y="3107725"/>
            <a:ext cx="8755939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데이터 분석을 위한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파이썬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철저 입문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파이썬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오른쪽 화살표 39"/>
          <p:cNvSpPr/>
          <p:nvPr/>
        </p:nvSpPr>
        <p:spPr>
          <a:xfrm>
            <a:off x="187501" y="3794485"/>
            <a:ext cx="8755939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Kaggle Tutorial (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영어 공부 중심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오른쪽 화살표 39">
            <a:extLst>
              <a:ext uri="{FF2B5EF4-FFF2-40B4-BE49-F238E27FC236}">
                <a16:creationId xmlns:a16="http://schemas.microsoft.com/office/drawing/2014/main" id="{D9BE7FB9-DAEF-432D-A754-41CE4152815C}"/>
              </a:ext>
            </a:extLst>
          </p:cNvPr>
          <p:cNvSpPr/>
          <p:nvPr/>
        </p:nvSpPr>
        <p:spPr>
          <a:xfrm>
            <a:off x="208677" y="4504193"/>
            <a:ext cx="8730548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altLang="ko-KR" sz="900" b="1" dirty="0" err="1">
                <a:solidFill>
                  <a:schemeClr val="tx1"/>
                </a:solidFill>
                <a:latin typeface="+mj-lt"/>
              </a:rPr>
              <a:t>Voca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 bible &amp; </a:t>
            </a:r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해커스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토익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Reading (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영어 기반 다지기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3" name="오른쪽 화살표 46">
            <a:extLst>
              <a:ext uri="{FF2B5EF4-FFF2-40B4-BE49-F238E27FC236}">
                <a16:creationId xmlns:a16="http://schemas.microsoft.com/office/drawing/2014/main" id="{813CF4BB-ACBC-4952-AE3E-7380CBCFB32F}"/>
              </a:ext>
            </a:extLst>
          </p:cNvPr>
          <p:cNvSpPr/>
          <p:nvPr/>
        </p:nvSpPr>
        <p:spPr>
          <a:xfrm>
            <a:off x="4990984" y="2022061"/>
            <a:ext cx="3976548" cy="360040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+mj-lt"/>
              </a:rPr>
              <a:t>파이썬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 데이터 사이언스 핸드북 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( </a:t>
            </a:r>
            <a:r>
              <a:rPr lang="en-US" altLang="ko-KR" sz="900" b="1" dirty="0" err="1">
                <a:solidFill>
                  <a:schemeClr val="tx1"/>
                </a:solidFill>
                <a:latin typeface="+mj-lt"/>
              </a:rPr>
              <a:t>Numpy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, Pandas Matplotlib &amp; ML </a:t>
            </a:r>
            <a:r>
              <a:rPr lang="ko-KR" altLang="en-US" sz="900" b="1" dirty="0">
                <a:solidFill>
                  <a:schemeClr val="tx1"/>
                </a:solidFill>
                <a:latin typeface="+mj-lt"/>
              </a:rPr>
              <a:t>기초</a:t>
            </a:r>
            <a:r>
              <a:rPr lang="en-US" altLang="ko-KR" sz="9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9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6DEB46E-88D1-4CF2-A201-3CE204894B04}"/>
              </a:ext>
            </a:extLst>
          </p:cNvPr>
          <p:cNvSpPr txBox="1"/>
          <p:nvPr/>
        </p:nvSpPr>
        <p:spPr>
          <a:xfrm>
            <a:off x="3116046" y="745663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5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45A86F-4D4A-415F-993B-98D0D112FB9D}"/>
              </a:ext>
            </a:extLst>
          </p:cNvPr>
          <p:cNvSpPr txBox="1"/>
          <p:nvPr/>
        </p:nvSpPr>
        <p:spPr>
          <a:xfrm>
            <a:off x="3914723" y="745396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6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CC2A79-964C-40FD-8925-096DD7C7FE48}"/>
              </a:ext>
            </a:extLst>
          </p:cNvPr>
          <p:cNvSpPr txBox="1"/>
          <p:nvPr/>
        </p:nvSpPr>
        <p:spPr>
          <a:xfrm>
            <a:off x="4717492" y="746568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7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1AE610-3EAB-440A-A149-DD93B5F04B5D}"/>
              </a:ext>
            </a:extLst>
          </p:cNvPr>
          <p:cNvSpPr txBox="1"/>
          <p:nvPr/>
        </p:nvSpPr>
        <p:spPr>
          <a:xfrm>
            <a:off x="5496885" y="750718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8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7EEE21-156D-4CAE-A0C8-6A1BEA014B2F}"/>
              </a:ext>
            </a:extLst>
          </p:cNvPr>
          <p:cNvSpPr txBox="1"/>
          <p:nvPr/>
        </p:nvSpPr>
        <p:spPr>
          <a:xfrm>
            <a:off x="6292410" y="75499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9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90063E-926E-4A4D-97A4-413C716BC466}"/>
              </a:ext>
            </a:extLst>
          </p:cNvPr>
          <p:cNvSpPr txBox="1"/>
          <p:nvPr/>
        </p:nvSpPr>
        <p:spPr>
          <a:xfrm>
            <a:off x="7071803" y="748467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10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823F76-B0C7-467E-9029-08F4B0A79C4A}"/>
              </a:ext>
            </a:extLst>
          </p:cNvPr>
          <p:cNvSpPr txBox="1"/>
          <p:nvPr/>
        </p:nvSpPr>
        <p:spPr>
          <a:xfrm>
            <a:off x="7881582" y="75196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11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CA9136-8835-4031-B10D-62EE5FDF2164}"/>
              </a:ext>
            </a:extLst>
          </p:cNvPr>
          <p:cNvSpPr txBox="1"/>
          <p:nvPr/>
        </p:nvSpPr>
        <p:spPr>
          <a:xfrm>
            <a:off x="8675295" y="754991"/>
            <a:ext cx="537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+mj-lt"/>
              </a:rPr>
              <a:t>12</a:t>
            </a:r>
            <a:r>
              <a:rPr lang="ko-KR" altLang="en-US" sz="1100" dirty="0">
                <a:latin typeface="+mj-lt"/>
              </a:rPr>
              <a:t>주</a:t>
            </a:r>
          </a:p>
        </p:txBody>
      </p:sp>
    </p:spTree>
    <p:extLst>
      <p:ext uri="{BB962C8B-B14F-4D97-AF65-F5344CB8AC3E}">
        <p14:creationId xmlns:p14="http://schemas.microsoft.com/office/powerpoint/2010/main" val="339930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700" dirty="0"/>
              <a:t>방학 세부 일정 </a:t>
            </a:r>
            <a:r>
              <a:rPr lang="en-US" altLang="ko-KR" sz="2700" dirty="0"/>
              <a:t>– </a:t>
            </a:r>
            <a:r>
              <a:rPr lang="ko-KR" altLang="en-US" sz="2700" b="1" dirty="0"/>
              <a:t>밑바닥 부터 시작하는 </a:t>
            </a:r>
            <a:r>
              <a:rPr lang="ko-KR" altLang="en-US" sz="2700" b="1" dirty="0" err="1"/>
              <a:t>딥러닝</a:t>
            </a:r>
            <a:r>
              <a:rPr lang="en-US" altLang="ko-KR" sz="2700" b="1" dirty="0"/>
              <a:t> </a:t>
            </a:r>
            <a:br>
              <a:rPr lang="en-US" altLang="ko-KR" sz="3600" b="1" dirty="0"/>
            </a:b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1,2: Hello python &amp; Perceptron</a:t>
            </a:r>
          </a:p>
          <a:p>
            <a:pPr marL="342900" lvl="1" indent="0">
              <a:buNone/>
            </a:pPr>
            <a:r>
              <a:rPr lang="en-US" altLang="ko-KR" sz="2000" dirty="0"/>
              <a:t>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Neural Network</a:t>
            </a:r>
          </a:p>
          <a:p>
            <a:pPr marL="342900" lvl="1" indent="0">
              <a:buNone/>
            </a:pPr>
            <a:r>
              <a:rPr lang="en-US" altLang="ko-KR" sz="2000" dirty="0"/>
              <a:t>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Learning Neural Network</a:t>
            </a:r>
          </a:p>
          <a:p>
            <a:pPr marL="342900" lvl="1" indent="0">
              <a:buNone/>
            </a:pPr>
            <a:r>
              <a:rPr lang="en-US" altLang="ko-KR" sz="2000" dirty="0"/>
              <a:t>4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5: Backpropagation</a:t>
            </a:r>
          </a:p>
          <a:p>
            <a:pPr marL="342900" lvl="1" indent="0">
              <a:buNone/>
            </a:pPr>
            <a:r>
              <a:rPr lang="en-US" altLang="ko-KR" sz="2000" dirty="0"/>
              <a:t>5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6: Learning Skills</a:t>
            </a:r>
          </a:p>
          <a:p>
            <a:pPr marL="342900" lvl="1" indent="0">
              <a:buNone/>
            </a:pPr>
            <a:r>
              <a:rPr lang="en-US" altLang="ko-KR" sz="2000" dirty="0"/>
              <a:t>6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7: Convolution Neural Network</a:t>
            </a:r>
          </a:p>
          <a:p>
            <a:pPr marL="342900" lvl="1" indent="0">
              <a:buNone/>
            </a:pPr>
            <a:r>
              <a:rPr lang="en-US" altLang="ko-KR" sz="2000" dirty="0"/>
              <a:t>7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8: Deep Learning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4373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방학 세부 일정 </a:t>
            </a:r>
            <a:r>
              <a:rPr lang="en-US" altLang="ko-KR" sz="2400" dirty="0"/>
              <a:t>– </a:t>
            </a:r>
            <a:r>
              <a:rPr lang="ko-KR" altLang="en-US" sz="2400" b="1" dirty="0" err="1"/>
              <a:t>파이썬</a:t>
            </a:r>
            <a:r>
              <a:rPr lang="ko-KR" altLang="en-US" sz="2400" b="1" dirty="0"/>
              <a:t> 데이터 사이언스 핸드북</a:t>
            </a:r>
            <a:br>
              <a:rPr lang="en-US" altLang="ko-KR" sz="3600" dirty="0"/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r>
              <a:rPr lang="en-US" altLang="ko-KR" sz="2000" dirty="0"/>
              <a:t>8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2: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9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2: </a:t>
            </a:r>
            <a:r>
              <a:rPr lang="en-US" altLang="ko-KR" sz="2000" dirty="0" err="1"/>
              <a:t>Numpy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10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</a:t>
            </a:r>
            <a:r>
              <a:rPr lang="en-US" altLang="ko-KR" dirty="0"/>
              <a:t>Pandas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11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3: Pandas</a:t>
            </a:r>
          </a:p>
          <a:p>
            <a:pPr marL="342900" lvl="1" indent="0">
              <a:buNone/>
            </a:pPr>
            <a:r>
              <a:rPr lang="en-US" altLang="ko-KR" sz="2000" dirty="0"/>
              <a:t>12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Matplotlib</a:t>
            </a:r>
          </a:p>
          <a:p>
            <a:pPr marL="342900" lvl="1" indent="0">
              <a:buNone/>
            </a:pPr>
            <a:r>
              <a:rPr lang="en-US" altLang="ko-KR" sz="2000" dirty="0"/>
              <a:t>13</a:t>
            </a:r>
            <a:r>
              <a:rPr lang="ko-KR" altLang="en-US" sz="2000" dirty="0"/>
              <a:t>주차 </a:t>
            </a:r>
            <a:r>
              <a:rPr lang="en-US" altLang="ko-KR" sz="2000" dirty="0"/>
              <a:t>: Chapter 4: Matplotlib</a:t>
            </a:r>
          </a:p>
          <a:p>
            <a:pPr marL="342900" lvl="1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372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-171400"/>
            <a:ext cx="7886700" cy="1325563"/>
          </a:xfrm>
        </p:spPr>
        <p:txBody>
          <a:bodyPr/>
          <a:lstStyle/>
          <a:p>
            <a:r>
              <a:rPr lang="ko-KR" altLang="en-US" dirty="0"/>
              <a:t>방학 세부 일정 </a:t>
            </a:r>
            <a:r>
              <a:rPr lang="en-US" altLang="ko-KR" dirty="0"/>
              <a:t>– Secondary goal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70187"/>
            <a:ext cx="7886700" cy="4351338"/>
          </a:xfrm>
        </p:spPr>
        <p:txBody>
          <a:bodyPr>
            <a:normAutofit/>
          </a:bodyPr>
          <a:lstStyle/>
          <a:p>
            <a:pPr marL="800100" lvl="1" indent="-457200">
              <a:buAutoNum type="arabicPeriod"/>
            </a:pPr>
            <a:endParaRPr lang="en-US" altLang="ko-KR" sz="1600" dirty="0"/>
          </a:p>
          <a:p>
            <a:pPr marL="800100" lvl="1" indent="-457200">
              <a:buAutoNum type="arabicPeriod"/>
            </a:pPr>
            <a:endParaRPr lang="en-US" altLang="ko-KR" sz="1600" dirty="0"/>
          </a:p>
          <a:p>
            <a:pPr marL="800100" lvl="1" indent="-457200">
              <a:buAutoNum type="arabicPeriod"/>
            </a:pPr>
            <a:r>
              <a:rPr lang="ko-KR" altLang="en-US" sz="1600" dirty="0"/>
              <a:t>데이터 분석을 위한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철저 입문</a:t>
            </a:r>
            <a:endParaRPr lang="en-US" altLang="ko-KR" sz="1600" dirty="0"/>
          </a:p>
          <a:p>
            <a:pPr marL="1143000" lvl="2" indent="-457200">
              <a:buAutoNum type="arabicPeriod"/>
            </a:pPr>
            <a:r>
              <a:rPr lang="ko-KR" altLang="en-US" sz="1600" dirty="0"/>
              <a:t>교재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Youtube</a:t>
            </a:r>
            <a:r>
              <a:rPr lang="en-US" altLang="ko-KR" sz="1600" dirty="0"/>
              <a:t>, </a:t>
            </a:r>
            <a:r>
              <a:rPr lang="ko-KR" altLang="en-US" sz="1600" dirty="0"/>
              <a:t>블로그 참고하여 </a:t>
            </a:r>
            <a:r>
              <a:rPr lang="ko-KR" altLang="en-US" sz="1600" dirty="0" err="1"/>
              <a:t>파이썬</a:t>
            </a:r>
            <a:r>
              <a:rPr lang="ko-KR" altLang="en-US" sz="1600" dirty="0"/>
              <a:t> 기반 다지기</a:t>
            </a:r>
            <a:endParaRPr lang="en-US" altLang="ko-KR" sz="2000" dirty="0"/>
          </a:p>
          <a:p>
            <a:pPr marL="1143000" lvl="2" indent="-457200">
              <a:buAutoNum type="arabicPeriod"/>
            </a:pPr>
            <a:r>
              <a:rPr lang="en-US" altLang="ko-KR" sz="1600" dirty="0"/>
              <a:t>1</a:t>
            </a:r>
            <a:r>
              <a:rPr lang="ko-KR" altLang="en-US" sz="1600" dirty="0"/>
              <a:t>주에 </a:t>
            </a:r>
            <a:r>
              <a:rPr lang="en-US" altLang="ko-KR" sz="1600" dirty="0"/>
              <a:t>1 Chapter (1 Chapter ~ 15 Chapter) </a:t>
            </a:r>
            <a:r>
              <a:rPr lang="ko-KR" altLang="en-US" sz="1600" dirty="0"/>
              <a:t>총 </a:t>
            </a:r>
            <a:r>
              <a:rPr lang="en-US" altLang="ko-KR" sz="1600" dirty="0"/>
              <a:t>15</a:t>
            </a:r>
            <a:r>
              <a:rPr lang="ko-KR" altLang="en-US" sz="1600" dirty="0"/>
              <a:t>주</a:t>
            </a:r>
            <a:endParaRPr lang="en-US" altLang="ko-KR" sz="1600" dirty="0"/>
          </a:p>
          <a:p>
            <a:pPr marL="800100" lvl="1" indent="-457200">
              <a:buAutoNum type="arabicPeriod"/>
            </a:pPr>
            <a:endParaRPr lang="en-US" altLang="ko-KR" sz="1600" dirty="0"/>
          </a:p>
          <a:p>
            <a:pPr marL="800100" lvl="1" indent="-457200">
              <a:buAutoNum type="arabicPeriod"/>
            </a:pPr>
            <a:endParaRPr lang="en-US" altLang="ko-KR" sz="1600" dirty="0"/>
          </a:p>
          <a:p>
            <a:pPr marL="800100" lvl="1" indent="-457200">
              <a:buAutoNum type="arabicPeriod"/>
            </a:pPr>
            <a:r>
              <a:rPr lang="en-US" altLang="ko-KR" sz="1600" dirty="0"/>
              <a:t>Kaggle Tutorial</a:t>
            </a:r>
          </a:p>
          <a:p>
            <a:pPr marL="1143000" lvl="2" indent="-457200">
              <a:buAutoNum type="arabicPeriod"/>
            </a:pPr>
            <a:r>
              <a:rPr lang="ko-KR" altLang="en-US" dirty="0"/>
              <a:t>데이터 사이언스 공부</a:t>
            </a:r>
            <a:endParaRPr lang="en-US" altLang="ko-KR" dirty="0"/>
          </a:p>
          <a:p>
            <a:pPr marL="1143000" lvl="2" indent="-457200">
              <a:buAutoNum type="arabicPeriod"/>
            </a:pPr>
            <a:r>
              <a:rPr lang="en-US" altLang="ko-KR" dirty="0"/>
              <a:t>Data Science Tutorial for Beginners </a:t>
            </a:r>
            <a:r>
              <a:rPr lang="ko-KR" altLang="en-US" dirty="0"/>
              <a:t>부터 시작 </a:t>
            </a:r>
            <a:r>
              <a:rPr lang="en-US" altLang="ko-KR" dirty="0"/>
              <a:t>(https://www.kaggle.com/kernels?sortBy=voteCount&amp;group=everyone&amp;pageSize=20)</a:t>
            </a:r>
            <a:endParaRPr lang="en-US" altLang="ko-KR" sz="1300" dirty="0"/>
          </a:p>
          <a:p>
            <a:pPr marL="1143000" lvl="2" indent="-457200">
              <a:buAutoNum type="arabicPeriod"/>
            </a:pPr>
            <a:r>
              <a:rPr lang="ko-KR" altLang="en-US" sz="1600" dirty="0"/>
              <a:t>영어 중심으로 공부</a:t>
            </a:r>
            <a:endParaRPr lang="en-US" altLang="ko-KR" sz="1600" dirty="0"/>
          </a:p>
          <a:p>
            <a:pPr marL="1143000" lvl="2" indent="-457200">
              <a:buAutoNum type="arabicPeriod"/>
            </a:pPr>
            <a:r>
              <a:rPr lang="ko-KR" altLang="en-US" sz="1600" dirty="0"/>
              <a:t>데이터 전처리와 영어 공부를 같이 할 수 있음</a:t>
            </a:r>
            <a:endParaRPr lang="en-US" altLang="ko-KR" sz="1600" dirty="0"/>
          </a:p>
          <a:p>
            <a:pPr marL="1143000" lvl="2" indent="-457200">
              <a:buAutoNum type="arabicPeriod"/>
            </a:pPr>
            <a:r>
              <a:rPr lang="ko-KR" altLang="en-US" sz="1600" dirty="0"/>
              <a:t>추후 </a:t>
            </a:r>
            <a:r>
              <a:rPr lang="en-US" altLang="ko-KR" sz="1600" dirty="0"/>
              <a:t>Kaggle Competition</a:t>
            </a:r>
            <a:r>
              <a:rPr lang="ko-KR" altLang="en-US" sz="1600" dirty="0"/>
              <a:t>을 위한 초석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064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0"/>
            <a:ext cx="7764440" cy="838868"/>
          </a:xfrm>
        </p:spPr>
        <p:txBody>
          <a:bodyPr/>
          <a:lstStyle/>
          <a:p>
            <a:r>
              <a:rPr lang="ko-KR" altLang="en-US" dirty="0"/>
              <a:t>다음 계획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196752"/>
            <a:ext cx="7906720" cy="4903406"/>
          </a:xfrm>
        </p:spPr>
        <p:txBody>
          <a:bodyPr>
            <a:normAutofit lnSpcReduction="10000"/>
          </a:bodyPr>
          <a:lstStyle/>
          <a:p>
            <a:r>
              <a:rPr lang="ko-KR" altLang="en-US" sz="2000" dirty="0"/>
              <a:t>정석으로 배우는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 err="1"/>
              <a:t>딥러닝과</a:t>
            </a:r>
            <a:r>
              <a:rPr lang="ko-KR" altLang="en-US" sz="2000" dirty="0"/>
              <a:t> </a:t>
            </a:r>
            <a:r>
              <a:rPr lang="en-US" altLang="ko-KR" sz="2000" dirty="0"/>
              <a:t>RNN</a:t>
            </a:r>
            <a:r>
              <a:rPr lang="ko-KR" altLang="en-US" sz="2000" dirty="0"/>
              <a:t>을 활용하여 시계열 데이터 처리</a:t>
            </a:r>
            <a:endParaRPr lang="en-US" altLang="ko-KR" sz="2000" dirty="0"/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선형 대수학 공부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400" dirty="0">
                <a:sym typeface="Wingdings" panose="05000000000000000000" pitchFamily="2" charset="2"/>
              </a:rPr>
              <a:t>인공지능을 위한 수학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400" dirty="0">
                <a:sym typeface="Wingdings" panose="05000000000000000000" pitchFamily="2" charset="2"/>
              </a:rPr>
              <a:t>기초 수학으로 이해하는 </a:t>
            </a:r>
            <a:r>
              <a:rPr lang="ko-KR" altLang="en-US" sz="1400" dirty="0" err="1">
                <a:sym typeface="Wingdings" panose="05000000000000000000" pitchFamily="2" charset="2"/>
              </a:rPr>
              <a:t>머신러닝</a:t>
            </a:r>
            <a:r>
              <a:rPr lang="ko-KR" altLang="en-US" sz="1400" dirty="0">
                <a:sym typeface="Wingdings" panose="05000000000000000000" pitchFamily="2" charset="2"/>
              </a:rPr>
              <a:t> 알고리즘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400" dirty="0">
                <a:sym typeface="Wingdings" panose="05000000000000000000" pitchFamily="2" charset="2"/>
              </a:rPr>
              <a:t>프로그래머를 위한 선형 대수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7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공부한 내용들에 대한 논문 읽기 연습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endParaRPr lang="en-US" altLang="ko-KR" sz="2000" dirty="0">
              <a:sym typeface="Wingdings" panose="05000000000000000000" pitchFamily="2" charset="2"/>
            </a:endParaRPr>
          </a:p>
          <a:p>
            <a:r>
              <a:rPr lang="ko-KR" altLang="en-US" sz="2000" dirty="0" err="1">
                <a:sym typeface="Wingdings" panose="05000000000000000000" pitchFamily="2" charset="2"/>
              </a:rPr>
              <a:t>딥러닝</a:t>
            </a:r>
            <a:r>
              <a:rPr lang="en-US" altLang="ko-KR" sz="2000" dirty="0">
                <a:sym typeface="Wingdings" panose="05000000000000000000" pitchFamily="2" charset="2"/>
              </a:rPr>
              <a:t>/</a:t>
            </a:r>
            <a:r>
              <a:rPr lang="ko-KR" altLang="en-US" sz="2000" dirty="0">
                <a:sym typeface="Wingdings" panose="05000000000000000000" pitchFamily="2" charset="2"/>
              </a:rPr>
              <a:t>강화학습 주식투자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700" dirty="0">
                <a:sym typeface="Wingdings" panose="05000000000000000000" pitchFamily="2" charset="2"/>
              </a:rPr>
              <a:t>데이터</a:t>
            </a:r>
            <a:r>
              <a:rPr lang="en-US" altLang="ko-KR" sz="1700" dirty="0">
                <a:sym typeface="Wingdings" panose="05000000000000000000" pitchFamily="2" charset="2"/>
              </a:rPr>
              <a:t>set </a:t>
            </a:r>
            <a:r>
              <a:rPr lang="ko-KR" altLang="en-US" sz="1700" dirty="0">
                <a:sym typeface="Wingdings" panose="05000000000000000000" pitchFamily="2" charset="2"/>
              </a:rPr>
              <a:t>갖추고</a:t>
            </a:r>
            <a:r>
              <a:rPr lang="en-US" altLang="ko-KR" sz="1700" dirty="0">
                <a:sym typeface="Wingdings" panose="05000000000000000000" pitchFamily="2" charset="2"/>
              </a:rPr>
              <a:t>, </a:t>
            </a:r>
            <a:r>
              <a:rPr lang="ko-KR" altLang="en-US" sz="1700" dirty="0">
                <a:sym typeface="Wingdings" panose="05000000000000000000" pitchFamily="2" charset="2"/>
              </a:rPr>
              <a:t>데이터 전처리와 모델링과정</a:t>
            </a:r>
            <a:endParaRPr lang="en-US" altLang="ko-KR" sz="1700" dirty="0">
              <a:sym typeface="Wingdings" panose="05000000000000000000" pitchFamily="2" charset="2"/>
            </a:endParaRPr>
          </a:p>
          <a:p>
            <a:pPr lvl="1"/>
            <a:endParaRPr lang="en-US" altLang="ko-KR" sz="1700" dirty="0">
              <a:sym typeface="Wingdings" panose="05000000000000000000" pitchFamily="2" charset="2"/>
            </a:endParaRPr>
          </a:p>
          <a:p>
            <a:r>
              <a:rPr lang="ko-KR" altLang="en-US" sz="2000" dirty="0">
                <a:sym typeface="Wingdings" panose="05000000000000000000" pitchFamily="2" charset="2"/>
              </a:rPr>
              <a:t>패턴인식과 머신 러닝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1700" dirty="0">
                <a:sym typeface="Wingdings" panose="05000000000000000000" pitchFamily="2" charset="2"/>
              </a:rPr>
              <a:t>주식 패턴 인식을 머신 러닝과 결합</a:t>
            </a:r>
            <a:endParaRPr lang="en-US" altLang="ko-KR" sz="17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342900" lvl="1" indent="0">
              <a:buNone/>
            </a:pPr>
            <a:endParaRPr lang="en-US" altLang="ko-KR" sz="15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pPr marL="457200" lvl="1" indent="0">
              <a:buNone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5688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90310</TotalTime>
  <Words>399</Words>
  <Application>Microsoft Office PowerPoint</Application>
  <PresentationFormat>화면 슬라이드 쇼(4:3)</PresentationFormat>
  <Paragraphs>101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한컴 윤체 L</vt:lpstr>
      <vt:lpstr>Arial</vt:lpstr>
      <vt:lpstr>Sakkal Majalla</vt:lpstr>
      <vt:lpstr>Wingdings</vt:lpstr>
      <vt:lpstr>Office 테마</vt:lpstr>
      <vt:lpstr>Weekly Report</vt:lpstr>
      <vt:lpstr>방학 세부계획</vt:lpstr>
      <vt:lpstr>방학 세부 일정 – 밑바닥 부터 시작하는 딥러닝  </vt:lpstr>
      <vt:lpstr>방학 세부 일정 – 파이썬 데이터 사이언스 핸드북 </vt:lpstr>
      <vt:lpstr>방학 세부 일정 – Secondary goal</vt:lpstr>
      <vt:lpstr>다음 계획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HyonngE Kim</cp:lastModifiedBy>
  <cp:revision>2358</cp:revision>
  <cp:lastPrinted>2017-11-09T08:20:48Z</cp:lastPrinted>
  <dcterms:created xsi:type="dcterms:W3CDTF">2013-01-01T01:17:14Z</dcterms:created>
  <dcterms:modified xsi:type="dcterms:W3CDTF">2018-12-22T00:45:26Z</dcterms:modified>
</cp:coreProperties>
</file>