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68" r:id="rId3"/>
    <p:sldId id="369" r:id="rId4"/>
    <p:sldId id="370" r:id="rId5"/>
    <p:sldId id="372" r:id="rId6"/>
    <p:sldId id="373" r:id="rId7"/>
    <p:sldId id="371" r:id="rId8"/>
    <p:sldId id="355" r:id="rId9"/>
  </p:sldIdLst>
  <p:sldSz cx="9144000" cy="64801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68"/>
            <p14:sldId id="369"/>
            <p14:sldId id="370"/>
            <p14:sldId id="372"/>
            <p14:sldId id="373"/>
            <p14:sldId id="37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7D7D7"/>
    <a:srgbClr val="2C54FC"/>
    <a:srgbClr val="FF2D2D"/>
    <a:srgbClr val="0000FF"/>
    <a:srgbClr val="FF4B4B"/>
    <a:srgbClr val="FF5757"/>
    <a:srgbClr val="003300"/>
    <a:srgbClr val="008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94" autoAdjust="0"/>
  </p:normalViewPr>
  <p:slideViewPr>
    <p:cSldViewPr>
      <p:cViewPr>
        <p:scale>
          <a:sx n="100" d="100"/>
          <a:sy n="100" d="100"/>
        </p:scale>
        <p:origin x="1872" y="336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4538"/>
            <a:ext cx="5251450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0529"/>
            <a:ext cx="7772400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03592"/>
            <a:ext cx="6858000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A19513-01AB-49DE-B4E4-D3E119D94E27}"/>
              </a:ext>
            </a:extLst>
          </p:cNvPr>
          <p:cNvSpPr/>
          <p:nvPr userDrawn="1"/>
        </p:nvSpPr>
        <p:spPr>
          <a:xfrm>
            <a:off x="0" y="0"/>
            <a:ext cx="9144000" cy="648017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6A7F48-E9AC-4387-AA54-22B9BF1A46E2}"/>
              </a:ext>
            </a:extLst>
          </p:cNvPr>
          <p:cNvSpPr/>
          <p:nvPr userDrawn="1"/>
        </p:nvSpPr>
        <p:spPr>
          <a:xfrm>
            <a:off x="-180528" y="2151433"/>
            <a:ext cx="9505056" cy="14288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075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79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5009"/>
            <a:ext cx="1971675" cy="549164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5009"/>
            <a:ext cx="5800725" cy="549164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9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123171"/>
            <a:ext cx="2133600" cy="345009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2169"/>
            <a:ext cx="7859216" cy="803271"/>
          </a:xfrm>
        </p:spPr>
        <p:txBody>
          <a:bodyPr>
            <a:normAutofit/>
          </a:bodyPr>
          <a:lstStyle>
            <a:lvl1pPr algn="l">
              <a:defRPr sz="34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30820"/>
            <a:ext cx="8003232" cy="4695338"/>
          </a:xfrm>
        </p:spPr>
        <p:txBody>
          <a:bodyPr/>
          <a:lstStyle>
            <a:lvl5pPr marL="2160114" indent="-432023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2169"/>
            <a:ext cx="7859216" cy="803271"/>
          </a:xfrm>
        </p:spPr>
        <p:txBody>
          <a:bodyPr>
            <a:normAutofit/>
          </a:bodyPr>
          <a:lstStyle>
            <a:lvl1pPr algn="l">
              <a:defRPr sz="340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48017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8" y="315013"/>
            <a:ext cx="1582737" cy="95252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3C0CE3-DE15-42A0-8B37-78C883255220}"/>
              </a:ext>
            </a:extLst>
          </p:cNvPr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16989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615546"/>
            <a:ext cx="7886700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336619"/>
            <a:ext cx="7886700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CE4B41-7FF9-45B4-B051-1DDFBB702225}"/>
              </a:ext>
            </a:extLst>
          </p:cNvPr>
          <p:cNvSpPr/>
          <p:nvPr userDrawn="1"/>
        </p:nvSpPr>
        <p:spPr>
          <a:xfrm>
            <a:off x="-32456" y="3001947"/>
            <a:ext cx="7484776" cy="31785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/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7387119D-865B-485A-8773-CAF6900732A2}"/>
              </a:ext>
            </a:extLst>
          </p:cNvPr>
          <p:cNvSpPr txBox="1">
            <a:spLocks/>
          </p:cNvSpPr>
          <p:nvPr userDrawn="1"/>
        </p:nvSpPr>
        <p:spPr>
          <a:xfrm>
            <a:off x="107505" y="2967927"/>
            <a:ext cx="1224136" cy="34020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</a:rPr>
              <a:t>INDEX</a:t>
            </a:r>
            <a:endParaRPr lang="ko-KR" alt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65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25046"/>
            <a:ext cx="3886200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25046"/>
            <a:ext cx="3886200" cy="41116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C9F1C8-0F80-42A9-9A51-C8AA1BDADF1C}"/>
              </a:ext>
            </a:extLst>
          </p:cNvPr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8398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011"/>
            <a:ext cx="7886700" cy="1252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88543"/>
            <a:ext cx="386834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67064"/>
            <a:ext cx="3868340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88543"/>
            <a:ext cx="3887391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67064"/>
            <a:ext cx="3887391" cy="3481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F79F1E-ECAD-4F77-800F-6C89654EEC66}"/>
              </a:ext>
            </a:extLst>
          </p:cNvPr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184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26DB9F-D3C8-4E05-ADE1-4244E57AECCD}"/>
              </a:ext>
            </a:extLst>
          </p:cNvPr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9614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52AA25-CAF2-4ED4-A520-2DBA21C06371}"/>
              </a:ext>
            </a:extLst>
          </p:cNvPr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46075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33027"/>
            <a:ext cx="462915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BFA8F6-17F9-45D4-9096-0E89E409C969}"/>
              </a:ext>
            </a:extLst>
          </p:cNvPr>
          <p:cNvSpPr/>
          <p:nvPr userDrawn="1"/>
        </p:nvSpPr>
        <p:spPr>
          <a:xfrm>
            <a:off x="395536" y="-93917"/>
            <a:ext cx="288032" cy="102061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9475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2012"/>
            <a:ext cx="2949178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33027"/>
            <a:ext cx="462915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44052"/>
            <a:ext cx="2949178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1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5011"/>
            <a:ext cx="788670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25046"/>
            <a:ext cx="788670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2019-01-18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006164"/>
            <a:ext cx="30861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006164"/>
            <a:ext cx="20574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B922FF-A618-4C3B-966D-E25B3B1122B7}"/>
              </a:ext>
            </a:extLst>
          </p:cNvPr>
          <p:cNvSpPr/>
          <p:nvPr userDrawn="1"/>
        </p:nvSpPr>
        <p:spPr>
          <a:xfrm>
            <a:off x="0" y="0"/>
            <a:ext cx="9144000" cy="6480175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45D90-2D93-404A-9DF1-1CAD9F3D4999}"/>
              </a:ext>
            </a:extLst>
          </p:cNvPr>
          <p:cNvSpPr txBox="1"/>
          <p:nvPr userDrawn="1"/>
        </p:nvSpPr>
        <p:spPr>
          <a:xfrm>
            <a:off x="1763691" y="6097809"/>
            <a:ext cx="7000924" cy="26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34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134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>
            <a:extLst>
              <a:ext uri="{FF2B5EF4-FFF2-40B4-BE49-F238E27FC236}">
                <a16:creationId xmlns:a16="http://schemas.microsoft.com/office/drawing/2014/main" id="{9E3A235F-59B6-43C2-997F-CFDC4598B2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" y="5891011"/>
            <a:ext cx="980817" cy="54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9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50" r:id="rId12"/>
    <p:sldLayoutId id="2147483654" r:id="rId13"/>
    <p:sldLayoutId id="2147483657" r:id="rId14"/>
  </p:sldLayoutIdLst>
  <p:txStyles>
    <p:titleStyle>
      <a:lvl1pPr algn="l" defTabSz="864017" rtl="0" eaLnBrk="1" latinLnBrk="1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1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1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1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Python/RTOS/Python_Data_Science_Handbook/Chapter2%20Numpy.ipynb#%ED%8C%8C%EC%9D%B4%EC%8D%AC-%EB%A6%AC%EC%8A%A4%ED%8A%B8%EB%8A%94-%EB%A6%AC%EC%8A%A4%ED%8A%B8-%EC%9D%B4%EC%83%81%EC%9D%B4%EB%8B%A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9752" y="2015353"/>
            <a:ext cx="7344198" cy="1389038"/>
          </a:xfrm>
        </p:spPr>
        <p:txBody>
          <a:bodyPr>
            <a:noAutofit/>
          </a:bodyPr>
          <a:lstStyle/>
          <a:p>
            <a:r>
              <a:rPr lang="en-US" altLang="ko-KR" sz="3402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024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1323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323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323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323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398909" y="1675146"/>
            <a:ext cx="6048164" cy="499349"/>
          </a:xfrm>
          <a:prstGeom prst="rect">
            <a:avLst/>
          </a:prstGeom>
        </p:spPr>
        <p:txBody>
          <a:bodyPr vert="horz" lIns="86402" tIns="43202" rIns="86402" bIns="43202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17" indent="-324017">
              <a:buFontTx/>
              <a:buChar char="-"/>
            </a:pPr>
            <a:r>
              <a:rPr lang="en-US" altLang="ko-KR" sz="22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2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2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2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268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792" y="178247"/>
            <a:ext cx="7994324" cy="884531"/>
          </a:xfrm>
        </p:spPr>
        <p:txBody>
          <a:bodyPr>
            <a:normAutofit fontScale="90000"/>
          </a:bodyPr>
          <a:lstStyle/>
          <a:p>
            <a:r>
              <a:rPr lang="en-US" altLang="ko-KR" sz="3402" b="1" dirty="0" err="1"/>
              <a:t>Numpy</a:t>
            </a:r>
            <a:r>
              <a:rPr lang="en-US" altLang="ko-KR" sz="3402" b="1" dirty="0"/>
              <a:t> - </a:t>
            </a:r>
            <a:r>
              <a:rPr lang="ko-KR" altLang="en-US" dirty="0" err="1"/>
              <a:t>파이썬</a:t>
            </a:r>
            <a:r>
              <a:rPr lang="ko-KR" altLang="en-US" dirty="0"/>
              <a:t> 정수는 정수 이상이다</a:t>
            </a:r>
            <a:br>
              <a:rPr lang="en-US" altLang="ko-KR" sz="3402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669" y="1105718"/>
            <a:ext cx="7452201" cy="4111611"/>
          </a:xfrm>
        </p:spPr>
        <p:txBody>
          <a:bodyPr>
            <a:normAutofit/>
          </a:bodyPr>
          <a:lstStyle/>
          <a:p>
            <a:pPr marL="324017" lvl="1" indent="0">
              <a:buNone/>
            </a:pPr>
            <a:endParaRPr lang="en-US" altLang="ko-KR" sz="1890" dirty="0"/>
          </a:p>
          <a:p>
            <a:pPr marL="324017" lvl="1" indent="0">
              <a:buNone/>
            </a:pPr>
            <a:r>
              <a:rPr lang="en-US" altLang="ko-KR" sz="1890" dirty="0"/>
              <a:t>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3E000-7FC3-43D0-B097-D9EA12AE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4" y="1062078"/>
            <a:ext cx="8640234" cy="41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792" y="178247"/>
            <a:ext cx="7452201" cy="884531"/>
          </a:xfrm>
        </p:spPr>
        <p:txBody>
          <a:bodyPr>
            <a:normAutofit/>
          </a:bodyPr>
          <a:lstStyle/>
          <a:p>
            <a:r>
              <a:rPr lang="en-US" altLang="ko-KR" sz="3780" b="1" dirty="0" err="1"/>
              <a:t>Numpy</a:t>
            </a:r>
            <a:r>
              <a:rPr lang="en-US" altLang="ko-KR" sz="3780" b="1" dirty="0"/>
              <a:t> - </a:t>
            </a:r>
            <a:r>
              <a:rPr lang="ko-KR" altLang="en-US" sz="3402" dirty="0" err="1"/>
              <a:t>파이썬</a:t>
            </a:r>
            <a:r>
              <a:rPr lang="ko-KR" altLang="en-US" sz="3402" dirty="0"/>
              <a:t> 정수는 정수 이상이다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669" y="1105718"/>
            <a:ext cx="7452201" cy="4111611"/>
          </a:xfrm>
        </p:spPr>
        <p:txBody>
          <a:bodyPr>
            <a:normAutofit/>
          </a:bodyPr>
          <a:lstStyle/>
          <a:p>
            <a:pPr marL="324017" lvl="1" indent="0">
              <a:buNone/>
            </a:pPr>
            <a:endParaRPr lang="en-US" altLang="ko-KR" sz="1890" dirty="0"/>
          </a:p>
          <a:p>
            <a:pPr marL="324017" lvl="1" indent="0">
              <a:buNone/>
            </a:pPr>
            <a:r>
              <a:rPr lang="en-US" altLang="ko-KR" sz="1890" dirty="0"/>
              <a:t>	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09F00-7914-4918-A7F9-993521F03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1" y="1105718"/>
            <a:ext cx="3897105" cy="1638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B7059-8C54-475A-8396-FB3DC787F56F}"/>
              </a:ext>
            </a:extLst>
          </p:cNvPr>
          <p:cNvSpPr txBox="1"/>
          <p:nvPr/>
        </p:nvSpPr>
        <p:spPr>
          <a:xfrm>
            <a:off x="4419770" y="1105718"/>
            <a:ext cx="34020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그림 </a:t>
            </a:r>
            <a:r>
              <a:rPr lang="en-US" altLang="ko-KR" sz="1700" dirty="0"/>
              <a:t>2-1</a:t>
            </a:r>
            <a:endParaRPr lang="ko-KR" altLang="en-US" sz="1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C880A7-078C-4679-8643-DCAD8ACBA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4" y="2967924"/>
            <a:ext cx="8640234" cy="26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792" y="178247"/>
            <a:ext cx="7452201" cy="884531"/>
          </a:xfrm>
        </p:spPr>
        <p:txBody>
          <a:bodyPr>
            <a:normAutofit fontScale="90000"/>
          </a:bodyPr>
          <a:lstStyle/>
          <a:p>
            <a:r>
              <a:rPr lang="en-US" altLang="ko-KR" sz="3402" b="1" dirty="0" err="1"/>
              <a:t>Numpy</a:t>
            </a:r>
            <a:r>
              <a:rPr lang="en-US" altLang="ko-KR" sz="3402" b="1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리스트는 리스트 이상이다</a:t>
            </a:r>
            <a:r>
              <a:rPr lang="en-US" altLang="ko-KR" dirty="0">
                <a:hlinkClick r:id="rId2"/>
              </a:rPr>
              <a:t>¶</a:t>
            </a:r>
            <a:br>
              <a:rPr lang="en-US" altLang="ko-KR" sz="3402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669" y="1105718"/>
            <a:ext cx="7452201" cy="4111611"/>
          </a:xfrm>
        </p:spPr>
        <p:txBody>
          <a:bodyPr>
            <a:normAutofit/>
          </a:bodyPr>
          <a:lstStyle/>
          <a:p>
            <a:pPr marL="324017" lvl="1" indent="0">
              <a:buNone/>
            </a:pPr>
            <a:endParaRPr lang="en-US" altLang="ko-KR" sz="1890" dirty="0"/>
          </a:p>
          <a:p>
            <a:pPr marL="324017" lvl="1" indent="0">
              <a:buNone/>
            </a:pPr>
            <a:r>
              <a:rPr lang="en-US" altLang="ko-KR" sz="189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583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688C7-3578-40CC-BF41-0ACC38C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5206-C20C-48AE-8D7D-1B0DA40D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648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688C7-3578-40CC-BF41-0ACC38CB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A5206-C20C-48AE-8D7D-1B0DA40D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2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7792" y="178247"/>
            <a:ext cx="7452201" cy="884531"/>
          </a:xfrm>
        </p:spPr>
        <p:txBody>
          <a:bodyPr>
            <a:normAutofit fontScale="90000"/>
          </a:bodyPr>
          <a:lstStyle/>
          <a:p>
            <a:r>
              <a:rPr lang="en-US" altLang="ko-KR" sz="3402" b="1" dirty="0" err="1"/>
              <a:t>Numpy</a:t>
            </a:r>
            <a:br>
              <a:rPr lang="en-US" altLang="ko-KR" sz="3402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669" y="1105718"/>
            <a:ext cx="7452201" cy="4111611"/>
          </a:xfrm>
        </p:spPr>
        <p:txBody>
          <a:bodyPr>
            <a:normAutofit/>
          </a:bodyPr>
          <a:lstStyle/>
          <a:p>
            <a:pPr marL="324017" lvl="1" indent="0">
              <a:buNone/>
            </a:pPr>
            <a:endParaRPr lang="en-US" altLang="ko-KR" sz="1890" dirty="0"/>
          </a:p>
          <a:p>
            <a:pPr marL="324017" lvl="1" indent="0">
              <a:buNone/>
            </a:pPr>
            <a:r>
              <a:rPr lang="en-US" altLang="ko-KR" sz="189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720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31913" y="858657"/>
            <a:ext cx="6480175" cy="225606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324014" y="3114717"/>
            <a:ext cx="6480175" cy="156454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92054</TotalTime>
  <Words>45</Words>
  <Application>Microsoft Office PowerPoint</Application>
  <PresentationFormat>사용자 지정</PresentationFormat>
  <Paragraphs>24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한컴 윤체 L</vt:lpstr>
      <vt:lpstr>Arial</vt:lpstr>
      <vt:lpstr>Calibri</vt:lpstr>
      <vt:lpstr>Calibri Light</vt:lpstr>
      <vt:lpstr>Sakkal Majalla</vt:lpstr>
      <vt:lpstr>Office 테마</vt:lpstr>
      <vt:lpstr>Weekly Report</vt:lpstr>
      <vt:lpstr>Numpy - 파이썬 정수는 정수 이상이다 </vt:lpstr>
      <vt:lpstr>Numpy - 파이썬 정수는 정수 이상이다</vt:lpstr>
      <vt:lpstr>Numpy 파이썬 리스트는 리스트 이상이다¶ </vt:lpstr>
      <vt:lpstr>PowerPoint 프레젠테이션</vt:lpstr>
      <vt:lpstr>PowerPoint 프레젠테이션</vt:lpstr>
      <vt:lpstr>Numpy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2378</cp:revision>
  <cp:lastPrinted>2017-11-09T08:20:48Z</cp:lastPrinted>
  <dcterms:created xsi:type="dcterms:W3CDTF">2013-01-01T01:17:14Z</dcterms:created>
  <dcterms:modified xsi:type="dcterms:W3CDTF">2019-01-19T05:06:54Z</dcterms:modified>
</cp:coreProperties>
</file>