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370" r:id="rId3"/>
    <p:sldId id="368" r:id="rId4"/>
    <p:sldId id="369" r:id="rId5"/>
    <p:sldId id="355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70"/>
            <p14:sldId id="368"/>
            <p14:sldId id="369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C54FC"/>
    <a:srgbClr val="FF2D2D"/>
    <a:srgbClr val="0000FF"/>
    <a:srgbClr val="FF4B4B"/>
    <a:srgbClr val="FF5757"/>
    <a:srgbClr val="003300"/>
    <a:srgbClr val="008000"/>
    <a:srgbClr val="FFFF66"/>
    <a:srgbClr val="99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494" autoAdjust="0"/>
  </p:normalViewPr>
  <p:slideViewPr>
    <p:cSldViewPr>
      <p:cViewPr varScale="1">
        <p:scale>
          <a:sx n="81" d="100"/>
          <a:sy n="81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200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SeungWook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Son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694693" y="3943551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678" y="1279640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19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en-US" altLang="ko-KR" sz="1100" b="1" dirty="0">
                <a:latin typeface="+mj-lt"/>
              </a:rPr>
              <a:t>1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+mj-lt"/>
              </a:rPr>
              <a:t>진</a:t>
            </a:r>
            <a:br>
              <a:rPr lang="en-US" altLang="ko-KR" sz="1100" b="1">
                <a:solidFill>
                  <a:schemeClr val="tx1"/>
                </a:solidFill>
                <a:latin typeface="+mj-lt"/>
              </a:rPr>
            </a:br>
            <a:r>
              <a:rPr lang="ko-KR" altLang="en-US" sz="1100" b="1">
                <a:solidFill>
                  <a:schemeClr val="tx1"/>
                </a:solidFill>
                <a:latin typeface="+mj-lt"/>
              </a:rPr>
              <a:t>행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239627" y="389766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1621004" y="3924474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2547314" y="3924474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3541237" y="3967375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4535757" y="398471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5530277" y="398471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6524797" y="402399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4371508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2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859218" y="1016986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801827" y="1007304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721587" y="1007304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3581428" y="1019128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535996" y="1012775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568131" y="1016160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6562651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557171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854677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1164531" y="390167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67266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 3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785117" y="1301020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131144" y="1893402"/>
            <a:ext cx="5704503" cy="5664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lt"/>
              </a:rPr>
              <a:t>밑바닥 </a:t>
            </a:r>
            <a:r>
              <a:rPr lang="ko-KR" altLang="en-US" sz="1200" b="1" dirty="0" err="1">
                <a:solidFill>
                  <a:schemeClr val="tx1"/>
                </a:solidFill>
                <a:latin typeface="+mj-lt"/>
              </a:rPr>
              <a:t>부터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</a:rPr>
              <a:t> 시작하는 </a:t>
            </a:r>
            <a:r>
              <a:rPr lang="ko-KR" altLang="en-US" sz="1200" b="1" dirty="0" err="1">
                <a:solidFill>
                  <a:schemeClr val="tx1"/>
                </a:solidFill>
                <a:latin typeface="+mj-lt"/>
              </a:rPr>
              <a:t>딥러닝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오른쪽 화살표 46">
            <a:extLst>
              <a:ext uri="{FF2B5EF4-FFF2-40B4-BE49-F238E27FC236}">
                <a16:creationId xmlns:a16="http://schemas.microsoft.com/office/drawing/2014/main" id="{79C87D48-F325-46D0-A8A1-B85A69F6163D}"/>
              </a:ext>
            </a:extLst>
          </p:cNvPr>
          <p:cNvSpPr/>
          <p:nvPr/>
        </p:nvSpPr>
        <p:spPr>
          <a:xfrm>
            <a:off x="1131144" y="2529882"/>
            <a:ext cx="7686518" cy="56647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+mj-lt"/>
              </a:rPr>
              <a:t>Tensorflow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ko-KR" altLang="en-US" sz="1200" b="1" dirty="0" err="1">
                <a:solidFill>
                  <a:schemeClr val="tx1"/>
                </a:solidFill>
                <a:latin typeface="+mj-lt"/>
              </a:rPr>
              <a:t>한빛미디어</a:t>
            </a:r>
            <a:r>
              <a:rPr lang="ko-KR" altLang="en-US" sz="1200" b="1" dirty="0">
                <a:solidFill>
                  <a:schemeClr val="tx1"/>
                </a:solidFill>
                <a:latin typeface="+mj-lt"/>
              </a:rPr>
              <a:t> 교재 활용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</a:rPr>
              <a:t>) &amp; </a:t>
            </a:r>
            <a:r>
              <a:rPr lang="en-US" altLang="ko-KR" sz="1200" b="1" dirty="0">
                <a:solidFill>
                  <a:schemeClr val="tx1"/>
                </a:solidFill>
              </a:rPr>
              <a:t>Sung </a:t>
            </a:r>
            <a:r>
              <a:rPr lang="en-US" altLang="ko-KR" sz="1200" b="1" dirty="0" err="1">
                <a:solidFill>
                  <a:schemeClr val="tx1"/>
                </a:solidFill>
              </a:rPr>
              <a:t>kim</a:t>
            </a:r>
            <a:r>
              <a:rPr lang="en-US" altLang="ko-KR" sz="1200" b="1" dirty="0">
                <a:solidFill>
                  <a:schemeClr val="tx1"/>
                </a:solidFill>
              </a:rPr>
              <a:t> - </a:t>
            </a:r>
            <a:r>
              <a:rPr lang="en-US" altLang="ko-KR" sz="1200" b="1" dirty="0" err="1">
                <a:solidFill>
                  <a:schemeClr val="tx1"/>
                </a:solidFill>
              </a:rPr>
              <a:t>Youtube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강좌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10F572D9-53AF-46AD-897F-5B00B3DB4F92}"/>
              </a:ext>
            </a:extLst>
          </p:cNvPr>
          <p:cNvSpPr/>
          <p:nvPr/>
        </p:nvSpPr>
        <p:spPr>
          <a:xfrm>
            <a:off x="3910973" y="3166721"/>
            <a:ext cx="4913713" cy="56646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+mj-lt"/>
              </a:rPr>
              <a:t>Pytorch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24854CE4-5540-4487-99EB-EECB305140D6}"/>
              </a:ext>
            </a:extLst>
          </p:cNvPr>
          <p:cNvSpPr/>
          <p:nvPr/>
        </p:nvSpPr>
        <p:spPr>
          <a:xfrm>
            <a:off x="1131143" y="3805401"/>
            <a:ext cx="3710441" cy="56646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lt"/>
              </a:rPr>
              <a:t>Python &amp; JAVA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오른쪽 화살표 46">
            <a:extLst>
              <a:ext uri="{FF2B5EF4-FFF2-40B4-BE49-F238E27FC236}">
                <a16:creationId xmlns:a16="http://schemas.microsoft.com/office/drawing/2014/main" id="{1B35AFE1-5285-4044-9D5B-DFE7F86CF4D3}"/>
              </a:ext>
            </a:extLst>
          </p:cNvPr>
          <p:cNvSpPr/>
          <p:nvPr/>
        </p:nvSpPr>
        <p:spPr>
          <a:xfrm>
            <a:off x="1124243" y="4428319"/>
            <a:ext cx="1855009" cy="566461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j-lt"/>
              </a:rPr>
              <a:t>공모전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38AAB8-3142-4ED3-975A-22029B6D29D2}"/>
              </a:ext>
            </a:extLst>
          </p:cNvPr>
          <p:cNvSpPr/>
          <p:nvPr/>
        </p:nvSpPr>
        <p:spPr>
          <a:xfrm>
            <a:off x="323528" y="1876903"/>
            <a:ext cx="807615" cy="5800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~</a:t>
            </a:r>
            <a:r>
              <a:rPr lang="en-US" altLang="ko-KR" sz="1400" b="1" dirty="0">
                <a:solidFill>
                  <a:schemeClr val="tx1"/>
                </a:solidFill>
              </a:rPr>
              <a:t>2/12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CEB46-1319-4541-A844-0287FF9B3B15}"/>
              </a:ext>
            </a:extLst>
          </p:cNvPr>
          <p:cNvSpPr/>
          <p:nvPr/>
        </p:nvSpPr>
        <p:spPr>
          <a:xfrm>
            <a:off x="316628" y="2515582"/>
            <a:ext cx="807615" cy="5800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~2/28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88A607-043C-4B59-A847-4F544DF2630C}"/>
              </a:ext>
            </a:extLst>
          </p:cNvPr>
          <p:cNvSpPr/>
          <p:nvPr/>
        </p:nvSpPr>
        <p:spPr>
          <a:xfrm>
            <a:off x="316628" y="3153161"/>
            <a:ext cx="807615" cy="5800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1/28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~2/28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7A5B9D-7B81-49C6-857C-588288476614}"/>
              </a:ext>
            </a:extLst>
          </p:cNvPr>
          <p:cNvSpPr/>
          <p:nvPr/>
        </p:nvSpPr>
        <p:spPr>
          <a:xfrm>
            <a:off x="316628" y="3791840"/>
            <a:ext cx="807615" cy="5800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~1/31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B790DE-9F19-4C76-B366-A552D7133DC4}"/>
              </a:ext>
            </a:extLst>
          </p:cNvPr>
          <p:cNvSpPr/>
          <p:nvPr/>
        </p:nvSpPr>
        <p:spPr>
          <a:xfrm>
            <a:off x="320384" y="4429444"/>
            <a:ext cx="807615" cy="58002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~1/14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(1/9 ~ 1/15)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7886700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3</a:t>
            </a:r>
            <a:r>
              <a:rPr lang="ko-KR" altLang="en-US" sz="1700" dirty="0"/>
              <a:t>장</a:t>
            </a:r>
            <a:r>
              <a:rPr lang="en-US" altLang="ko-KR" sz="1700" dirty="0"/>
              <a:t>(</a:t>
            </a:r>
            <a:r>
              <a:rPr lang="ko-KR" altLang="en-US" sz="1700" dirty="0"/>
              <a:t>신경망</a:t>
            </a:r>
            <a:r>
              <a:rPr lang="en-US" altLang="ko-KR" sz="1700" dirty="0"/>
              <a:t>) </a:t>
            </a:r>
            <a:r>
              <a:rPr lang="ko-KR" altLang="en-US" sz="1700" dirty="0"/>
              <a:t>까지 학습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 err="1"/>
              <a:t>Tensorflow</a:t>
            </a:r>
            <a:r>
              <a:rPr lang="en-US" altLang="ko-KR" sz="2000" b="1" dirty="0"/>
              <a:t> – </a:t>
            </a:r>
            <a:r>
              <a:rPr lang="en-US" altLang="ko-KR" sz="2000" b="1" dirty="0" err="1"/>
              <a:t>Youtube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강의</a:t>
            </a:r>
            <a:endParaRPr lang="en-US" altLang="ko-KR" sz="2000" dirty="0"/>
          </a:p>
          <a:p>
            <a:pPr lvl="2"/>
            <a:r>
              <a:rPr lang="en-US" altLang="ko-KR" sz="1700" dirty="0" err="1"/>
              <a:t>Youtube</a:t>
            </a:r>
            <a:r>
              <a:rPr lang="ko-KR" altLang="en-US" sz="1700" dirty="0"/>
              <a:t>강의 </a:t>
            </a:r>
            <a:r>
              <a:rPr lang="en-US" altLang="ko-KR" sz="1700" dirty="0"/>
              <a:t>10</a:t>
            </a:r>
            <a:r>
              <a:rPr lang="ko-KR" altLang="en-US" sz="1700" dirty="0"/>
              <a:t>장까지 학습</a:t>
            </a:r>
            <a:endParaRPr lang="en-US" altLang="ko-KR" sz="1700" dirty="0"/>
          </a:p>
          <a:p>
            <a:pPr lvl="2"/>
            <a:r>
              <a:rPr lang="en-US" altLang="ko-KR" sz="1700" dirty="0" err="1"/>
              <a:t>Tensorflow</a:t>
            </a:r>
            <a:r>
              <a:rPr lang="ko-KR" altLang="en-US" sz="1700" dirty="0"/>
              <a:t>에서 자주 쓰이는 함수 조사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JAVA &amp; Python</a:t>
            </a:r>
          </a:p>
          <a:p>
            <a:pPr lvl="2"/>
            <a:r>
              <a:rPr lang="en-US" altLang="ko-KR" sz="1700" dirty="0"/>
              <a:t>JAVA</a:t>
            </a:r>
            <a:r>
              <a:rPr lang="ko-KR" altLang="en-US" sz="1700" dirty="0"/>
              <a:t> </a:t>
            </a:r>
            <a:r>
              <a:rPr lang="en-US" altLang="ko-KR" sz="1700" dirty="0"/>
              <a:t>– Chapter 8(</a:t>
            </a:r>
            <a:r>
              <a:rPr lang="ko-KR" altLang="en-US" sz="1700" dirty="0"/>
              <a:t>예외처리</a:t>
            </a:r>
            <a:r>
              <a:rPr lang="en-US" altLang="ko-KR" sz="1700" dirty="0"/>
              <a:t> Part) </a:t>
            </a:r>
            <a:r>
              <a:rPr lang="ko-KR" altLang="en-US" sz="1700" dirty="0"/>
              <a:t>까지 복습</a:t>
            </a:r>
            <a:endParaRPr lang="en-US" altLang="ko-KR" sz="1700" dirty="0"/>
          </a:p>
          <a:p>
            <a:pPr lvl="2"/>
            <a:r>
              <a:rPr lang="en-US" altLang="ko-KR" sz="1700" dirty="0"/>
              <a:t>Python – </a:t>
            </a:r>
            <a:r>
              <a:rPr lang="ko-KR" altLang="en-US" sz="1700" dirty="0"/>
              <a:t>파일 입출력까지 복습 </a:t>
            </a:r>
            <a:r>
              <a:rPr lang="en-US" altLang="ko-KR" sz="1700" dirty="0"/>
              <a:t>(</a:t>
            </a:r>
            <a:r>
              <a:rPr lang="ko-KR" altLang="en-US" sz="1700" dirty="0"/>
              <a:t>교재 및 블로그 참고</a:t>
            </a:r>
            <a:r>
              <a:rPr lang="en-US" altLang="ko-KR" sz="1700" dirty="0"/>
              <a:t>)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공모전</a:t>
            </a:r>
            <a:endParaRPr lang="en-US" altLang="ko-KR" sz="1700" b="1" dirty="0"/>
          </a:p>
          <a:p>
            <a:pPr lvl="2"/>
            <a:r>
              <a:rPr lang="en-US" altLang="ko-KR" sz="1700" dirty="0"/>
              <a:t>S1 </a:t>
            </a:r>
            <a:r>
              <a:rPr lang="ko-KR" altLang="en-US" sz="1700" dirty="0"/>
              <a:t>아이디어 공모전 완료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(1/16 ~ 1/22)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7886700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4</a:t>
            </a:r>
            <a:r>
              <a:rPr lang="ko-KR" altLang="en-US" sz="1700" dirty="0"/>
              <a:t>장</a:t>
            </a:r>
            <a:r>
              <a:rPr lang="en-US" altLang="ko-KR" sz="1700" dirty="0"/>
              <a:t>(</a:t>
            </a:r>
            <a:r>
              <a:rPr lang="ko-KR" altLang="en-US" sz="1700" dirty="0"/>
              <a:t>신경망</a:t>
            </a:r>
            <a:r>
              <a:rPr lang="en-US" altLang="ko-KR" sz="1700" dirty="0"/>
              <a:t> </a:t>
            </a:r>
            <a:r>
              <a:rPr lang="ko-KR" altLang="en-US" sz="1700" dirty="0"/>
              <a:t>학습</a:t>
            </a:r>
            <a:r>
              <a:rPr lang="en-US" altLang="ko-KR" sz="1700" dirty="0"/>
              <a:t>) </a:t>
            </a:r>
            <a:r>
              <a:rPr lang="ko-KR" altLang="en-US" sz="1700" dirty="0"/>
              <a:t>공부하기</a:t>
            </a:r>
            <a:endParaRPr lang="en-US" altLang="ko-KR" sz="1700" dirty="0"/>
          </a:p>
          <a:p>
            <a:pPr marL="1028700" lvl="2" indent="-342900">
              <a:buFont typeface="+mj-lt"/>
              <a:buAutoNum type="arabicPeriod"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 err="1"/>
              <a:t>Tensorflow</a:t>
            </a:r>
            <a:r>
              <a:rPr lang="en-US" altLang="ko-KR" sz="2000" b="1" dirty="0"/>
              <a:t> – </a:t>
            </a:r>
            <a:r>
              <a:rPr lang="en-US" altLang="ko-KR" sz="2000" b="1" dirty="0" err="1"/>
              <a:t>Youtube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강의</a:t>
            </a:r>
            <a:endParaRPr lang="en-US" altLang="ko-KR" sz="2000" dirty="0"/>
          </a:p>
          <a:p>
            <a:pPr lvl="2"/>
            <a:r>
              <a:rPr lang="en-US" altLang="ko-KR" sz="1700" dirty="0" err="1"/>
              <a:t>Youtube</a:t>
            </a:r>
            <a:r>
              <a:rPr lang="ko-KR" altLang="en-US" sz="1700" dirty="0"/>
              <a:t>강의 </a:t>
            </a:r>
            <a:r>
              <a:rPr lang="en-US" altLang="ko-KR" sz="1700" dirty="0"/>
              <a:t>15</a:t>
            </a:r>
            <a:r>
              <a:rPr lang="ko-KR" altLang="en-US" sz="1700" dirty="0"/>
              <a:t>장까지 공부하기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JAVA &amp; Python</a:t>
            </a:r>
          </a:p>
          <a:p>
            <a:pPr lvl="2"/>
            <a:r>
              <a:rPr lang="en-US" altLang="ko-KR" sz="1700" dirty="0"/>
              <a:t>JAVA -</a:t>
            </a:r>
            <a:r>
              <a:rPr lang="ko-KR" altLang="en-US" sz="1700" dirty="0"/>
              <a:t> </a:t>
            </a:r>
            <a:r>
              <a:rPr lang="en-US" altLang="ko-KR" sz="1700" dirty="0"/>
              <a:t>2</a:t>
            </a:r>
            <a:r>
              <a:rPr lang="ko-KR" altLang="en-US" sz="1700" dirty="0"/>
              <a:t>주 안으로 기본적인 기능 복습 마무리</a:t>
            </a:r>
            <a:endParaRPr lang="en-US" altLang="ko-KR" sz="1700" dirty="0"/>
          </a:p>
          <a:p>
            <a:pPr lvl="2"/>
            <a:r>
              <a:rPr lang="en-US" altLang="ko-KR" sz="1700" dirty="0"/>
              <a:t>Python – </a:t>
            </a:r>
            <a:r>
              <a:rPr lang="ko-KR" altLang="en-US" sz="1700" dirty="0"/>
              <a:t>이번주 내로 기본적인 기능 복습 마무리</a:t>
            </a:r>
            <a:endParaRPr lang="en-US" altLang="ko-KR" sz="1700" dirty="0"/>
          </a:p>
          <a:p>
            <a:pPr marL="800100" lvl="1" indent="-457200">
              <a:buAutoNum type="arabicPeriod"/>
            </a:pP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en-US" altLang="ko-KR" sz="2000" b="1" dirty="0" err="1"/>
              <a:t>Pytorch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공부할 교재 </a:t>
            </a:r>
            <a:r>
              <a:rPr lang="en-US" altLang="ko-KR" sz="1700" dirty="0"/>
              <a:t>or </a:t>
            </a:r>
            <a:r>
              <a:rPr lang="ko-KR" altLang="en-US" sz="1700" dirty="0"/>
              <a:t>자료 선정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64144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90792</TotalTime>
  <Words>208</Words>
  <Application>Microsoft Office PowerPoint</Application>
  <PresentationFormat>화면 슬라이드 쇼(4:3)</PresentationFormat>
  <Paragraphs>66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한컴 윤체 L</vt:lpstr>
      <vt:lpstr>Arial</vt:lpstr>
      <vt:lpstr>Office 테마</vt:lpstr>
      <vt:lpstr>Weekly Report</vt:lpstr>
      <vt:lpstr>방학 세부계획</vt:lpstr>
      <vt:lpstr>지난 주 계획 진행도 (1/9 ~ 1/15) </vt:lpstr>
      <vt:lpstr>이번 주 계획 (1/16 ~ 1/22)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승욱 손</cp:lastModifiedBy>
  <cp:revision>2402</cp:revision>
  <cp:lastPrinted>2017-11-09T08:20:48Z</cp:lastPrinted>
  <dcterms:created xsi:type="dcterms:W3CDTF">2013-01-01T01:17:14Z</dcterms:created>
  <dcterms:modified xsi:type="dcterms:W3CDTF">2019-01-15T06:01:35Z</dcterms:modified>
</cp:coreProperties>
</file>