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8" r:id="rId5"/>
    <p:sldId id="260" r:id="rId6"/>
    <p:sldId id="261" r:id="rId7"/>
    <p:sldId id="28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납치 알림</a:t>
            </a:r>
            <a:endParaRPr lang="ko-KR" altLang="en-US" sz="2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ROTS</a:t>
            </a:r>
          </a:p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김민기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김형래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장예훈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599F07-A09A-4005-B803-676A1412C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571" y="1037625"/>
            <a:ext cx="3142857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715775"/>
            <a:ext cx="1250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INDEX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3" y="2967037"/>
            <a:ext cx="11853334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104735" y="3242890"/>
            <a:ext cx="6410323" cy="338554"/>
            <a:chOff x="638175" y="3217723"/>
            <a:chExt cx="6410323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638175" y="3217723"/>
              <a:ext cx="1250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STEP1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57966" y="3217723"/>
              <a:ext cx="1250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STEP2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7757" y="3217723"/>
              <a:ext cx="1250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STEP3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97548" y="3217723"/>
              <a:ext cx="1250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STEP4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66184" y="4200517"/>
            <a:ext cx="1367628" cy="466566"/>
            <a:chOff x="1832770" y="4324350"/>
            <a:chExt cx="1647295" cy="561975"/>
          </a:xfrm>
        </p:grpSpPr>
        <p:sp>
          <p:nvSpPr>
            <p:cNvPr id="21" name="양쪽 대괄호 20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022699" y="4447498"/>
              <a:ext cx="1247685" cy="2965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납치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 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알림 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Idea</a:t>
              </a:r>
              <a:endPara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360142" y="4200523"/>
            <a:ext cx="1367630" cy="466567"/>
            <a:chOff x="1832770" y="4324350"/>
            <a:chExt cx="1647295" cy="561975"/>
          </a:xfrm>
        </p:grpSpPr>
        <p:sp>
          <p:nvSpPr>
            <p:cNvPr id="26" name="양쪽 대괄호 25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881237" y="4447497"/>
              <a:ext cx="1531509" cy="2965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납치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 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알림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-윤고딕310" panose="02030504000101010101" pitchFamily="18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-윤고딕310" panose="02030504000101010101" pitchFamily="18" charset="-127"/>
                </a:rPr>
                <a:t>Concept</a:t>
              </a:r>
              <a:endPara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079933" y="4200525"/>
            <a:ext cx="1367630" cy="466567"/>
            <a:chOff x="1832770" y="4324350"/>
            <a:chExt cx="1647295" cy="561975"/>
          </a:xfrm>
        </p:grpSpPr>
        <p:sp>
          <p:nvSpPr>
            <p:cNvPr id="31" name="양쪽 대괄호 30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032804" y="4447497"/>
              <a:ext cx="1261199" cy="2965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납치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 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알림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-윤고딕310" panose="02030504000101010101" pitchFamily="18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-윤고딕310" panose="02030504000101010101" pitchFamily="18" charset="-127"/>
                </a:rPr>
                <a:t>Step</a:t>
              </a:r>
              <a:endPara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290A7A6-D899-4A66-95F3-D4D02F95559C}"/>
              </a:ext>
            </a:extLst>
          </p:cNvPr>
          <p:cNvGrpSpPr/>
          <p:nvPr/>
        </p:nvGrpSpPr>
        <p:grpSpPr>
          <a:xfrm>
            <a:off x="2909707" y="4197811"/>
            <a:ext cx="1367629" cy="466567"/>
            <a:chOff x="1832770" y="4324350"/>
            <a:chExt cx="1647295" cy="561975"/>
          </a:xfrm>
        </p:grpSpPr>
        <p:sp>
          <p:nvSpPr>
            <p:cNvPr id="27" name="양쪽 대괄호 26">
              <a:extLst>
                <a:ext uri="{FF2B5EF4-FFF2-40B4-BE49-F238E27FC236}">
                  <a16:creationId xmlns:a16="http://schemas.microsoft.com/office/drawing/2014/main" id="{515D757E-A60A-4AA4-A586-7AF3DD024C6A}"/>
                </a:ext>
              </a:extLst>
            </p:cNvPr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0324A10-C8A4-4485-B4E8-6DD4A04386B7}"/>
                </a:ext>
              </a:extLst>
            </p:cNvPr>
            <p:cNvSpPr/>
            <p:nvPr/>
          </p:nvSpPr>
          <p:spPr>
            <a:xfrm>
              <a:off x="2053013" y="4457602"/>
              <a:ext cx="1257338" cy="2965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납치 통계 추이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151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56959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1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실종아동 통계추이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출처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: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통계청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)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B0FAC2-98D4-4EB1-9E9A-8DA9F80DB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808" y="1697722"/>
            <a:ext cx="8011923" cy="418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8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4D8D86AD-2F90-44FF-B087-ABB1B1E0B177}"/>
              </a:ext>
            </a:extLst>
          </p:cNvPr>
          <p:cNvGrpSpPr/>
          <p:nvPr/>
        </p:nvGrpSpPr>
        <p:grpSpPr>
          <a:xfrm>
            <a:off x="6203106" y="2340777"/>
            <a:ext cx="4554066" cy="984887"/>
            <a:chOff x="6210997" y="1433694"/>
            <a:chExt cx="3887323" cy="7006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06AB16-FEEB-475F-A6D0-B7F9170FBECB}"/>
                </a:ext>
              </a:extLst>
            </p:cNvPr>
            <p:cNvSpPr txBox="1"/>
            <p:nvPr/>
          </p:nvSpPr>
          <p:spPr>
            <a:xfrm>
              <a:off x="6211000" y="1433694"/>
              <a:ext cx="3887320" cy="28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위치</a:t>
              </a:r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시간 인식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1B0940-AF49-425F-9B8B-F59E7CA3DA16}"/>
                </a:ext>
              </a:extLst>
            </p:cNvPr>
            <p:cNvSpPr txBox="1"/>
            <p:nvPr/>
          </p:nvSpPr>
          <p:spPr>
            <a:xfrm>
              <a:off x="6210997" y="1630759"/>
              <a:ext cx="3887320" cy="503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스마트폰에 기록된 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자녀의  위치</a:t>
              </a: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시간 정보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8">
            <a:extLst>
              <a:ext uri="{FF2B5EF4-FFF2-40B4-BE49-F238E27FC236}">
                <a16:creationId xmlns:a16="http://schemas.microsoft.com/office/drawing/2014/main" id="{DB4F0933-011C-42A0-8A27-8EBB2EBCFC82}"/>
              </a:ext>
            </a:extLst>
          </p:cNvPr>
          <p:cNvGrpSpPr/>
          <p:nvPr/>
        </p:nvGrpSpPr>
        <p:grpSpPr>
          <a:xfrm>
            <a:off x="674670" y="3790708"/>
            <a:ext cx="2718009" cy="677110"/>
            <a:chOff x="6210996" y="1433695"/>
            <a:chExt cx="1712589" cy="48171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F82F77-9173-4429-AEA4-EFE31D399292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284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납치 위험 알림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016A95E-1EAC-40ED-853A-BE1B9811AC58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284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부모에게 즉각 알림</a:t>
              </a:r>
            </a:p>
          </p:txBody>
        </p:sp>
      </p:grpSp>
      <p:grpSp>
        <p:nvGrpSpPr>
          <p:cNvPr id="25" name="그룹 39">
            <a:extLst>
              <a:ext uri="{FF2B5EF4-FFF2-40B4-BE49-F238E27FC236}">
                <a16:creationId xmlns:a16="http://schemas.microsoft.com/office/drawing/2014/main" id="{F7096726-CB28-42CE-BB4E-76D5D8AD59A0}"/>
              </a:ext>
            </a:extLst>
          </p:cNvPr>
          <p:cNvGrpSpPr/>
          <p:nvPr/>
        </p:nvGrpSpPr>
        <p:grpSpPr>
          <a:xfrm>
            <a:off x="5330045" y="2567676"/>
            <a:ext cx="2511927" cy="1441169"/>
            <a:chOff x="3789265" y="3054721"/>
            <a:chExt cx="2511927" cy="1441169"/>
          </a:xfrm>
          <a:solidFill>
            <a:schemeClr val="accent1">
              <a:lumMod val="75000"/>
            </a:schemeClr>
          </a:solidFill>
        </p:grpSpPr>
        <p:sp>
          <p:nvSpPr>
            <p:cNvPr id="26" name="Isosceles Triangle 18">
              <a:extLst>
                <a:ext uri="{FF2B5EF4-FFF2-40B4-BE49-F238E27FC236}">
                  <a16:creationId xmlns:a16="http://schemas.microsoft.com/office/drawing/2014/main" id="{EA4AEC3A-FE4D-41DA-BDDD-4ECD216C0293}"/>
                </a:ext>
              </a:extLst>
            </p:cNvPr>
            <p:cNvSpPr/>
            <p:nvPr/>
          </p:nvSpPr>
          <p:spPr>
            <a:xfrm rot="5400000">
              <a:off x="5711447" y="3000667"/>
              <a:ext cx="535692" cy="6437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3B0340B9-D38A-493E-AE7F-758415A5400A}"/>
                </a:ext>
              </a:extLst>
            </p:cNvPr>
            <p:cNvSpPr/>
            <p:nvPr/>
          </p:nvSpPr>
          <p:spPr>
            <a:xfrm>
              <a:off x="3789265" y="3129529"/>
              <a:ext cx="1868380" cy="1366361"/>
            </a:xfrm>
            <a:custGeom>
              <a:avLst/>
              <a:gdLst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6 w 1868309"/>
                <a:gd name="connsiteY0" fmla="*/ 668563 h 1367962"/>
                <a:gd name="connsiteX1" fmla="*/ 903024 w 1868309"/>
                <a:gd name="connsiteY1" fmla="*/ 0 h 1367962"/>
                <a:gd name="connsiteX2" fmla="*/ 1868309 w 1868309"/>
                <a:gd name="connsiteY2" fmla="*/ 0 h 1367962"/>
                <a:gd name="connsiteX3" fmla="*/ 1868309 w 1868309"/>
                <a:gd name="connsiteY3" fmla="*/ 386082 h 1367962"/>
                <a:gd name="connsiteX4" fmla="*/ 897282 w 1868309"/>
                <a:gd name="connsiteY4" fmla="*/ 386082 h 1367962"/>
                <a:gd name="connsiteX5" fmla="*/ 897282 w 1868309"/>
                <a:gd name="connsiteY5" fmla="*/ 386072 h 1367962"/>
                <a:gd name="connsiteX6" fmla="*/ 384898 w 1868309"/>
                <a:gd name="connsiteY6" fmla="*/ 679770 h 1367962"/>
                <a:gd name="connsiteX7" fmla="*/ 388220 w 1868309"/>
                <a:gd name="connsiteY7" fmla="*/ 1112230 h 1367962"/>
                <a:gd name="connsiteX8" fmla="*/ 894657 w 1868309"/>
                <a:gd name="connsiteY8" fmla="*/ 1330821 h 1367962"/>
                <a:gd name="connsiteX9" fmla="*/ 6 w 1868309"/>
                <a:gd name="connsiteY9" fmla="*/ 668563 h 1367962"/>
                <a:gd name="connsiteX0" fmla="*/ 498 w 1868801"/>
                <a:gd name="connsiteY0" fmla="*/ 668563 h 1365568"/>
                <a:gd name="connsiteX1" fmla="*/ 903516 w 1868801"/>
                <a:gd name="connsiteY1" fmla="*/ 0 h 1365568"/>
                <a:gd name="connsiteX2" fmla="*/ 1868801 w 1868801"/>
                <a:gd name="connsiteY2" fmla="*/ 0 h 1365568"/>
                <a:gd name="connsiteX3" fmla="*/ 1868801 w 1868801"/>
                <a:gd name="connsiteY3" fmla="*/ 386082 h 1365568"/>
                <a:gd name="connsiteX4" fmla="*/ 897774 w 1868801"/>
                <a:gd name="connsiteY4" fmla="*/ 386082 h 1365568"/>
                <a:gd name="connsiteX5" fmla="*/ 897774 w 1868801"/>
                <a:gd name="connsiteY5" fmla="*/ 386072 h 1365568"/>
                <a:gd name="connsiteX6" fmla="*/ 385390 w 1868801"/>
                <a:gd name="connsiteY6" fmla="*/ 679770 h 1365568"/>
                <a:gd name="connsiteX7" fmla="*/ 388712 w 1868801"/>
                <a:gd name="connsiteY7" fmla="*/ 1112230 h 1365568"/>
                <a:gd name="connsiteX8" fmla="*/ 895149 w 1868801"/>
                <a:gd name="connsiteY8" fmla="*/ 1330821 h 1365568"/>
                <a:gd name="connsiteX9" fmla="*/ 498 w 1868801"/>
                <a:gd name="connsiteY9" fmla="*/ 668563 h 1365568"/>
                <a:gd name="connsiteX0" fmla="*/ 681 w 1868984"/>
                <a:gd name="connsiteY0" fmla="*/ 668563 h 1367232"/>
                <a:gd name="connsiteX1" fmla="*/ 903699 w 1868984"/>
                <a:gd name="connsiteY1" fmla="*/ 0 h 1367232"/>
                <a:gd name="connsiteX2" fmla="*/ 1868984 w 1868984"/>
                <a:gd name="connsiteY2" fmla="*/ 0 h 1367232"/>
                <a:gd name="connsiteX3" fmla="*/ 1868984 w 1868984"/>
                <a:gd name="connsiteY3" fmla="*/ 386082 h 1367232"/>
                <a:gd name="connsiteX4" fmla="*/ 897957 w 1868984"/>
                <a:gd name="connsiteY4" fmla="*/ 386082 h 1367232"/>
                <a:gd name="connsiteX5" fmla="*/ 897957 w 1868984"/>
                <a:gd name="connsiteY5" fmla="*/ 386072 h 1367232"/>
                <a:gd name="connsiteX6" fmla="*/ 385573 w 1868984"/>
                <a:gd name="connsiteY6" fmla="*/ 679770 h 1367232"/>
                <a:gd name="connsiteX7" fmla="*/ 388895 w 1868984"/>
                <a:gd name="connsiteY7" fmla="*/ 1112230 h 1367232"/>
                <a:gd name="connsiteX8" fmla="*/ 895332 w 1868984"/>
                <a:gd name="connsiteY8" fmla="*/ 1330821 h 1367232"/>
                <a:gd name="connsiteX9" fmla="*/ 681 w 1868984"/>
                <a:gd name="connsiteY9" fmla="*/ 668563 h 1367232"/>
                <a:gd name="connsiteX0" fmla="*/ 2927 w 1871230"/>
                <a:gd name="connsiteY0" fmla="*/ 668563 h 1368608"/>
                <a:gd name="connsiteX1" fmla="*/ 905945 w 1871230"/>
                <a:gd name="connsiteY1" fmla="*/ 0 h 1368608"/>
                <a:gd name="connsiteX2" fmla="*/ 1871230 w 1871230"/>
                <a:gd name="connsiteY2" fmla="*/ 0 h 1368608"/>
                <a:gd name="connsiteX3" fmla="*/ 1871230 w 1871230"/>
                <a:gd name="connsiteY3" fmla="*/ 386082 h 1368608"/>
                <a:gd name="connsiteX4" fmla="*/ 900203 w 1871230"/>
                <a:gd name="connsiteY4" fmla="*/ 386082 h 1368608"/>
                <a:gd name="connsiteX5" fmla="*/ 900203 w 1871230"/>
                <a:gd name="connsiteY5" fmla="*/ 386072 h 1368608"/>
                <a:gd name="connsiteX6" fmla="*/ 387819 w 1871230"/>
                <a:gd name="connsiteY6" fmla="*/ 679770 h 1368608"/>
                <a:gd name="connsiteX7" fmla="*/ 391141 w 1871230"/>
                <a:gd name="connsiteY7" fmla="*/ 1112230 h 1368608"/>
                <a:gd name="connsiteX8" fmla="*/ 897578 w 1871230"/>
                <a:gd name="connsiteY8" fmla="*/ 1330821 h 1368608"/>
                <a:gd name="connsiteX9" fmla="*/ 2927 w 1871230"/>
                <a:gd name="connsiteY9" fmla="*/ 668563 h 1368608"/>
                <a:gd name="connsiteX0" fmla="*/ 682 w 1868985"/>
                <a:gd name="connsiteY0" fmla="*/ 668563 h 1368828"/>
                <a:gd name="connsiteX1" fmla="*/ 903700 w 1868985"/>
                <a:gd name="connsiteY1" fmla="*/ 0 h 1368828"/>
                <a:gd name="connsiteX2" fmla="*/ 1868985 w 1868985"/>
                <a:gd name="connsiteY2" fmla="*/ 0 h 1368828"/>
                <a:gd name="connsiteX3" fmla="*/ 1868985 w 1868985"/>
                <a:gd name="connsiteY3" fmla="*/ 386082 h 1368828"/>
                <a:gd name="connsiteX4" fmla="*/ 897958 w 1868985"/>
                <a:gd name="connsiteY4" fmla="*/ 386082 h 1368828"/>
                <a:gd name="connsiteX5" fmla="*/ 897958 w 1868985"/>
                <a:gd name="connsiteY5" fmla="*/ 386072 h 1368828"/>
                <a:gd name="connsiteX6" fmla="*/ 385574 w 1868985"/>
                <a:gd name="connsiteY6" fmla="*/ 679770 h 1368828"/>
                <a:gd name="connsiteX7" fmla="*/ 388896 w 1868985"/>
                <a:gd name="connsiteY7" fmla="*/ 1112230 h 1368828"/>
                <a:gd name="connsiteX8" fmla="*/ 895333 w 1868985"/>
                <a:gd name="connsiteY8" fmla="*/ 1330821 h 1368828"/>
                <a:gd name="connsiteX9" fmla="*/ 682 w 1868985"/>
                <a:gd name="connsiteY9" fmla="*/ 668563 h 1368828"/>
                <a:gd name="connsiteX0" fmla="*/ 214 w 1868517"/>
                <a:gd name="connsiteY0" fmla="*/ 668563 h 1369051"/>
                <a:gd name="connsiteX1" fmla="*/ 903232 w 1868517"/>
                <a:gd name="connsiteY1" fmla="*/ 0 h 1369051"/>
                <a:gd name="connsiteX2" fmla="*/ 1868517 w 1868517"/>
                <a:gd name="connsiteY2" fmla="*/ 0 h 1369051"/>
                <a:gd name="connsiteX3" fmla="*/ 1868517 w 1868517"/>
                <a:gd name="connsiteY3" fmla="*/ 386082 h 1369051"/>
                <a:gd name="connsiteX4" fmla="*/ 897490 w 1868517"/>
                <a:gd name="connsiteY4" fmla="*/ 386082 h 1369051"/>
                <a:gd name="connsiteX5" fmla="*/ 897490 w 1868517"/>
                <a:gd name="connsiteY5" fmla="*/ 386072 h 1369051"/>
                <a:gd name="connsiteX6" fmla="*/ 385106 w 1868517"/>
                <a:gd name="connsiteY6" fmla="*/ 679770 h 1369051"/>
                <a:gd name="connsiteX7" fmla="*/ 388428 w 1868517"/>
                <a:gd name="connsiteY7" fmla="*/ 1112230 h 1369051"/>
                <a:gd name="connsiteX8" fmla="*/ 894865 w 1868517"/>
                <a:gd name="connsiteY8" fmla="*/ 1330821 h 1369051"/>
                <a:gd name="connsiteX9" fmla="*/ 214 w 1868517"/>
                <a:gd name="connsiteY9" fmla="*/ 668563 h 1369051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14 w 1868317"/>
                <a:gd name="connsiteY0" fmla="*/ 668563 h 1369639"/>
                <a:gd name="connsiteX1" fmla="*/ 903032 w 1868317"/>
                <a:gd name="connsiteY1" fmla="*/ 0 h 1369639"/>
                <a:gd name="connsiteX2" fmla="*/ 1868317 w 1868317"/>
                <a:gd name="connsiteY2" fmla="*/ 0 h 1369639"/>
                <a:gd name="connsiteX3" fmla="*/ 1868317 w 1868317"/>
                <a:gd name="connsiteY3" fmla="*/ 386082 h 1369639"/>
                <a:gd name="connsiteX4" fmla="*/ 897290 w 1868317"/>
                <a:gd name="connsiteY4" fmla="*/ 386082 h 1369639"/>
                <a:gd name="connsiteX5" fmla="*/ 897290 w 1868317"/>
                <a:gd name="connsiteY5" fmla="*/ 386072 h 1369639"/>
                <a:gd name="connsiteX6" fmla="*/ 384906 w 1868317"/>
                <a:gd name="connsiteY6" fmla="*/ 679770 h 1369639"/>
                <a:gd name="connsiteX7" fmla="*/ 388228 w 1868317"/>
                <a:gd name="connsiteY7" fmla="*/ 1112230 h 1369639"/>
                <a:gd name="connsiteX8" fmla="*/ 894665 w 1868317"/>
                <a:gd name="connsiteY8" fmla="*/ 1340346 h 1369639"/>
                <a:gd name="connsiteX9" fmla="*/ 14 w 1868317"/>
                <a:gd name="connsiteY9" fmla="*/ 668563 h 1369639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57 w 1868309"/>
                <a:gd name="connsiteY0" fmla="*/ 1340346 h 1431786"/>
                <a:gd name="connsiteX1" fmla="*/ 6 w 1868309"/>
                <a:gd name="connsiteY1" fmla="*/ 668563 h 1431786"/>
                <a:gd name="connsiteX2" fmla="*/ 903024 w 1868309"/>
                <a:gd name="connsiteY2" fmla="*/ 0 h 1431786"/>
                <a:gd name="connsiteX3" fmla="*/ 1868309 w 1868309"/>
                <a:gd name="connsiteY3" fmla="*/ 0 h 1431786"/>
                <a:gd name="connsiteX4" fmla="*/ 1868309 w 1868309"/>
                <a:gd name="connsiteY4" fmla="*/ 386082 h 1431786"/>
                <a:gd name="connsiteX5" fmla="*/ 897282 w 1868309"/>
                <a:gd name="connsiteY5" fmla="*/ 386082 h 1431786"/>
                <a:gd name="connsiteX6" fmla="*/ 897282 w 1868309"/>
                <a:gd name="connsiteY6" fmla="*/ 386072 h 1431786"/>
                <a:gd name="connsiteX7" fmla="*/ 388220 w 1868309"/>
                <a:gd name="connsiteY7" fmla="*/ 1123768 h 1431786"/>
                <a:gd name="connsiteX8" fmla="*/ 986097 w 1868309"/>
                <a:gd name="connsiteY8" fmla="*/ 1431786 h 1431786"/>
                <a:gd name="connsiteX0" fmla="*/ 894657 w 1868309"/>
                <a:gd name="connsiteY0" fmla="*/ 1340346 h 1469285"/>
                <a:gd name="connsiteX1" fmla="*/ 6 w 1868309"/>
                <a:gd name="connsiteY1" fmla="*/ 668563 h 1469285"/>
                <a:gd name="connsiteX2" fmla="*/ 903024 w 1868309"/>
                <a:gd name="connsiteY2" fmla="*/ 0 h 1469285"/>
                <a:gd name="connsiteX3" fmla="*/ 1868309 w 1868309"/>
                <a:gd name="connsiteY3" fmla="*/ 0 h 1469285"/>
                <a:gd name="connsiteX4" fmla="*/ 1868309 w 1868309"/>
                <a:gd name="connsiteY4" fmla="*/ 386082 h 1469285"/>
                <a:gd name="connsiteX5" fmla="*/ 897282 w 1868309"/>
                <a:gd name="connsiteY5" fmla="*/ 386082 h 1469285"/>
                <a:gd name="connsiteX6" fmla="*/ 897282 w 1868309"/>
                <a:gd name="connsiteY6" fmla="*/ 386072 h 1469285"/>
                <a:gd name="connsiteX7" fmla="*/ 388220 w 1868309"/>
                <a:gd name="connsiteY7" fmla="*/ 1123768 h 1469285"/>
                <a:gd name="connsiteX8" fmla="*/ 778410 w 1868309"/>
                <a:gd name="connsiteY8" fmla="*/ 1469285 h 1469285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8" fmla="*/ 660144 w 1868309"/>
                <a:gd name="connsiteY8" fmla="*/ 1327943 h 1377909"/>
                <a:gd name="connsiteX0" fmla="*/ 894657 w 1868309"/>
                <a:gd name="connsiteY0" fmla="*/ 1340346 h 1541399"/>
                <a:gd name="connsiteX1" fmla="*/ 6 w 1868309"/>
                <a:gd name="connsiteY1" fmla="*/ 668563 h 1541399"/>
                <a:gd name="connsiteX2" fmla="*/ 903024 w 1868309"/>
                <a:gd name="connsiteY2" fmla="*/ 0 h 1541399"/>
                <a:gd name="connsiteX3" fmla="*/ 1868309 w 1868309"/>
                <a:gd name="connsiteY3" fmla="*/ 0 h 1541399"/>
                <a:gd name="connsiteX4" fmla="*/ 1868309 w 1868309"/>
                <a:gd name="connsiteY4" fmla="*/ 386082 h 1541399"/>
                <a:gd name="connsiteX5" fmla="*/ 897282 w 1868309"/>
                <a:gd name="connsiteY5" fmla="*/ 386082 h 1541399"/>
                <a:gd name="connsiteX6" fmla="*/ 897282 w 1868309"/>
                <a:gd name="connsiteY6" fmla="*/ 386072 h 1541399"/>
                <a:gd name="connsiteX7" fmla="*/ 388220 w 1868309"/>
                <a:gd name="connsiteY7" fmla="*/ 1123768 h 1541399"/>
                <a:gd name="connsiteX8" fmla="*/ 530340 w 1868309"/>
                <a:gd name="connsiteY8" fmla="*/ 1541399 h 1541399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0" fmla="*/ 894660 w 1868312"/>
                <a:gd name="connsiteY0" fmla="*/ 1340346 h 1371255"/>
                <a:gd name="connsiteX1" fmla="*/ 9 w 1868312"/>
                <a:gd name="connsiteY1" fmla="*/ 668563 h 1371255"/>
                <a:gd name="connsiteX2" fmla="*/ 903027 w 1868312"/>
                <a:gd name="connsiteY2" fmla="*/ 0 h 1371255"/>
                <a:gd name="connsiteX3" fmla="*/ 1868312 w 1868312"/>
                <a:gd name="connsiteY3" fmla="*/ 0 h 1371255"/>
                <a:gd name="connsiteX4" fmla="*/ 1868312 w 1868312"/>
                <a:gd name="connsiteY4" fmla="*/ 386082 h 1371255"/>
                <a:gd name="connsiteX5" fmla="*/ 897285 w 1868312"/>
                <a:gd name="connsiteY5" fmla="*/ 386082 h 1371255"/>
                <a:gd name="connsiteX6" fmla="*/ 897285 w 1868312"/>
                <a:gd name="connsiteY6" fmla="*/ 386072 h 1371255"/>
                <a:gd name="connsiteX7" fmla="*/ 388223 w 1868312"/>
                <a:gd name="connsiteY7" fmla="*/ 1123768 h 1371255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733 w 1868385"/>
                <a:gd name="connsiteY0" fmla="*/ 1340346 h 1372288"/>
                <a:gd name="connsiteX1" fmla="*/ 82 w 1868385"/>
                <a:gd name="connsiteY1" fmla="*/ 668563 h 1372288"/>
                <a:gd name="connsiteX2" fmla="*/ 903100 w 1868385"/>
                <a:gd name="connsiteY2" fmla="*/ 0 h 1372288"/>
                <a:gd name="connsiteX3" fmla="*/ 1868385 w 1868385"/>
                <a:gd name="connsiteY3" fmla="*/ 0 h 1372288"/>
                <a:gd name="connsiteX4" fmla="*/ 1868385 w 1868385"/>
                <a:gd name="connsiteY4" fmla="*/ 386082 h 1372288"/>
                <a:gd name="connsiteX5" fmla="*/ 897358 w 1868385"/>
                <a:gd name="connsiteY5" fmla="*/ 386082 h 1372288"/>
                <a:gd name="connsiteX6" fmla="*/ 897358 w 1868385"/>
                <a:gd name="connsiteY6" fmla="*/ 386072 h 1372288"/>
                <a:gd name="connsiteX7" fmla="*/ 388296 w 1868385"/>
                <a:gd name="connsiteY7" fmla="*/ 1123768 h 1372288"/>
                <a:gd name="connsiteX8" fmla="*/ 894733 w 1868385"/>
                <a:gd name="connsiteY8" fmla="*/ 1340346 h 1372288"/>
                <a:gd name="connsiteX0" fmla="*/ 983560 w 1869106"/>
                <a:gd name="connsiteY0" fmla="*/ 1316533 h 1348272"/>
                <a:gd name="connsiteX1" fmla="*/ 803 w 1869106"/>
                <a:gd name="connsiteY1" fmla="*/ 668563 h 1348272"/>
                <a:gd name="connsiteX2" fmla="*/ 903821 w 1869106"/>
                <a:gd name="connsiteY2" fmla="*/ 0 h 1348272"/>
                <a:gd name="connsiteX3" fmla="*/ 1869106 w 1869106"/>
                <a:gd name="connsiteY3" fmla="*/ 0 h 1348272"/>
                <a:gd name="connsiteX4" fmla="*/ 1869106 w 1869106"/>
                <a:gd name="connsiteY4" fmla="*/ 386082 h 1348272"/>
                <a:gd name="connsiteX5" fmla="*/ 898079 w 1869106"/>
                <a:gd name="connsiteY5" fmla="*/ 386082 h 1348272"/>
                <a:gd name="connsiteX6" fmla="*/ 898079 w 1869106"/>
                <a:gd name="connsiteY6" fmla="*/ 386072 h 1348272"/>
                <a:gd name="connsiteX7" fmla="*/ 389017 w 1869106"/>
                <a:gd name="connsiteY7" fmla="*/ 1123768 h 1348272"/>
                <a:gd name="connsiteX8" fmla="*/ 983560 w 1869106"/>
                <a:gd name="connsiteY8" fmla="*/ 1316533 h 1348272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51063"/>
                <a:gd name="connsiteX1" fmla="*/ 803 w 1869106"/>
                <a:gd name="connsiteY1" fmla="*/ 668563 h 1351063"/>
                <a:gd name="connsiteX2" fmla="*/ 903821 w 1869106"/>
                <a:gd name="connsiteY2" fmla="*/ 0 h 1351063"/>
                <a:gd name="connsiteX3" fmla="*/ 1869106 w 1869106"/>
                <a:gd name="connsiteY3" fmla="*/ 0 h 1351063"/>
                <a:gd name="connsiteX4" fmla="*/ 1869106 w 1869106"/>
                <a:gd name="connsiteY4" fmla="*/ 386082 h 1351063"/>
                <a:gd name="connsiteX5" fmla="*/ 898079 w 1869106"/>
                <a:gd name="connsiteY5" fmla="*/ 386082 h 1351063"/>
                <a:gd name="connsiteX6" fmla="*/ 898079 w 1869106"/>
                <a:gd name="connsiteY6" fmla="*/ 386072 h 1351063"/>
                <a:gd name="connsiteX7" fmla="*/ 389017 w 1869106"/>
                <a:gd name="connsiteY7" fmla="*/ 1123768 h 1351063"/>
                <a:gd name="connsiteX8" fmla="*/ 983560 w 1869106"/>
                <a:gd name="connsiteY8" fmla="*/ 1307008 h 1351063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40385"/>
                <a:gd name="connsiteX1" fmla="*/ 803 w 1869106"/>
                <a:gd name="connsiteY1" fmla="*/ 668563 h 1340385"/>
                <a:gd name="connsiteX2" fmla="*/ 903821 w 1869106"/>
                <a:gd name="connsiteY2" fmla="*/ 0 h 1340385"/>
                <a:gd name="connsiteX3" fmla="*/ 1869106 w 1869106"/>
                <a:gd name="connsiteY3" fmla="*/ 0 h 1340385"/>
                <a:gd name="connsiteX4" fmla="*/ 1869106 w 1869106"/>
                <a:gd name="connsiteY4" fmla="*/ 386082 h 1340385"/>
                <a:gd name="connsiteX5" fmla="*/ 898079 w 1869106"/>
                <a:gd name="connsiteY5" fmla="*/ 386082 h 1340385"/>
                <a:gd name="connsiteX6" fmla="*/ 898079 w 1869106"/>
                <a:gd name="connsiteY6" fmla="*/ 386072 h 1340385"/>
                <a:gd name="connsiteX7" fmla="*/ 389017 w 1869106"/>
                <a:gd name="connsiteY7" fmla="*/ 1123768 h 1340385"/>
                <a:gd name="connsiteX8" fmla="*/ 983560 w 1869106"/>
                <a:gd name="connsiteY8" fmla="*/ 1307008 h 1340385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9186"/>
                <a:gd name="connsiteX1" fmla="*/ 803 w 1869106"/>
                <a:gd name="connsiteY1" fmla="*/ 668563 h 1369186"/>
                <a:gd name="connsiteX2" fmla="*/ 903821 w 1869106"/>
                <a:gd name="connsiteY2" fmla="*/ 0 h 1369186"/>
                <a:gd name="connsiteX3" fmla="*/ 1869106 w 1869106"/>
                <a:gd name="connsiteY3" fmla="*/ 0 h 1369186"/>
                <a:gd name="connsiteX4" fmla="*/ 1869106 w 1869106"/>
                <a:gd name="connsiteY4" fmla="*/ 386082 h 1369186"/>
                <a:gd name="connsiteX5" fmla="*/ 898079 w 1869106"/>
                <a:gd name="connsiteY5" fmla="*/ 386082 h 1369186"/>
                <a:gd name="connsiteX6" fmla="*/ 898079 w 1869106"/>
                <a:gd name="connsiteY6" fmla="*/ 386072 h 1369186"/>
                <a:gd name="connsiteX7" fmla="*/ 389017 w 1869106"/>
                <a:gd name="connsiteY7" fmla="*/ 1123768 h 1369186"/>
                <a:gd name="connsiteX8" fmla="*/ 983560 w 1869106"/>
                <a:gd name="connsiteY8" fmla="*/ 1307008 h 1369186"/>
                <a:gd name="connsiteX0" fmla="*/ 983838 w 1869384"/>
                <a:gd name="connsiteY0" fmla="*/ 1307008 h 1373249"/>
                <a:gd name="connsiteX1" fmla="*/ 1081 w 1869384"/>
                <a:gd name="connsiteY1" fmla="*/ 668563 h 1373249"/>
                <a:gd name="connsiteX2" fmla="*/ 904099 w 1869384"/>
                <a:gd name="connsiteY2" fmla="*/ 0 h 1373249"/>
                <a:gd name="connsiteX3" fmla="*/ 1869384 w 1869384"/>
                <a:gd name="connsiteY3" fmla="*/ 0 h 1373249"/>
                <a:gd name="connsiteX4" fmla="*/ 1869384 w 1869384"/>
                <a:gd name="connsiteY4" fmla="*/ 386082 h 1373249"/>
                <a:gd name="connsiteX5" fmla="*/ 898357 w 1869384"/>
                <a:gd name="connsiteY5" fmla="*/ 386082 h 1373249"/>
                <a:gd name="connsiteX6" fmla="*/ 898357 w 1869384"/>
                <a:gd name="connsiteY6" fmla="*/ 386072 h 1373249"/>
                <a:gd name="connsiteX7" fmla="*/ 389295 w 1869384"/>
                <a:gd name="connsiteY7" fmla="*/ 1123768 h 1373249"/>
                <a:gd name="connsiteX8" fmla="*/ 983838 w 1869384"/>
                <a:gd name="connsiteY8" fmla="*/ 1307008 h 1373249"/>
                <a:gd name="connsiteX0" fmla="*/ 983838 w 1869384"/>
                <a:gd name="connsiteY0" fmla="*/ 1307008 h 1348483"/>
                <a:gd name="connsiteX1" fmla="*/ 1081 w 1869384"/>
                <a:gd name="connsiteY1" fmla="*/ 668563 h 1348483"/>
                <a:gd name="connsiteX2" fmla="*/ 904099 w 1869384"/>
                <a:gd name="connsiteY2" fmla="*/ 0 h 1348483"/>
                <a:gd name="connsiteX3" fmla="*/ 1869384 w 1869384"/>
                <a:gd name="connsiteY3" fmla="*/ 0 h 1348483"/>
                <a:gd name="connsiteX4" fmla="*/ 1869384 w 1869384"/>
                <a:gd name="connsiteY4" fmla="*/ 386082 h 1348483"/>
                <a:gd name="connsiteX5" fmla="*/ 898357 w 1869384"/>
                <a:gd name="connsiteY5" fmla="*/ 386082 h 1348483"/>
                <a:gd name="connsiteX6" fmla="*/ 898357 w 1869384"/>
                <a:gd name="connsiteY6" fmla="*/ 386072 h 1348483"/>
                <a:gd name="connsiteX7" fmla="*/ 389295 w 1869384"/>
                <a:gd name="connsiteY7" fmla="*/ 1123768 h 1348483"/>
                <a:gd name="connsiteX8" fmla="*/ 983838 w 1869384"/>
                <a:gd name="connsiteY8" fmla="*/ 1307008 h 1348483"/>
                <a:gd name="connsiteX0" fmla="*/ 983184 w 1868730"/>
                <a:gd name="connsiteY0" fmla="*/ 1307008 h 1348483"/>
                <a:gd name="connsiteX1" fmla="*/ 427 w 1868730"/>
                <a:gd name="connsiteY1" fmla="*/ 668563 h 1348483"/>
                <a:gd name="connsiteX2" fmla="*/ 903445 w 1868730"/>
                <a:gd name="connsiteY2" fmla="*/ 0 h 1348483"/>
                <a:gd name="connsiteX3" fmla="*/ 1868730 w 1868730"/>
                <a:gd name="connsiteY3" fmla="*/ 0 h 1348483"/>
                <a:gd name="connsiteX4" fmla="*/ 1868730 w 1868730"/>
                <a:gd name="connsiteY4" fmla="*/ 386082 h 1348483"/>
                <a:gd name="connsiteX5" fmla="*/ 897703 w 1868730"/>
                <a:gd name="connsiteY5" fmla="*/ 386082 h 1348483"/>
                <a:gd name="connsiteX6" fmla="*/ 897703 w 1868730"/>
                <a:gd name="connsiteY6" fmla="*/ 386072 h 1348483"/>
                <a:gd name="connsiteX7" fmla="*/ 388641 w 1868730"/>
                <a:gd name="connsiteY7" fmla="*/ 1123768 h 1348483"/>
                <a:gd name="connsiteX8" fmla="*/ 983184 w 1868730"/>
                <a:gd name="connsiteY8" fmla="*/ 1307008 h 1348483"/>
                <a:gd name="connsiteX0" fmla="*/ 990229 w 1875775"/>
                <a:gd name="connsiteY0" fmla="*/ 1307008 h 1348483"/>
                <a:gd name="connsiteX1" fmla="*/ 7472 w 1875775"/>
                <a:gd name="connsiteY1" fmla="*/ 668563 h 1348483"/>
                <a:gd name="connsiteX2" fmla="*/ 910490 w 1875775"/>
                <a:gd name="connsiteY2" fmla="*/ 0 h 1348483"/>
                <a:gd name="connsiteX3" fmla="*/ 1875775 w 1875775"/>
                <a:gd name="connsiteY3" fmla="*/ 0 h 1348483"/>
                <a:gd name="connsiteX4" fmla="*/ 1875775 w 1875775"/>
                <a:gd name="connsiteY4" fmla="*/ 386082 h 1348483"/>
                <a:gd name="connsiteX5" fmla="*/ 904748 w 1875775"/>
                <a:gd name="connsiteY5" fmla="*/ 386082 h 1348483"/>
                <a:gd name="connsiteX6" fmla="*/ 904748 w 1875775"/>
                <a:gd name="connsiteY6" fmla="*/ 386072 h 1348483"/>
                <a:gd name="connsiteX7" fmla="*/ 395686 w 1875775"/>
                <a:gd name="connsiteY7" fmla="*/ 1123768 h 1348483"/>
                <a:gd name="connsiteX8" fmla="*/ 990229 w 1875775"/>
                <a:gd name="connsiteY8" fmla="*/ 1307008 h 1348483"/>
                <a:gd name="connsiteX0" fmla="*/ 986178 w 1871724"/>
                <a:gd name="connsiteY0" fmla="*/ 1307008 h 1348483"/>
                <a:gd name="connsiteX1" fmla="*/ 3421 w 1871724"/>
                <a:gd name="connsiteY1" fmla="*/ 668563 h 1348483"/>
                <a:gd name="connsiteX2" fmla="*/ 906439 w 1871724"/>
                <a:gd name="connsiteY2" fmla="*/ 0 h 1348483"/>
                <a:gd name="connsiteX3" fmla="*/ 1871724 w 1871724"/>
                <a:gd name="connsiteY3" fmla="*/ 0 h 1348483"/>
                <a:gd name="connsiteX4" fmla="*/ 1871724 w 1871724"/>
                <a:gd name="connsiteY4" fmla="*/ 386082 h 1348483"/>
                <a:gd name="connsiteX5" fmla="*/ 900697 w 1871724"/>
                <a:gd name="connsiteY5" fmla="*/ 386082 h 1348483"/>
                <a:gd name="connsiteX6" fmla="*/ 900697 w 1871724"/>
                <a:gd name="connsiteY6" fmla="*/ 386072 h 1348483"/>
                <a:gd name="connsiteX7" fmla="*/ 391635 w 1871724"/>
                <a:gd name="connsiteY7" fmla="*/ 1123768 h 1348483"/>
                <a:gd name="connsiteX8" fmla="*/ 986178 w 1871724"/>
                <a:gd name="connsiteY8" fmla="*/ 1307008 h 1348483"/>
                <a:gd name="connsiteX0" fmla="*/ 982824 w 1868370"/>
                <a:gd name="connsiteY0" fmla="*/ 1307008 h 1348483"/>
                <a:gd name="connsiteX1" fmla="*/ 67 w 1868370"/>
                <a:gd name="connsiteY1" fmla="*/ 668563 h 1348483"/>
                <a:gd name="connsiteX2" fmla="*/ 903085 w 1868370"/>
                <a:gd name="connsiteY2" fmla="*/ 0 h 1348483"/>
                <a:gd name="connsiteX3" fmla="*/ 1868370 w 1868370"/>
                <a:gd name="connsiteY3" fmla="*/ 0 h 1348483"/>
                <a:gd name="connsiteX4" fmla="*/ 1868370 w 1868370"/>
                <a:gd name="connsiteY4" fmla="*/ 386082 h 1348483"/>
                <a:gd name="connsiteX5" fmla="*/ 897343 w 1868370"/>
                <a:gd name="connsiteY5" fmla="*/ 386082 h 1348483"/>
                <a:gd name="connsiteX6" fmla="*/ 897343 w 1868370"/>
                <a:gd name="connsiteY6" fmla="*/ 386072 h 1348483"/>
                <a:gd name="connsiteX7" fmla="*/ 388281 w 1868370"/>
                <a:gd name="connsiteY7" fmla="*/ 1123768 h 1348483"/>
                <a:gd name="connsiteX8" fmla="*/ 982824 w 1868370"/>
                <a:gd name="connsiteY8" fmla="*/ 1307008 h 1348483"/>
                <a:gd name="connsiteX0" fmla="*/ 982837 w 1868383"/>
                <a:gd name="connsiteY0" fmla="*/ 1307008 h 1363869"/>
                <a:gd name="connsiteX1" fmla="*/ 80 w 1868383"/>
                <a:gd name="connsiteY1" fmla="*/ 668563 h 1363869"/>
                <a:gd name="connsiteX2" fmla="*/ 903098 w 1868383"/>
                <a:gd name="connsiteY2" fmla="*/ 0 h 1363869"/>
                <a:gd name="connsiteX3" fmla="*/ 1868383 w 1868383"/>
                <a:gd name="connsiteY3" fmla="*/ 0 h 1363869"/>
                <a:gd name="connsiteX4" fmla="*/ 1868383 w 1868383"/>
                <a:gd name="connsiteY4" fmla="*/ 386082 h 1363869"/>
                <a:gd name="connsiteX5" fmla="*/ 897356 w 1868383"/>
                <a:gd name="connsiteY5" fmla="*/ 386082 h 1363869"/>
                <a:gd name="connsiteX6" fmla="*/ 897356 w 1868383"/>
                <a:gd name="connsiteY6" fmla="*/ 386072 h 1363869"/>
                <a:gd name="connsiteX7" fmla="*/ 388294 w 1868383"/>
                <a:gd name="connsiteY7" fmla="*/ 1123768 h 1363869"/>
                <a:gd name="connsiteX8" fmla="*/ 982837 w 1868383"/>
                <a:gd name="connsiteY8" fmla="*/ 1307008 h 1363869"/>
                <a:gd name="connsiteX0" fmla="*/ 982970 w 1868516"/>
                <a:gd name="connsiteY0" fmla="*/ 1307008 h 1357495"/>
                <a:gd name="connsiteX1" fmla="*/ 213 w 1868516"/>
                <a:gd name="connsiteY1" fmla="*/ 668563 h 1357495"/>
                <a:gd name="connsiteX2" fmla="*/ 903231 w 1868516"/>
                <a:gd name="connsiteY2" fmla="*/ 0 h 1357495"/>
                <a:gd name="connsiteX3" fmla="*/ 1868516 w 1868516"/>
                <a:gd name="connsiteY3" fmla="*/ 0 h 1357495"/>
                <a:gd name="connsiteX4" fmla="*/ 1868516 w 1868516"/>
                <a:gd name="connsiteY4" fmla="*/ 386082 h 1357495"/>
                <a:gd name="connsiteX5" fmla="*/ 897489 w 1868516"/>
                <a:gd name="connsiteY5" fmla="*/ 386082 h 1357495"/>
                <a:gd name="connsiteX6" fmla="*/ 897489 w 1868516"/>
                <a:gd name="connsiteY6" fmla="*/ 386072 h 1357495"/>
                <a:gd name="connsiteX7" fmla="*/ 388427 w 1868516"/>
                <a:gd name="connsiteY7" fmla="*/ 1123768 h 1357495"/>
                <a:gd name="connsiteX8" fmla="*/ 982970 w 1868516"/>
                <a:gd name="connsiteY8" fmla="*/ 1307008 h 1357495"/>
                <a:gd name="connsiteX0" fmla="*/ 982834 w 1868380"/>
                <a:gd name="connsiteY0" fmla="*/ 1307008 h 1357123"/>
                <a:gd name="connsiteX1" fmla="*/ 77 w 1868380"/>
                <a:gd name="connsiteY1" fmla="*/ 668563 h 1357123"/>
                <a:gd name="connsiteX2" fmla="*/ 903095 w 1868380"/>
                <a:gd name="connsiteY2" fmla="*/ 0 h 1357123"/>
                <a:gd name="connsiteX3" fmla="*/ 1868380 w 1868380"/>
                <a:gd name="connsiteY3" fmla="*/ 0 h 1357123"/>
                <a:gd name="connsiteX4" fmla="*/ 1868380 w 1868380"/>
                <a:gd name="connsiteY4" fmla="*/ 386082 h 1357123"/>
                <a:gd name="connsiteX5" fmla="*/ 897353 w 1868380"/>
                <a:gd name="connsiteY5" fmla="*/ 386082 h 1357123"/>
                <a:gd name="connsiteX6" fmla="*/ 897353 w 1868380"/>
                <a:gd name="connsiteY6" fmla="*/ 386072 h 1357123"/>
                <a:gd name="connsiteX7" fmla="*/ 388291 w 1868380"/>
                <a:gd name="connsiteY7" fmla="*/ 1123768 h 1357123"/>
                <a:gd name="connsiteX8" fmla="*/ 982834 w 1868380"/>
                <a:gd name="connsiteY8" fmla="*/ 1307008 h 1357123"/>
                <a:gd name="connsiteX0" fmla="*/ 982834 w 1868380"/>
                <a:gd name="connsiteY0" fmla="*/ 1307008 h 1364304"/>
                <a:gd name="connsiteX1" fmla="*/ 77 w 1868380"/>
                <a:gd name="connsiteY1" fmla="*/ 668563 h 1364304"/>
                <a:gd name="connsiteX2" fmla="*/ 903095 w 1868380"/>
                <a:gd name="connsiteY2" fmla="*/ 0 h 1364304"/>
                <a:gd name="connsiteX3" fmla="*/ 1868380 w 1868380"/>
                <a:gd name="connsiteY3" fmla="*/ 0 h 1364304"/>
                <a:gd name="connsiteX4" fmla="*/ 1868380 w 1868380"/>
                <a:gd name="connsiteY4" fmla="*/ 386082 h 1364304"/>
                <a:gd name="connsiteX5" fmla="*/ 897353 w 1868380"/>
                <a:gd name="connsiteY5" fmla="*/ 386082 h 1364304"/>
                <a:gd name="connsiteX6" fmla="*/ 897353 w 1868380"/>
                <a:gd name="connsiteY6" fmla="*/ 386072 h 1364304"/>
                <a:gd name="connsiteX7" fmla="*/ 388291 w 1868380"/>
                <a:gd name="connsiteY7" fmla="*/ 1123768 h 1364304"/>
                <a:gd name="connsiteX8" fmla="*/ 982834 w 1868380"/>
                <a:gd name="connsiteY8" fmla="*/ 1307008 h 1364304"/>
                <a:gd name="connsiteX0" fmla="*/ 982834 w 1868380"/>
                <a:gd name="connsiteY0" fmla="*/ 1307008 h 1366361"/>
                <a:gd name="connsiteX1" fmla="*/ 77 w 1868380"/>
                <a:gd name="connsiteY1" fmla="*/ 668563 h 1366361"/>
                <a:gd name="connsiteX2" fmla="*/ 903095 w 1868380"/>
                <a:gd name="connsiteY2" fmla="*/ 0 h 1366361"/>
                <a:gd name="connsiteX3" fmla="*/ 1868380 w 1868380"/>
                <a:gd name="connsiteY3" fmla="*/ 0 h 1366361"/>
                <a:gd name="connsiteX4" fmla="*/ 1868380 w 1868380"/>
                <a:gd name="connsiteY4" fmla="*/ 386082 h 1366361"/>
                <a:gd name="connsiteX5" fmla="*/ 897353 w 1868380"/>
                <a:gd name="connsiteY5" fmla="*/ 386082 h 1366361"/>
                <a:gd name="connsiteX6" fmla="*/ 897353 w 1868380"/>
                <a:gd name="connsiteY6" fmla="*/ 386072 h 1366361"/>
                <a:gd name="connsiteX7" fmla="*/ 388291 w 1868380"/>
                <a:gd name="connsiteY7" fmla="*/ 1123768 h 1366361"/>
                <a:gd name="connsiteX8" fmla="*/ 982834 w 1868380"/>
                <a:gd name="connsiteY8" fmla="*/ 1307008 h 1366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8380" h="1366361">
                  <a:moveTo>
                    <a:pt x="982834" y="1307008"/>
                  </a:moveTo>
                  <a:cubicBezTo>
                    <a:pt x="732394" y="1440691"/>
                    <a:pt x="10007" y="1396043"/>
                    <a:pt x="77" y="668563"/>
                  </a:cubicBezTo>
                  <a:cubicBezTo>
                    <a:pt x="-3715" y="390780"/>
                    <a:pt x="132130" y="13795"/>
                    <a:pt x="903095" y="0"/>
                  </a:cubicBezTo>
                  <a:lnTo>
                    <a:pt x="1868380" y="0"/>
                  </a:lnTo>
                  <a:lnTo>
                    <a:pt x="1868380" y="386082"/>
                  </a:lnTo>
                  <a:lnTo>
                    <a:pt x="897353" y="386082"/>
                  </a:lnTo>
                  <a:lnTo>
                    <a:pt x="897353" y="386072"/>
                  </a:lnTo>
                  <a:cubicBezTo>
                    <a:pt x="339444" y="390754"/>
                    <a:pt x="248008" y="890628"/>
                    <a:pt x="388291" y="1123768"/>
                  </a:cubicBezTo>
                  <a:cubicBezTo>
                    <a:pt x="463286" y="1235204"/>
                    <a:pt x="661103" y="1435284"/>
                    <a:pt x="982834" y="130700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F14B3C6-8F36-435C-84AF-6625E7413973}"/>
              </a:ext>
            </a:extLst>
          </p:cNvPr>
          <p:cNvSpPr txBox="1"/>
          <p:nvPr/>
        </p:nvSpPr>
        <p:spPr>
          <a:xfrm>
            <a:off x="7147682" y="2242365"/>
            <a:ext cx="76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95F6B0-2B57-4BC0-97C8-44D54B31A68A}"/>
              </a:ext>
            </a:extLst>
          </p:cNvPr>
          <p:cNvSpPr txBox="1"/>
          <p:nvPr/>
        </p:nvSpPr>
        <p:spPr>
          <a:xfrm>
            <a:off x="6688844" y="2635464"/>
            <a:ext cx="756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4" name="그룹 37">
            <a:extLst>
              <a:ext uri="{FF2B5EF4-FFF2-40B4-BE49-F238E27FC236}">
                <a16:creationId xmlns:a16="http://schemas.microsoft.com/office/drawing/2014/main" id="{74A36749-9704-43BF-A23B-5D0774771007}"/>
              </a:ext>
            </a:extLst>
          </p:cNvPr>
          <p:cNvGrpSpPr/>
          <p:nvPr/>
        </p:nvGrpSpPr>
        <p:grpSpPr>
          <a:xfrm>
            <a:off x="4389067" y="3053669"/>
            <a:ext cx="2499452" cy="1423077"/>
            <a:chOff x="2848289" y="3540714"/>
            <a:chExt cx="2499452" cy="1423077"/>
          </a:xfrm>
          <a:solidFill>
            <a:schemeClr val="accent1">
              <a:lumMod val="75000"/>
            </a:schemeClr>
          </a:solidFill>
        </p:grpSpPr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6A73A5D5-0110-4B67-804A-0465C1B3F0F3}"/>
                </a:ext>
              </a:extLst>
            </p:cNvPr>
            <p:cNvSpPr/>
            <p:nvPr/>
          </p:nvSpPr>
          <p:spPr>
            <a:xfrm rot="10800000">
              <a:off x="3479361" y="3540714"/>
              <a:ext cx="1868380" cy="1366361"/>
            </a:xfrm>
            <a:custGeom>
              <a:avLst/>
              <a:gdLst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6 w 1868309"/>
                <a:gd name="connsiteY0" fmla="*/ 668563 h 1367962"/>
                <a:gd name="connsiteX1" fmla="*/ 903024 w 1868309"/>
                <a:gd name="connsiteY1" fmla="*/ 0 h 1367962"/>
                <a:gd name="connsiteX2" fmla="*/ 1868309 w 1868309"/>
                <a:gd name="connsiteY2" fmla="*/ 0 h 1367962"/>
                <a:gd name="connsiteX3" fmla="*/ 1868309 w 1868309"/>
                <a:gd name="connsiteY3" fmla="*/ 386082 h 1367962"/>
                <a:gd name="connsiteX4" fmla="*/ 897282 w 1868309"/>
                <a:gd name="connsiteY4" fmla="*/ 386082 h 1367962"/>
                <a:gd name="connsiteX5" fmla="*/ 897282 w 1868309"/>
                <a:gd name="connsiteY5" fmla="*/ 386072 h 1367962"/>
                <a:gd name="connsiteX6" fmla="*/ 384898 w 1868309"/>
                <a:gd name="connsiteY6" fmla="*/ 679770 h 1367962"/>
                <a:gd name="connsiteX7" fmla="*/ 388220 w 1868309"/>
                <a:gd name="connsiteY7" fmla="*/ 1112230 h 1367962"/>
                <a:gd name="connsiteX8" fmla="*/ 894657 w 1868309"/>
                <a:gd name="connsiteY8" fmla="*/ 1330821 h 1367962"/>
                <a:gd name="connsiteX9" fmla="*/ 6 w 1868309"/>
                <a:gd name="connsiteY9" fmla="*/ 668563 h 1367962"/>
                <a:gd name="connsiteX0" fmla="*/ 498 w 1868801"/>
                <a:gd name="connsiteY0" fmla="*/ 668563 h 1365568"/>
                <a:gd name="connsiteX1" fmla="*/ 903516 w 1868801"/>
                <a:gd name="connsiteY1" fmla="*/ 0 h 1365568"/>
                <a:gd name="connsiteX2" fmla="*/ 1868801 w 1868801"/>
                <a:gd name="connsiteY2" fmla="*/ 0 h 1365568"/>
                <a:gd name="connsiteX3" fmla="*/ 1868801 w 1868801"/>
                <a:gd name="connsiteY3" fmla="*/ 386082 h 1365568"/>
                <a:gd name="connsiteX4" fmla="*/ 897774 w 1868801"/>
                <a:gd name="connsiteY4" fmla="*/ 386082 h 1365568"/>
                <a:gd name="connsiteX5" fmla="*/ 897774 w 1868801"/>
                <a:gd name="connsiteY5" fmla="*/ 386072 h 1365568"/>
                <a:gd name="connsiteX6" fmla="*/ 385390 w 1868801"/>
                <a:gd name="connsiteY6" fmla="*/ 679770 h 1365568"/>
                <a:gd name="connsiteX7" fmla="*/ 388712 w 1868801"/>
                <a:gd name="connsiteY7" fmla="*/ 1112230 h 1365568"/>
                <a:gd name="connsiteX8" fmla="*/ 895149 w 1868801"/>
                <a:gd name="connsiteY8" fmla="*/ 1330821 h 1365568"/>
                <a:gd name="connsiteX9" fmla="*/ 498 w 1868801"/>
                <a:gd name="connsiteY9" fmla="*/ 668563 h 1365568"/>
                <a:gd name="connsiteX0" fmla="*/ 681 w 1868984"/>
                <a:gd name="connsiteY0" fmla="*/ 668563 h 1367232"/>
                <a:gd name="connsiteX1" fmla="*/ 903699 w 1868984"/>
                <a:gd name="connsiteY1" fmla="*/ 0 h 1367232"/>
                <a:gd name="connsiteX2" fmla="*/ 1868984 w 1868984"/>
                <a:gd name="connsiteY2" fmla="*/ 0 h 1367232"/>
                <a:gd name="connsiteX3" fmla="*/ 1868984 w 1868984"/>
                <a:gd name="connsiteY3" fmla="*/ 386082 h 1367232"/>
                <a:gd name="connsiteX4" fmla="*/ 897957 w 1868984"/>
                <a:gd name="connsiteY4" fmla="*/ 386082 h 1367232"/>
                <a:gd name="connsiteX5" fmla="*/ 897957 w 1868984"/>
                <a:gd name="connsiteY5" fmla="*/ 386072 h 1367232"/>
                <a:gd name="connsiteX6" fmla="*/ 385573 w 1868984"/>
                <a:gd name="connsiteY6" fmla="*/ 679770 h 1367232"/>
                <a:gd name="connsiteX7" fmla="*/ 388895 w 1868984"/>
                <a:gd name="connsiteY7" fmla="*/ 1112230 h 1367232"/>
                <a:gd name="connsiteX8" fmla="*/ 895332 w 1868984"/>
                <a:gd name="connsiteY8" fmla="*/ 1330821 h 1367232"/>
                <a:gd name="connsiteX9" fmla="*/ 681 w 1868984"/>
                <a:gd name="connsiteY9" fmla="*/ 668563 h 1367232"/>
                <a:gd name="connsiteX0" fmla="*/ 2927 w 1871230"/>
                <a:gd name="connsiteY0" fmla="*/ 668563 h 1368608"/>
                <a:gd name="connsiteX1" fmla="*/ 905945 w 1871230"/>
                <a:gd name="connsiteY1" fmla="*/ 0 h 1368608"/>
                <a:gd name="connsiteX2" fmla="*/ 1871230 w 1871230"/>
                <a:gd name="connsiteY2" fmla="*/ 0 h 1368608"/>
                <a:gd name="connsiteX3" fmla="*/ 1871230 w 1871230"/>
                <a:gd name="connsiteY3" fmla="*/ 386082 h 1368608"/>
                <a:gd name="connsiteX4" fmla="*/ 900203 w 1871230"/>
                <a:gd name="connsiteY4" fmla="*/ 386082 h 1368608"/>
                <a:gd name="connsiteX5" fmla="*/ 900203 w 1871230"/>
                <a:gd name="connsiteY5" fmla="*/ 386072 h 1368608"/>
                <a:gd name="connsiteX6" fmla="*/ 387819 w 1871230"/>
                <a:gd name="connsiteY6" fmla="*/ 679770 h 1368608"/>
                <a:gd name="connsiteX7" fmla="*/ 391141 w 1871230"/>
                <a:gd name="connsiteY7" fmla="*/ 1112230 h 1368608"/>
                <a:gd name="connsiteX8" fmla="*/ 897578 w 1871230"/>
                <a:gd name="connsiteY8" fmla="*/ 1330821 h 1368608"/>
                <a:gd name="connsiteX9" fmla="*/ 2927 w 1871230"/>
                <a:gd name="connsiteY9" fmla="*/ 668563 h 1368608"/>
                <a:gd name="connsiteX0" fmla="*/ 682 w 1868985"/>
                <a:gd name="connsiteY0" fmla="*/ 668563 h 1368828"/>
                <a:gd name="connsiteX1" fmla="*/ 903700 w 1868985"/>
                <a:gd name="connsiteY1" fmla="*/ 0 h 1368828"/>
                <a:gd name="connsiteX2" fmla="*/ 1868985 w 1868985"/>
                <a:gd name="connsiteY2" fmla="*/ 0 h 1368828"/>
                <a:gd name="connsiteX3" fmla="*/ 1868985 w 1868985"/>
                <a:gd name="connsiteY3" fmla="*/ 386082 h 1368828"/>
                <a:gd name="connsiteX4" fmla="*/ 897958 w 1868985"/>
                <a:gd name="connsiteY4" fmla="*/ 386082 h 1368828"/>
                <a:gd name="connsiteX5" fmla="*/ 897958 w 1868985"/>
                <a:gd name="connsiteY5" fmla="*/ 386072 h 1368828"/>
                <a:gd name="connsiteX6" fmla="*/ 385574 w 1868985"/>
                <a:gd name="connsiteY6" fmla="*/ 679770 h 1368828"/>
                <a:gd name="connsiteX7" fmla="*/ 388896 w 1868985"/>
                <a:gd name="connsiteY7" fmla="*/ 1112230 h 1368828"/>
                <a:gd name="connsiteX8" fmla="*/ 895333 w 1868985"/>
                <a:gd name="connsiteY8" fmla="*/ 1330821 h 1368828"/>
                <a:gd name="connsiteX9" fmla="*/ 682 w 1868985"/>
                <a:gd name="connsiteY9" fmla="*/ 668563 h 1368828"/>
                <a:gd name="connsiteX0" fmla="*/ 214 w 1868517"/>
                <a:gd name="connsiteY0" fmla="*/ 668563 h 1369051"/>
                <a:gd name="connsiteX1" fmla="*/ 903232 w 1868517"/>
                <a:gd name="connsiteY1" fmla="*/ 0 h 1369051"/>
                <a:gd name="connsiteX2" fmla="*/ 1868517 w 1868517"/>
                <a:gd name="connsiteY2" fmla="*/ 0 h 1369051"/>
                <a:gd name="connsiteX3" fmla="*/ 1868517 w 1868517"/>
                <a:gd name="connsiteY3" fmla="*/ 386082 h 1369051"/>
                <a:gd name="connsiteX4" fmla="*/ 897490 w 1868517"/>
                <a:gd name="connsiteY4" fmla="*/ 386082 h 1369051"/>
                <a:gd name="connsiteX5" fmla="*/ 897490 w 1868517"/>
                <a:gd name="connsiteY5" fmla="*/ 386072 h 1369051"/>
                <a:gd name="connsiteX6" fmla="*/ 385106 w 1868517"/>
                <a:gd name="connsiteY6" fmla="*/ 679770 h 1369051"/>
                <a:gd name="connsiteX7" fmla="*/ 388428 w 1868517"/>
                <a:gd name="connsiteY7" fmla="*/ 1112230 h 1369051"/>
                <a:gd name="connsiteX8" fmla="*/ 894865 w 1868517"/>
                <a:gd name="connsiteY8" fmla="*/ 1330821 h 1369051"/>
                <a:gd name="connsiteX9" fmla="*/ 214 w 1868517"/>
                <a:gd name="connsiteY9" fmla="*/ 668563 h 1369051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14 w 1868317"/>
                <a:gd name="connsiteY0" fmla="*/ 668563 h 1369639"/>
                <a:gd name="connsiteX1" fmla="*/ 903032 w 1868317"/>
                <a:gd name="connsiteY1" fmla="*/ 0 h 1369639"/>
                <a:gd name="connsiteX2" fmla="*/ 1868317 w 1868317"/>
                <a:gd name="connsiteY2" fmla="*/ 0 h 1369639"/>
                <a:gd name="connsiteX3" fmla="*/ 1868317 w 1868317"/>
                <a:gd name="connsiteY3" fmla="*/ 386082 h 1369639"/>
                <a:gd name="connsiteX4" fmla="*/ 897290 w 1868317"/>
                <a:gd name="connsiteY4" fmla="*/ 386082 h 1369639"/>
                <a:gd name="connsiteX5" fmla="*/ 897290 w 1868317"/>
                <a:gd name="connsiteY5" fmla="*/ 386072 h 1369639"/>
                <a:gd name="connsiteX6" fmla="*/ 384906 w 1868317"/>
                <a:gd name="connsiteY6" fmla="*/ 679770 h 1369639"/>
                <a:gd name="connsiteX7" fmla="*/ 388228 w 1868317"/>
                <a:gd name="connsiteY7" fmla="*/ 1112230 h 1369639"/>
                <a:gd name="connsiteX8" fmla="*/ 894665 w 1868317"/>
                <a:gd name="connsiteY8" fmla="*/ 1340346 h 1369639"/>
                <a:gd name="connsiteX9" fmla="*/ 14 w 1868317"/>
                <a:gd name="connsiteY9" fmla="*/ 668563 h 1369639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57 w 1868309"/>
                <a:gd name="connsiteY0" fmla="*/ 1340346 h 1431786"/>
                <a:gd name="connsiteX1" fmla="*/ 6 w 1868309"/>
                <a:gd name="connsiteY1" fmla="*/ 668563 h 1431786"/>
                <a:gd name="connsiteX2" fmla="*/ 903024 w 1868309"/>
                <a:gd name="connsiteY2" fmla="*/ 0 h 1431786"/>
                <a:gd name="connsiteX3" fmla="*/ 1868309 w 1868309"/>
                <a:gd name="connsiteY3" fmla="*/ 0 h 1431786"/>
                <a:gd name="connsiteX4" fmla="*/ 1868309 w 1868309"/>
                <a:gd name="connsiteY4" fmla="*/ 386082 h 1431786"/>
                <a:gd name="connsiteX5" fmla="*/ 897282 w 1868309"/>
                <a:gd name="connsiteY5" fmla="*/ 386082 h 1431786"/>
                <a:gd name="connsiteX6" fmla="*/ 897282 w 1868309"/>
                <a:gd name="connsiteY6" fmla="*/ 386072 h 1431786"/>
                <a:gd name="connsiteX7" fmla="*/ 388220 w 1868309"/>
                <a:gd name="connsiteY7" fmla="*/ 1123768 h 1431786"/>
                <a:gd name="connsiteX8" fmla="*/ 986097 w 1868309"/>
                <a:gd name="connsiteY8" fmla="*/ 1431786 h 1431786"/>
                <a:gd name="connsiteX0" fmla="*/ 894657 w 1868309"/>
                <a:gd name="connsiteY0" fmla="*/ 1340346 h 1469285"/>
                <a:gd name="connsiteX1" fmla="*/ 6 w 1868309"/>
                <a:gd name="connsiteY1" fmla="*/ 668563 h 1469285"/>
                <a:gd name="connsiteX2" fmla="*/ 903024 w 1868309"/>
                <a:gd name="connsiteY2" fmla="*/ 0 h 1469285"/>
                <a:gd name="connsiteX3" fmla="*/ 1868309 w 1868309"/>
                <a:gd name="connsiteY3" fmla="*/ 0 h 1469285"/>
                <a:gd name="connsiteX4" fmla="*/ 1868309 w 1868309"/>
                <a:gd name="connsiteY4" fmla="*/ 386082 h 1469285"/>
                <a:gd name="connsiteX5" fmla="*/ 897282 w 1868309"/>
                <a:gd name="connsiteY5" fmla="*/ 386082 h 1469285"/>
                <a:gd name="connsiteX6" fmla="*/ 897282 w 1868309"/>
                <a:gd name="connsiteY6" fmla="*/ 386072 h 1469285"/>
                <a:gd name="connsiteX7" fmla="*/ 388220 w 1868309"/>
                <a:gd name="connsiteY7" fmla="*/ 1123768 h 1469285"/>
                <a:gd name="connsiteX8" fmla="*/ 778410 w 1868309"/>
                <a:gd name="connsiteY8" fmla="*/ 1469285 h 1469285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8" fmla="*/ 660144 w 1868309"/>
                <a:gd name="connsiteY8" fmla="*/ 1327943 h 1377909"/>
                <a:gd name="connsiteX0" fmla="*/ 894657 w 1868309"/>
                <a:gd name="connsiteY0" fmla="*/ 1340346 h 1541399"/>
                <a:gd name="connsiteX1" fmla="*/ 6 w 1868309"/>
                <a:gd name="connsiteY1" fmla="*/ 668563 h 1541399"/>
                <a:gd name="connsiteX2" fmla="*/ 903024 w 1868309"/>
                <a:gd name="connsiteY2" fmla="*/ 0 h 1541399"/>
                <a:gd name="connsiteX3" fmla="*/ 1868309 w 1868309"/>
                <a:gd name="connsiteY3" fmla="*/ 0 h 1541399"/>
                <a:gd name="connsiteX4" fmla="*/ 1868309 w 1868309"/>
                <a:gd name="connsiteY4" fmla="*/ 386082 h 1541399"/>
                <a:gd name="connsiteX5" fmla="*/ 897282 w 1868309"/>
                <a:gd name="connsiteY5" fmla="*/ 386082 h 1541399"/>
                <a:gd name="connsiteX6" fmla="*/ 897282 w 1868309"/>
                <a:gd name="connsiteY6" fmla="*/ 386072 h 1541399"/>
                <a:gd name="connsiteX7" fmla="*/ 388220 w 1868309"/>
                <a:gd name="connsiteY7" fmla="*/ 1123768 h 1541399"/>
                <a:gd name="connsiteX8" fmla="*/ 530340 w 1868309"/>
                <a:gd name="connsiteY8" fmla="*/ 1541399 h 1541399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0" fmla="*/ 894660 w 1868312"/>
                <a:gd name="connsiteY0" fmla="*/ 1340346 h 1371255"/>
                <a:gd name="connsiteX1" fmla="*/ 9 w 1868312"/>
                <a:gd name="connsiteY1" fmla="*/ 668563 h 1371255"/>
                <a:gd name="connsiteX2" fmla="*/ 903027 w 1868312"/>
                <a:gd name="connsiteY2" fmla="*/ 0 h 1371255"/>
                <a:gd name="connsiteX3" fmla="*/ 1868312 w 1868312"/>
                <a:gd name="connsiteY3" fmla="*/ 0 h 1371255"/>
                <a:gd name="connsiteX4" fmla="*/ 1868312 w 1868312"/>
                <a:gd name="connsiteY4" fmla="*/ 386082 h 1371255"/>
                <a:gd name="connsiteX5" fmla="*/ 897285 w 1868312"/>
                <a:gd name="connsiteY5" fmla="*/ 386082 h 1371255"/>
                <a:gd name="connsiteX6" fmla="*/ 897285 w 1868312"/>
                <a:gd name="connsiteY6" fmla="*/ 386072 h 1371255"/>
                <a:gd name="connsiteX7" fmla="*/ 388223 w 1868312"/>
                <a:gd name="connsiteY7" fmla="*/ 1123768 h 1371255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733 w 1868385"/>
                <a:gd name="connsiteY0" fmla="*/ 1340346 h 1372288"/>
                <a:gd name="connsiteX1" fmla="*/ 82 w 1868385"/>
                <a:gd name="connsiteY1" fmla="*/ 668563 h 1372288"/>
                <a:gd name="connsiteX2" fmla="*/ 903100 w 1868385"/>
                <a:gd name="connsiteY2" fmla="*/ 0 h 1372288"/>
                <a:gd name="connsiteX3" fmla="*/ 1868385 w 1868385"/>
                <a:gd name="connsiteY3" fmla="*/ 0 h 1372288"/>
                <a:gd name="connsiteX4" fmla="*/ 1868385 w 1868385"/>
                <a:gd name="connsiteY4" fmla="*/ 386082 h 1372288"/>
                <a:gd name="connsiteX5" fmla="*/ 897358 w 1868385"/>
                <a:gd name="connsiteY5" fmla="*/ 386082 h 1372288"/>
                <a:gd name="connsiteX6" fmla="*/ 897358 w 1868385"/>
                <a:gd name="connsiteY6" fmla="*/ 386072 h 1372288"/>
                <a:gd name="connsiteX7" fmla="*/ 388296 w 1868385"/>
                <a:gd name="connsiteY7" fmla="*/ 1123768 h 1372288"/>
                <a:gd name="connsiteX8" fmla="*/ 894733 w 1868385"/>
                <a:gd name="connsiteY8" fmla="*/ 1340346 h 1372288"/>
                <a:gd name="connsiteX0" fmla="*/ 983560 w 1869106"/>
                <a:gd name="connsiteY0" fmla="*/ 1316533 h 1348272"/>
                <a:gd name="connsiteX1" fmla="*/ 803 w 1869106"/>
                <a:gd name="connsiteY1" fmla="*/ 668563 h 1348272"/>
                <a:gd name="connsiteX2" fmla="*/ 903821 w 1869106"/>
                <a:gd name="connsiteY2" fmla="*/ 0 h 1348272"/>
                <a:gd name="connsiteX3" fmla="*/ 1869106 w 1869106"/>
                <a:gd name="connsiteY3" fmla="*/ 0 h 1348272"/>
                <a:gd name="connsiteX4" fmla="*/ 1869106 w 1869106"/>
                <a:gd name="connsiteY4" fmla="*/ 386082 h 1348272"/>
                <a:gd name="connsiteX5" fmla="*/ 898079 w 1869106"/>
                <a:gd name="connsiteY5" fmla="*/ 386082 h 1348272"/>
                <a:gd name="connsiteX6" fmla="*/ 898079 w 1869106"/>
                <a:gd name="connsiteY6" fmla="*/ 386072 h 1348272"/>
                <a:gd name="connsiteX7" fmla="*/ 389017 w 1869106"/>
                <a:gd name="connsiteY7" fmla="*/ 1123768 h 1348272"/>
                <a:gd name="connsiteX8" fmla="*/ 983560 w 1869106"/>
                <a:gd name="connsiteY8" fmla="*/ 1316533 h 1348272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51063"/>
                <a:gd name="connsiteX1" fmla="*/ 803 w 1869106"/>
                <a:gd name="connsiteY1" fmla="*/ 668563 h 1351063"/>
                <a:gd name="connsiteX2" fmla="*/ 903821 w 1869106"/>
                <a:gd name="connsiteY2" fmla="*/ 0 h 1351063"/>
                <a:gd name="connsiteX3" fmla="*/ 1869106 w 1869106"/>
                <a:gd name="connsiteY3" fmla="*/ 0 h 1351063"/>
                <a:gd name="connsiteX4" fmla="*/ 1869106 w 1869106"/>
                <a:gd name="connsiteY4" fmla="*/ 386082 h 1351063"/>
                <a:gd name="connsiteX5" fmla="*/ 898079 w 1869106"/>
                <a:gd name="connsiteY5" fmla="*/ 386082 h 1351063"/>
                <a:gd name="connsiteX6" fmla="*/ 898079 w 1869106"/>
                <a:gd name="connsiteY6" fmla="*/ 386072 h 1351063"/>
                <a:gd name="connsiteX7" fmla="*/ 389017 w 1869106"/>
                <a:gd name="connsiteY7" fmla="*/ 1123768 h 1351063"/>
                <a:gd name="connsiteX8" fmla="*/ 983560 w 1869106"/>
                <a:gd name="connsiteY8" fmla="*/ 1307008 h 1351063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40385"/>
                <a:gd name="connsiteX1" fmla="*/ 803 w 1869106"/>
                <a:gd name="connsiteY1" fmla="*/ 668563 h 1340385"/>
                <a:gd name="connsiteX2" fmla="*/ 903821 w 1869106"/>
                <a:gd name="connsiteY2" fmla="*/ 0 h 1340385"/>
                <a:gd name="connsiteX3" fmla="*/ 1869106 w 1869106"/>
                <a:gd name="connsiteY3" fmla="*/ 0 h 1340385"/>
                <a:gd name="connsiteX4" fmla="*/ 1869106 w 1869106"/>
                <a:gd name="connsiteY4" fmla="*/ 386082 h 1340385"/>
                <a:gd name="connsiteX5" fmla="*/ 898079 w 1869106"/>
                <a:gd name="connsiteY5" fmla="*/ 386082 h 1340385"/>
                <a:gd name="connsiteX6" fmla="*/ 898079 w 1869106"/>
                <a:gd name="connsiteY6" fmla="*/ 386072 h 1340385"/>
                <a:gd name="connsiteX7" fmla="*/ 389017 w 1869106"/>
                <a:gd name="connsiteY7" fmla="*/ 1123768 h 1340385"/>
                <a:gd name="connsiteX8" fmla="*/ 983560 w 1869106"/>
                <a:gd name="connsiteY8" fmla="*/ 1307008 h 1340385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9186"/>
                <a:gd name="connsiteX1" fmla="*/ 803 w 1869106"/>
                <a:gd name="connsiteY1" fmla="*/ 668563 h 1369186"/>
                <a:gd name="connsiteX2" fmla="*/ 903821 w 1869106"/>
                <a:gd name="connsiteY2" fmla="*/ 0 h 1369186"/>
                <a:gd name="connsiteX3" fmla="*/ 1869106 w 1869106"/>
                <a:gd name="connsiteY3" fmla="*/ 0 h 1369186"/>
                <a:gd name="connsiteX4" fmla="*/ 1869106 w 1869106"/>
                <a:gd name="connsiteY4" fmla="*/ 386082 h 1369186"/>
                <a:gd name="connsiteX5" fmla="*/ 898079 w 1869106"/>
                <a:gd name="connsiteY5" fmla="*/ 386082 h 1369186"/>
                <a:gd name="connsiteX6" fmla="*/ 898079 w 1869106"/>
                <a:gd name="connsiteY6" fmla="*/ 386072 h 1369186"/>
                <a:gd name="connsiteX7" fmla="*/ 389017 w 1869106"/>
                <a:gd name="connsiteY7" fmla="*/ 1123768 h 1369186"/>
                <a:gd name="connsiteX8" fmla="*/ 983560 w 1869106"/>
                <a:gd name="connsiteY8" fmla="*/ 1307008 h 1369186"/>
                <a:gd name="connsiteX0" fmla="*/ 983838 w 1869384"/>
                <a:gd name="connsiteY0" fmla="*/ 1307008 h 1373249"/>
                <a:gd name="connsiteX1" fmla="*/ 1081 w 1869384"/>
                <a:gd name="connsiteY1" fmla="*/ 668563 h 1373249"/>
                <a:gd name="connsiteX2" fmla="*/ 904099 w 1869384"/>
                <a:gd name="connsiteY2" fmla="*/ 0 h 1373249"/>
                <a:gd name="connsiteX3" fmla="*/ 1869384 w 1869384"/>
                <a:gd name="connsiteY3" fmla="*/ 0 h 1373249"/>
                <a:gd name="connsiteX4" fmla="*/ 1869384 w 1869384"/>
                <a:gd name="connsiteY4" fmla="*/ 386082 h 1373249"/>
                <a:gd name="connsiteX5" fmla="*/ 898357 w 1869384"/>
                <a:gd name="connsiteY5" fmla="*/ 386082 h 1373249"/>
                <a:gd name="connsiteX6" fmla="*/ 898357 w 1869384"/>
                <a:gd name="connsiteY6" fmla="*/ 386072 h 1373249"/>
                <a:gd name="connsiteX7" fmla="*/ 389295 w 1869384"/>
                <a:gd name="connsiteY7" fmla="*/ 1123768 h 1373249"/>
                <a:gd name="connsiteX8" fmla="*/ 983838 w 1869384"/>
                <a:gd name="connsiteY8" fmla="*/ 1307008 h 1373249"/>
                <a:gd name="connsiteX0" fmla="*/ 983838 w 1869384"/>
                <a:gd name="connsiteY0" fmla="*/ 1307008 h 1348483"/>
                <a:gd name="connsiteX1" fmla="*/ 1081 w 1869384"/>
                <a:gd name="connsiteY1" fmla="*/ 668563 h 1348483"/>
                <a:gd name="connsiteX2" fmla="*/ 904099 w 1869384"/>
                <a:gd name="connsiteY2" fmla="*/ 0 h 1348483"/>
                <a:gd name="connsiteX3" fmla="*/ 1869384 w 1869384"/>
                <a:gd name="connsiteY3" fmla="*/ 0 h 1348483"/>
                <a:gd name="connsiteX4" fmla="*/ 1869384 w 1869384"/>
                <a:gd name="connsiteY4" fmla="*/ 386082 h 1348483"/>
                <a:gd name="connsiteX5" fmla="*/ 898357 w 1869384"/>
                <a:gd name="connsiteY5" fmla="*/ 386082 h 1348483"/>
                <a:gd name="connsiteX6" fmla="*/ 898357 w 1869384"/>
                <a:gd name="connsiteY6" fmla="*/ 386072 h 1348483"/>
                <a:gd name="connsiteX7" fmla="*/ 389295 w 1869384"/>
                <a:gd name="connsiteY7" fmla="*/ 1123768 h 1348483"/>
                <a:gd name="connsiteX8" fmla="*/ 983838 w 1869384"/>
                <a:gd name="connsiteY8" fmla="*/ 1307008 h 1348483"/>
                <a:gd name="connsiteX0" fmla="*/ 983184 w 1868730"/>
                <a:gd name="connsiteY0" fmla="*/ 1307008 h 1348483"/>
                <a:gd name="connsiteX1" fmla="*/ 427 w 1868730"/>
                <a:gd name="connsiteY1" fmla="*/ 668563 h 1348483"/>
                <a:gd name="connsiteX2" fmla="*/ 903445 w 1868730"/>
                <a:gd name="connsiteY2" fmla="*/ 0 h 1348483"/>
                <a:gd name="connsiteX3" fmla="*/ 1868730 w 1868730"/>
                <a:gd name="connsiteY3" fmla="*/ 0 h 1348483"/>
                <a:gd name="connsiteX4" fmla="*/ 1868730 w 1868730"/>
                <a:gd name="connsiteY4" fmla="*/ 386082 h 1348483"/>
                <a:gd name="connsiteX5" fmla="*/ 897703 w 1868730"/>
                <a:gd name="connsiteY5" fmla="*/ 386082 h 1348483"/>
                <a:gd name="connsiteX6" fmla="*/ 897703 w 1868730"/>
                <a:gd name="connsiteY6" fmla="*/ 386072 h 1348483"/>
                <a:gd name="connsiteX7" fmla="*/ 388641 w 1868730"/>
                <a:gd name="connsiteY7" fmla="*/ 1123768 h 1348483"/>
                <a:gd name="connsiteX8" fmla="*/ 983184 w 1868730"/>
                <a:gd name="connsiteY8" fmla="*/ 1307008 h 1348483"/>
                <a:gd name="connsiteX0" fmla="*/ 990229 w 1875775"/>
                <a:gd name="connsiteY0" fmla="*/ 1307008 h 1348483"/>
                <a:gd name="connsiteX1" fmla="*/ 7472 w 1875775"/>
                <a:gd name="connsiteY1" fmla="*/ 668563 h 1348483"/>
                <a:gd name="connsiteX2" fmla="*/ 910490 w 1875775"/>
                <a:gd name="connsiteY2" fmla="*/ 0 h 1348483"/>
                <a:gd name="connsiteX3" fmla="*/ 1875775 w 1875775"/>
                <a:gd name="connsiteY3" fmla="*/ 0 h 1348483"/>
                <a:gd name="connsiteX4" fmla="*/ 1875775 w 1875775"/>
                <a:gd name="connsiteY4" fmla="*/ 386082 h 1348483"/>
                <a:gd name="connsiteX5" fmla="*/ 904748 w 1875775"/>
                <a:gd name="connsiteY5" fmla="*/ 386082 h 1348483"/>
                <a:gd name="connsiteX6" fmla="*/ 904748 w 1875775"/>
                <a:gd name="connsiteY6" fmla="*/ 386072 h 1348483"/>
                <a:gd name="connsiteX7" fmla="*/ 395686 w 1875775"/>
                <a:gd name="connsiteY7" fmla="*/ 1123768 h 1348483"/>
                <a:gd name="connsiteX8" fmla="*/ 990229 w 1875775"/>
                <a:gd name="connsiteY8" fmla="*/ 1307008 h 1348483"/>
                <a:gd name="connsiteX0" fmla="*/ 986178 w 1871724"/>
                <a:gd name="connsiteY0" fmla="*/ 1307008 h 1348483"/>
                <a:gd name="connsiteX1" fmla="*/ 3421 w 1871724"/>
                <a:gd name="connsiteY1" fmla="*/ 668563 h 1348483"/>
                <a:gd name="connsiteX2" fmla="*/ 906439 w 1871724"/>
                <a:gd name="connsiteY2" fmla="*/ 0 h 1348483"/>
                <a:gd name="connsiteX3" fmla="*/ 1871724 w 1871724"/>
                <a:gd name="connsiteY3" fmla="*/ 0 h 1348483"/>
                <a:gd name="connsiteX4" fmla="*/ 1871724 w 1871724"/>
                <a:gd name="connsiteY4" fmla="*/ 386082 h 1348483"/>
                <a:gd name="connsiteX5" fmla="*/ 900697 w 1871724"/>
                <a:gd name="connsiteY5" fmla="*/ 386082 h 1348483"/>
                <a:gd name="connsiteX6" fmla="*/ 900697 w 1871724"/>
                <a:gd name="connsiteY6" fmla="*/ 386072 h 1348483"/>
                <a:gd name="connsiteX7" fmla="*/ 391635 w 1871724"/>
                <a:gd name="connsiteY7" fmla="*/ 1123768 h 1348483"/>
                <a:gd name="connsiteX8" fmla="*/ 986178 w 1871724"/>
                <a:gd name="connsiteY8" fmla="*/ 1307008 h 1348483"/>
                <a:gd name="connsiteX0" fmla="*/ 982824 w 1868370"/>
                <a:gd name="connsiteY0" fmla="*/ 1307008 h 1348483"/>
                <a:gd name="connsiteX1" fmla="*/ 67 w 1868370"/>
                <a:gd name="connsiteY1" fmla="*/ 668563 h 1348483"/>
                <a:gd name="connsiteX2" fmla="*/ 903085 w 1868370"/>
                <a:gd name="connsiteY2" fmla="*/ 0 h 1348483"/>
                <a:gd name="connsiteX3" fmla="*/ 1868370 w 1868370"/>
                <a:gd name="connsiteY3" fmla="*/ 0 h 1348483"/>
                <a:gd name="connsiteX4" fmla="*/ 1868370 w 1868370"/>
                <a:gd name="connsiteY4" fmla="*/ 386082 h 1348483"/>
                <a:gd name="connsiteX5" fmla="*/ 897343 w 1868370"/>
                <a:gd name="connsiteY5" fmla="*/ 386082 h 1348483"/>
                <a:gd name="connsiteX6" fmla="*/ 897343 w 1868370"/>
                <a:gd name="connsiteY6" fmla="*/ 386072 h 1348483"/>
                <a:gd name="connsiteX7" fmla="*/ 388281 w 1868370"/>
                <a:gd name="connsiteY7" fmla="*/ 1123768 h 1348483"/>
                <a:gd name="connsiteX8" fmla="*/ 982824 w 1868370"/>
                <a:gd name="connsiteY8" fmla="*/ 1307008 h 1348483"/>
                <a:gd name="connsiteX0" fmla="*/ 982837 w 1868383"/>
                <a:gd name="connsiteY0" fmla="*/ 1307008 h 1363869"/>
                <a:gd name="connsiteX1" fmla="*/ 80 w 1868383"/>
                <a:gd name="connsiteY1" fmla="*/ 668563 h 1363869"/>
                <a:gd name="connsiteX2" fmla="*/ 903098 w 1868383"/>
                <a:gd name="connsiteY2" fmla="*/ 0 h 1363869"/>
                <a:gd name="connsiteX3" fmla="*/ 1868383 w 1868383"/>
                <a:gd name="connsiteY3" fmla="*/ 0 h 1363869"/>
                <a:gd name="connsiteX4" fmla="*/ 1868383 w 1868383"/>
                <a:gd name="connsiteY4" fmla="*/ 386082 h 1363869"/>
                <a:gd name="connsiteX5" fmla="*/ 897356 w 1868383"/>
                <a:gd name="connsiteY5" fmla="*/ 386082 h 1363869"/>
                <a:gd name="connsiteX6" fmla="*/ 897356 w 1868383"/>
                <a:gd name="connsiteY6" fmla="*/ 386072 h 1363869"/>
                <a:gd name="connsiteX7" fmla="*/ 388294 w 1868383"/>
                <a:gd name="connsiteY7" fmla="*/ 1123768 h 1363869"/>
                <a:gd name="connsiteX8" fmla="*/ 982837 w 1868383"/>
                <a:gd name="connsiteY8" fmla="*/ 1307008 h 1363869"/>
                <a:gd name="connsiteX0" fmla="*/ 982970 w 1868516"/>
                <a:gd name="connsiteY0" fmla="*/ 1307008 h 1357495"/>
                <a:gd name="connsiteX1" fmla="*/ 213 w 1868516"/>
                <a:gd name="connsiteY1" fmla="*/ 668563 h 1357495"/>
                <a:gd name="connsiteX2" fmla="*/ 903231 w 1868516"/>
                <a:gd name="connsiteY2" fmla="*/ 0 h 1357495"/>
                <a:gd name="connsiteX3" fmla="*/ 1868516 w 1868516"/>
                <a:gd name="connsiteY3" fmla="*/ 0 h 1357495"/>
                <a:gd name="connsiteX4" fmla="*/ 1868516 w 1868516"/>
                <a:gd name="connsiteY4" fmla="*/ 386082 h 1357495"/>
                <a:gd name="connsiteX5" fmla="*/ 897489 w 1868516"/>
                <a:gd name="connsiteY5" fmla="*/ 386082 h 1357495"/>
                <a:gd name="connsiteX6" fmla="*/ 897489 w 1868516"/>
                <a:gd name="connsiteY6" fmla="*/ 386072 h 1357495"/>
                <a:gd name="connsiteX7" fmla="*/ 388427 w 1868516"/>
                <a:gd name="connsiteY7" fmla="*/ 1123768 h 1357495"/>
                <a:gd name="connsiteX8" fmla="*/ 982970 w 1868516"/>
                <a:gd name="connsiteY8" fmla="*/ 1307008 h 1357495"/>
                <a:gd name="connsiteX0" fmla="*/ 982834 w 1868380"/>
                <a:gd name="connsiteY0" fmla="*/ 1307008 h 1357123"/>
                <a:gd name="connsiteX1" fmla="*/ 77 w 1868380"/>
                <a:gd name="connsiteY1" fmla="*/ 668563 h 1357123"/>
                <a:gd name="connsiteX2" fmla="*/ 903095 w 1868380"/>
                <a:gd name="connsiteY2" fmla="*/ 0 h 1357123"/>
                <a:gd name="connsiteX3" fmla="*/ 1868380 w 1868380"/>
                <a:gd name="connsiteY3" fmla="*/ 0 h 1357123"/>
                <a:gd name="connsiteX4" fmla="*/ 1868380 w 1868380"/>
                <a:gd name="connsiteY4" fmla="*/ 386082 h 1357123"/>
                <a:gd name="connsiteX5" fmla="*/ 897353 w 1868380"/>
                <a:gd name="connsiteY5" fmla="*/ 386082 h 1357123"/>
                <a:gd name="connsiteX6" fmla="*/ 897353 w 1868380"/>
                <a:gd name="connsiteY6" fmla="*/ 386072 h 1357123"/>
                <a:gd name="connsiteX7" fmla="*/ 388291 w 1868380"/>
                <a:gd name="connsiteY7" fmla="*/ 1123768 h 1357123"/>
                <a:gd name="connsiteX8" fmla="*/ 982834 w 1868380"/>
                <a:gd name="connsiteY8" fmla="*/ 1307008 h 1357123"/>
                <a:gd name="connsiteX0" fmla="*/ 982834 w 1868380"/>
                <a:gd name="connsiteY0" fmla="*/ 1307008 h 1364304"/>
                <a:gd name="connsiteX1" fmla="*/ 77 w 1868380"/>
                <a:gd name="connsiteY1" fmla="*/ 668563 h 1364304"/>
                <a:gd name="connsiteX2" fmla="*/ 903095 w 1868380"/>
                <a:gd name="connsiteY2" fmla="*/ 0 h 1364304"/>
                <a:gd name="connsiteX3" fmla="*/ 1868380 w 1868380"/>
                <a:gd name="connsiteY3" fmla="*/ 0 h 1364304"/>
                <a:gd name="connsiteX4" fmla="*/ 1868380 w 1868380"/>
                <a:gd name="connsiteY4" fmla="*/ 386082 h 1364304"/>
                <a:gd name="connsiteX5" fmla="*/ 897353 w 1868380"/>
                <a:gd name="connsiteY5" fmla="*/ 386082 h 1364304"/>
                <a:gd name="connsiteX6" fmla="*/ 897353 w 1868380"/>
                <a:gd name="connsiteY6" fmla="*/ 386072 h 1364304"/>
                <a:gd name="connsiteX7" fmla="*/ 388291 w 1868380"/>
                <a:gd name="connsiteY7" fmla="*/ 1123768 h 1364304"/>
                <a:gd name="connsiteX8" fmla="*/ 982834 w 1868380"/>
                <a:gd name="connsiteY8" fmla="*/ 1307008 h 1364304"/>
                <a:gd name="connsiteX0" fmla="*/ 982834 w 1868380"/>
                <a:gd name="connsiteY0" fmla="*/ 1307008 h 1366361"/>
                <a:gd name="connsiteX1" fmla="*/ 77 w 1868380"/>
                <a:gd name="connsiteY1" fmla="*/ 668563 h 1366361"/>
                <a:gd name="connsiteX2" fmla="*/ 903095 w 1868380"/>
                <a:gd name="connsiteY2" fmla="*/ 0 h 1366361"/>
                <a:gd name="connsiteX3" fmla="*/ 1868380 w 1868380"/>
                <a:gd name="connsiteY3" fmla="*/ 0 h 1366361"/>
                <a:gd name="connsiteX4" fmla="*/ 1868380 w 1868380"/>
                <a:gd name="connsiteY4" fmla="*/ 386082 h 1366361"/>
                <a:gd name="connsiteX5" fmla="*/ 897353 w 1868380"/>
                <a:gd name="connsiteY5" fmla="*/ 386082 h 1366361"/>
                <a:gd name="connsiteX6" fmla="*/ 897353 w 1868380"/>
                <a:gd name="connsiteY6" fmla="*/ 386072 h 1366361"/>
                <a:gd name="connsiteX7" fmla="*/ 388291 w 1868380"/>
                <a:gd name="connsiteY7" fmla="*/ 1123768 h 1366361"/>
                <a:gd name="connsiteX8" fmla="*/ 982834 w 1868380"/>
                <a:gd name="connsiteY8" fmla="*/ 1307008 h 1366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8380" h="1366361">
                  <a:moveTo>
                    <a:pt x="982834" y="1307008"/>
                  </a:moveTo>
                  <a:cubicBezTo>
                    <a:pt x="732394" y="1440691"/>
                    <a:pt x="10007" y="1396043"/>
                    <a:pt x="77" y="668563"/>
                  </a:cubicBezTo>
                  <a:cubicBezTo>
                    <a:pt x="-3715" y="390780"/>
                    <a:pt x="132130" y="13795"/>
                    <a:pt x="903095" y="0"/>
                  </a:cubicBezTo>
                  <a:lnTo>
                    <a:pt x="1868380" y="0"/>
                  </a:lnTo>
                  <a:lnTo>
                    <a:pt x="1868380" y="386082"/>
                  </a:lnTo>
                  <a:lnTo>
                    <a:pt x="897353" y="386082"/>
                  </a:lnTo>
                  <a:lnTo>
                    <a:pt x="897353" y="386072"/>
                  </a:lnTo>
                  <a:cubicBezTo>
                    <a:pt x="339444" y="390754"/>
                    <a:pt x="248008" y="890628"/>
                    <a:pt x="388291" y="1123768"/>
                  </a:cubicBezTo>
                  <a:cubicBezTo>
                    <a:pt x="463286" y="1235204"/>
                    <a:pt x="661103" y="1435284"/>
                    <a:pt x="982834" y="130700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6" name="Isosceles Triangle 28">
              <a:extLst>
                <a:ext uri="{FF2B5EF4-FFF2-40B4-BE49-F238E27FC236}">
                  <a16:creationId xmlns:a16="http://schemas.microsoft.com/office/drawing/2014/main" id="{48E7124A-B456-4504-9E2E-94DF92F8DBEA}"/>
                </a:ext>
              </a:extLst>
            </p:cNvPr>
            <p:cNvSpPr/>
            <p:nvPr/>
          </p:nvSpPr>
          <p:spPr>
            <a:xfrm rot="16200000">
              <a:off x="2902343" y="4374045"/>
              <a:ext cx="535692" cy="6437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81C121D-8D9B-401D-93DF-B0B81E80A35A}"/>
              </a:ext>
            </a:extLst>
          </p:cNvPr>
          <p:cNvSpPr txBox="1"/>
          <p:nvPr/>
        </p:nvSpPr>
        <p:spPr>
          <a:xfrm>
            <a:off x="4780407" y="4008843"/>
            <a:ext cx="756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8FE8B4-8D34-4C09-8ED4-9CE02BC40348}"/>
              </a:ext>
            </a:extLst>
          </p:cNvPr>
          <p:cNvSpPr txBox="1"/>
          <p:nvPr/>
        </p:nvSpPr>
        <p:spPr>
          <a:xfrm>
            <a:off x="4389067" y="4408953"/>
            <a:ext cx="76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61AF0D-8958-4BAD-8F06-C76284C695B1}"/>
              </a:ext>
            </a:extLst>
          </p:cNvPr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5B81AD-6D1D-435D-8B08-C7AF3D243EB0}"/>
              </a:ext>
            </a:extLst>
          </p:cNvPr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2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납치 알림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Idea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Rounded Rectangle 7">
            <a:extLst>
              <a:ext uri="{FF2B5EF4-FFF2-40B4-BE49-F238E27FC236}">
                <a16:creationId xmlns:a16="http://schemas.microsoft.com/office/drawing/2014/main" id="{12F421FE-E80D-4783-8E1E-7926D321B39B}"/>
              </a:ext>
            </a:extLst>
          </p:cNvPr>
          <p:cNvSpPr/>
          <p:nvPr/>
        </p:nvSpPr>
        <p:spPr>
          <a:xfrm>
            <a:off x="5925399" y="3196932"/>
            <a:ext cx="374758" cy="64854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F0FDC4-3111-492E-A3B0-EC006B6D04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021" y="3929372"/>
            <a:ext cx="535693" cy="535693"/>
          </a:xfrm>
          <a:prstGeom prst="rect">
            <a:avLst/>
          </a:prstGeom>
        </p:spPr>
      </p:pic>
      <p:sp>
        <p:nvSpPr>
          <p:cNvPr id="24" name="Teardrop 6">
            <a:extLst>
              <a:ext uri="{FF2B5EF4-FFF2-40B4-BE49-F238E27FC236}">
                <a16:creationId xmlns:a16="http://schemas.microsoft.com/office/drawing/2014/main" id="{930819A3-B5E1-498F-950E-0D35F26FAE54}"/>
              </a:ext>
            </a:extLst>
          </p:cNvPr>
          <p:cNvSpPr/>
          <p:nvPr/>
        </p:nvSpPr>
        <p:spPr>
          <a:xfrm rot="8100000">
            <a:off x="10944304" y="2568064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93956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3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납치 알림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Concept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870030" y="2051730"/>
            <a:ext cx="414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납치 알림</a:t>
            </a:r>
            <a:endParaRPr lang="en-US" altLang="ko-KR" sz="28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777125" y="2783903"/>
            <a:ext cx="5131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스마트폰에 기록된 나의 위치 정보</a:t>
            </a:r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117" y="2722017"/>
            <a:ext cx="733063" cy="494818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3777124" y="3576947"/>
            <a:ext cx="3945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 pitchFamily="18" charset="-127"/>
              </a:rPr>
              <a:t>스마트폰의 </a:t>
            </a: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 pitchFamily="18" charset="-127"/>
              </a:rPr>
              <a:t>GPS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 pitchFamily="18" charset="-127"/>
              </a:rPr>
              <a:t>와 시간을 이용</a:t>
            </a:r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18" name="그림 11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117" y="3501373"/>
            <a:ext cx="733063" cy="4948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3777124" y="4325145"/>
            <a:ext cx="68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과거 정보의 데이터를 비교하여 특이점을 찾아 납치예방</a:t>
            </a:r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20" name="그림 11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117" y="4266422"/>
            <a:ext cx="733063" cy="49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4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4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납치 알림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Step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320111" y="1325692"/>
            <a:ext cx="9595259" cy="3949151"/>
            <a:chOff x="1663011" y="1325692"/>
            <a:chExt cx="9595259" cy="3949151"/>
          </a:xfrm>
        </p:grpSpPr>
        <p:grpSp>
          <p:nvGrpSpPr>
            <p:cNvPr id="11" name="그룹 10"/>
            <p:cNvGrpSpPr/>
            <p:nvPr/>
          </p:nvGrpSpPr>
          <p:grpSpPr>
            <a:xfrm>
              <a:off x="1747091" y="3672355"/>
              <a:ext cx="3945571" cy="916578"/>
              <a:chOff x="668996" y="2248619"/>
              <a:chExt cx="3945571" cy="916578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668996" y="2826643"/>
                <a:ext cx="394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30" panose="02030504000101010101" pitchFamily="18" charset="-127"/>
                  </a:rPr>
                  <a:t>스마트폰의 </a:t>
                </a:r>
                <a:r>
                  <a:rPr lang="en-US" altLang="ko-KR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30" panose="02030504000101010101" pitchFamily="18" charset="-127"/>
                  </a:rPr>
                  <a:t>GPS</a:t>
                </a:r>
                <a:r>
                  <a:rPr lang="ko-KR" altLang="en-US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30" panose="02030504000101010101" pitchFamily="18" charset="-127"/>
                  </a:rPr>
                  <a:t>와 시간을 이용</a:t>
                </a:r>
                <a:endPara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pic>
            <p:nvPicPr>
              <p:cNvPr id="116" name="그림 115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524" y="2248619"/>
                <a:ext cx="733063" cy="494818"/>
              </a:xfrm>
              <a:prstGeom prst="rect">
                <a:avLst/>
              </a:prstGeom>
            </p:spPr>
          </p:pic>
        </p:grpSp>
        <p:cxnSp>
          <p:nvCxnSpPr>
            <p:cNvPr id="3" name="직선 연결선 2"/>
            <p:cNvCxnSpPr/>
            <p:nvPr/>
          </p:nvCxnSpPr>
          <p:spPr>
            <a:xfrm>
              <a:off x="1905000" y="4597400"/>
              <a:ext cx="29083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800600" y="3441700"/>
              <a:ext cx="29083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7683500" y="2248619"/>
              <a:ext cx="29083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800600" y="3441700"/>
              <a:ext cx="0" cy="115570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696200" y="2248619"/>
              <a:ext cx="0" cy="119943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/>
            <p:cNvGrpSpPr/>
            <p:nvPr/>
          </p:nvGrpSpPr>
          <p:grpSpPr>
            <a:xfrm>
              <a:off x="4684636" y="2487741"/>
              <a:ext cx="3945571" cy="916578"/>
              <a:chOff x="710941" y="2248619"/>
              <a:chExt cx="3945571" cy="916578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710941" y="2826643"/>
                <a:ext cx="394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스마트폰에 기록된 정보를 이용</a:t>
                </a:r>
                <a:endPara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524" y="2248619"/>
                <a:ext cx="733063" cy="494818"/>
              </a:xfrm>
              <a:prstGeom prst="rect">
                <a:avLst/>
              </a:prstGeom>
            </p:spPr>
          </p:pic>
        </p:grpSp>
        <p:grpSp>
          <p:nvGrpSpPr>
            <p:cNvPr id="38" name="그룹 37"/>
            <p:cNvGrpSpPr/>
            <p:nvPr/>
          </p:nvGrpSpPr>
          <p:grpSpPr>
            <a:xfrm>
              <a:off x="7164864" y="1325692"/>
              <a:ext cx="3945571" cy="916578"/>
              <a:chOff x="308269" y="2248619"/>
              <a:chExt cx="3945571" cy="916578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08269" y="2826643"/>
                <a:ext cx="394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즉각적인 알림과 피해 방지</a:t>
                </a:r>
                <a:endPara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524" y="2248619"/>
                <a:ext cx="733063" cy="494818"/>
              </a:xfrm>
              <a:prstGeom prst="rect">
                <a:avLst/>
              </a:prstGeom>
            </p:spPr>
          </p:pic>
        </p:grpSp>
        <p:sp>
          <p:nvSpPr>
            <p:cNvPr id="46" name="직사각형 45"/>
            <p:cNvSpPr/>
            <p:nvPr/>
          </p:nvSpPr>
          <p:spPr>
            <a:xfrm>
              <a:off x="1663011" y="4751623"/>
              <a:ext cx="339227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스마트폰의 </a:t>
              </a: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GPS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기능과 시간을 이용하여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나의 위치와 시간을 기록한다</a:t>
              </a: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856526" y="3614680"/>
              <a:ext cx="348685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기록된 나의 데이터를 기반으로 학습하여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납치 여부의 가능성을 예측한다</a:t>
              </a: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.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708900" y="2398108"/>
              <a:ext cx="35493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과거와 위치 정보와 시각을 기반으로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납치 가능성이 높으면 부모에게 즉각 알림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995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납치 알림</a:t>
            </a:r>
            <a:endParaRPr lang="ko-KR" altLang="en-US" sz="2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599F07-A09A-4005-B803-676A1412C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571" y="1037625"/>
            <a:ext cx="3142857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8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136</Words>
  <Application>Microsoft Office PowerPoint</Application>
  <PresentationFormat>와이드스크린</PresentationFormat>
  <Paragraphs>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-윤고딕310</vt:lpstr>
      <vt:lpstr>-윤고딕330</vt:lpstr>
      <vt:lpstr>-윤고딕350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HyonngE Kim</cp:lastModifiedBy>
  <cp:revision>15</cp:revision>
  <dcterms:created xsi:type="dcterms:W3CDTF">2016-03-30T05:53:39Z</dcterms:created>
  <dcterms:modified xsi:type="dcterms:W3CDTF">2018-12-24T01:20:23Z</dcterms:modified>
</cp:coreProperties>
</file>