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56" r:id="rId2"/>
    <p:sldId id="420" r:id="rId3"/>
    <p:sldId id="424" r:id="rId4"/>
    <p:sldId id="425" r:id="rId5"/>
    <p:sldId id="426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355" r:id="rId18"/>
    <p:sldId id="423" r:id="rId19"/>
    <p:sldId id="438" r:id="rId20"/>
    <p:sldId id="439" r:id="rId21"/>
    <p:sldId id="440" r:id="rId22"/>
    <p:sldId id="441" r:id="rId23"/>
    <p:sldId id="442" r:id="rId24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1BF0F4D-8398-4A07-8780-15FCDADBE2FB}">
          <p14:sldIdLst>
            <p14:sldId id="256"/>
            <p14:sldId id="420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355"/>
            <p14:sldId id="423"/>
            <p14:sldId id="438"/>
            <p14:sldId id="439"/>
            <p14:sldId id="440"/>
            <p14:sldId id="441"/>
            <p14:sldId id="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ee" initials="b" lastIdx="2" clrIdx="0"/>
  <p:cmAuthor id="1" name="Byoung-Dai Lee" initials="BL" lastIdx="2" clrIdx="1"/>
  <p:cmAuthor id="2" name="이찬수" initials="이" lastIdx="1" clrIdx="2">
    <p:extLst>
      <p:ext uri="{19B8F6BF-5375-455C-9EA6-DF929625EA0E}">
        <p15:presenceInfo xmlns:p15="http://schemas.microsoft.com/office/powerpoint/2012/main" userId="이찬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4FC"/>
    <a:srgbClr val="FF2D2D"/>
    <a:srgbClr val="0000FF"/>
    <a:srgbClr val="FF4B4B"/>
    <a:srgbClr val="FF5757"/>
    <a:srgbClr val="003300"/>
    <a:srgbClr val="008000"/>
    <a:srgbClr val="FFFF66"/>
    <a:srgbClr val="9982B4"/>
    <a:srgbClr val="FFC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94" autoAdjust="0"/>
  </p:normalViewPr>
  <p:slideViewPr>
    <p:cSldViewPr>
      <p:cViewPr>
        <p:scale>
          <a:sx n="100" d="100"/>
          <a:sy n="100" d="100"/>
        </p:scale>
        <p:origin x="1950" y="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-2034" y="-4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530" y="4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3010E-A372-4AD6-9604-74B08FADCE6E}" type="datetimeFigureOut">
              <a:rPr lang="ko-KR" altLang="en-US" smtClean="0"/>
              <a:pPr/>
              <a:t>2019-02-15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530" y="9428222"/>
            <a:ext cx="2946058" cy="49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094A4-C129-4DB5-900F-548F262350A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339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노트 개체 틀 10"/>
          <p:cNvSpPr>
            <a:spLocks noGrp="1"/>
          </p:cNvSpPr>
          <p:nvPr>
            <p:ph type="body" sz="quarter" idx="3"/>
          </p:nvPr>
        </p:nvSpPr>
        <p:spPr>
          <a:xfrm>
            <a:off x="679454" y="652037"/>
            <a:ext cx="5438775" cy="85300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5665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768" y="4715155"/>
            <a:ext cx="5438140" cy="44669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3850448" y="9428583"/>
            <a:ext cx="2945659" cy="496333"/>
          </a:xfrm>
          <a:prstGeom prst="rect">
            <a:avLst/>
          </a:prstGeom>
        </p:spPr>
        <p:txBody>
          <a:bodyPr/>
          <a:lstStyle/>
          <a:p>
            <a:fld id="{55777F8F-31A4-479A-9744-0401FA27136A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1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AF9C-3450-445D-8CA0-1446518059A7}" type="datetime1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16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100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-180528" y="2276872"/>
            <a:ext cx="9505056" cy="1512168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8748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7228A-E312-4D41-B016-8527BA16FA74}" type="datetime1">
              <a:rPr lang="ko-KR" altLang="en-US" smtClean="0"/>
              <a:t>2019-02-15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233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595CD-18C5-4F9B-A4C3-328D11825D06}" type="datetime1">
              <a:rPr lang="ko-KR" altLang="en-US" smtClean="0"/>
              <a:t>2019-02-15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6592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CD933-7055-4C8D-850A-45DB605B5FF1}" type="datetime1">
              <a:rPr lang="ko-KR" altLang="en-US" smtClean="0"/>
              <a:t>2019-02-15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20272" y="6480177"/>
            <a:ext cx="2133600" cy="365125"/>
          </a:xfrm>
        </p:spPr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13"/>
          </p:nvPr>
        </p:nvSpPr>
        <p:spPr>
          <a:xfrm>
            <a:off x="683568" y="1196752"/>
            <a:ext cx="8003232" cy="4969098"/>
          </a:xfrm>
        </p:spPr>
        <p:txBody>
          <a:bodyPr/>
          <a:lstStyle>
            <a:lvl5pPr marL="2286000" indent="-457200">
              <a:buClr>
                <a:schemeClr val="accent5">
                  <a:lumMod val="75000"/>
                </a:schemeClr>
              </a:buClr>
              <a:buFont typeface="한컴 윤체 L" panose="02020603020101020101" pitchFamily="18" charset="-127"/>
              <a:buChar char="˚"/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00412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442DF-5CD1-4427-8048-460833BF937D}" type="datetime1">
              <a:rPr lang="ko-KR" altLang="en-US" smtClean="0"/>
              <a:t>2019-02-15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827584" y="44626"/>
            <a:ext cx="7859216" cy="850106"/>
          </a:xfrm>
        </p:spPr>
        <p:txBody>
          <a:bodyPr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8731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87000"/>
                  <a:lumOff val="13000"/>
                </a:schemeClr>
              </a:gs>
              <a:gs pos="80000">
                <a:schemeClr val="tx2">
                  <a:lumMod val="70000"/>
                </a:schemeClr>
              </a:gs>
              <a:gs pos="100000">
                <a:schemeClr val="tx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/>
          </p:nvPr>
        </p:nvSpPr>
        <p:spPr>
          <a:xfrm>
            <a:off x="468315" y="333377"/>
            <a:ext cx="1582737" cy="100806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9310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25A58-EFFF-471F-B14C-1D67B8AD8102}" type="datetime1">
              <a:rPr lang="ko-KR" altLang="en-US" smtClean="0"/>
              <a:t>2019-02-15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5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901C8-3984-406E-8A29-F15CDE47FFBC}" type="datetime1">
              <a:rPr lang="ko-KR" altLang="en-US" smtClean="0"/>
              <a:t>2019-02-15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-32456" y="3176972"/>
            <a:ext cx="7484776" cy="33638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2"/>
          <p:cNvSpPr txBox="1">
            <a:spLocks/>
          </p:cNvSpPr>
          <p:nvPr userDrawn="1"/>
        </p:nvSpPr>
        <p:spPr>
          <a:xfrm>
            <a:off x="107504" y="3140970"/>
            <a:ext cx="1224136" cy="36004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한컴 윤체 L" pitchFamily="18" charset="-127"/>
                <a:ea typeface="한컴 윤체 L" pitchFamily="18" charset="-127"/>
                <a:cs typeface="+mj-cs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</a:rPr>
              <a:t>INDEX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08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D6F7-3348-474D-9AC4-474444BB68C8}" type="datetime1">
              <a:rPr lang="ko-KR" altLang="en-US" smtClean="0"/>
              <a:t>2019-02-15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080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703C8-F24F-49A4-BD9F-6B844BD94205}" type="datetime1">
              <a:rPr lang="ko-KR" altLang="en-US" smtClean="0"/>
              <a:t>2019-02-15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08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17793-01EA-4DDA-97EF-7FB7BA997E91}" type="datetime1">
              <a:rPr lang="ko-KR" altLang="en-US" smtClean="0"/>
              <a:t>2019-02-15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6" name="직사각형 5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87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8633D-9903-4FCC-90A6-279D55C73988}" type="datetime1">
              <a:rPr lang="ko-KR" altLang="en-US" smtClean="0"/>
              <a:t>2019-02-15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직사각형 4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065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D4CC-6006-4E4A-A0BA-010B9BD6D32B}" type="datetime1">
              <a:rPr lang="ko-KR" altLang="en-US" smtClean="0"/>
              <a:t>2019-02-15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95536" y="-99392"/>
            <a:ext cx="288032" cy="108012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80000">
                <a:schemeClr val="tx2">
                  <a:lumMod val="80000"/>
                </a:schemeClr>
              </a:gs>
              <a:gs pos="100000">
                <a:schemeClr val="tx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3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12069-8704-4028-AB19-4BF8D97D15F3}" type="datetime1">
              <a:rPr lang="ko-KR" altLang="en-US" smtClean="0"/>
              <a:t>2019-02-15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1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95937-8DEC-418B-AA40-8440F31A71EF}" type="datetime1">
              <a:rPr lang="ko-KR" altLang="en-US" smtClean="0"/>
              <a:t>2019-02-15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4293B-D495-40AC-8AFF-5A791F443E2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dk1">
                  <a:tint val="50000"/>
                  <a:satMod val="300000"/>
                  <a:lumMod val="80000"/>
                  <a:lumOff val="20000"/>
                </a:schemeClr>
              </a:gs>
              <a:gs pos="80000">
                <a:schemeClr val="dk1">
                  <a:tint val="37000"/>
                  <a:satMod val="300000"/>
                  <a:lumMod val="80000"/>
                  <a:lumOff val="20000"/>
                </a:schemeClr>
              </a:gs>
              <a:gs pos="27000">
                <a:schemeClr val="dk1">
                  <a:tint val="15000"/>
                  <a:satMod val="350000"/>
                  <a:lumMod val="80000"/>
                  <a:lumOff val="2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1763690" y="6453338"/>
            <a:ext cx="7000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Department of Computer Science, Kyonggi University</a:t>
            </a:r>
            <a:endParaRPr lang="ko-KR" altLang="en-US" sz="1200" i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 descr="C:\Users\ChoiDevil\Pictures\Maxim Kazmin\kgu.PNG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" y="6234484"/>
            <a:ext cx="980817" cy="57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870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50" r:id="rId12"/>
    <p:sldLayoutId id="2147483654" r:id="rId13"/>
    <p:sldLayoutId id="2147483657" r:id="rId14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ay4U/RTOS_StepByStep/blob/master/Deep_Learning_from_Scratch/deep-learning-from-scratch-master/ch07/simple_convnet.py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2132856"/>
            <a:ext cx="7772400" cy="1470025"/>
          </a:xfrm>
        </p:spPr>
        <p:txBody>
          <a:bodyPr>
            <a:noAutofit/>
          </a:bodyPr>
          <a:lstStyle/>
          <a:p>
            <a:r>
              <a:rPr lang="en-US" altLang="ko-KR" dirty="0">
                <a:solidFill>
                  <a:schemeClr val="bg1">
                    <a:lumMod val="85000"/>
                  </a:schemeClr>
                </a:solidFill>
              </a:rPr>
              <a:t>Chapter7 CNN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HyeongRae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Kim</a:t>
            </a:r>
          </a:p>
          <a:p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RTOS Lab.</a:t>
            </a:r>
          </a:p>
          <a:p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Dept. of Computer Science</a:t>
            </a:r>
          </a:p>
          <a:p>
            <a:r>
              <a:rPr lang="en-US" altLang="ko-KR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Kyonggi</a:t>
            </a:r>
            <a:r>
              <a:rPr lang="en-US" altLang="ko-K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University</a:t>
            </a:r>
          </a:p>
          <a:p>
            <a:endParaRPr lang="en-US" altLang="ko-KR" sz="1800" dirty="0">
              <a:solidFill>
                <a:schemeClr val="tx1">
                  <a:lumMod val="65000"/>
                  <a:lumOff val="35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2272208" y="1772816"/>
            <a:ext cx="6400800" cy="528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한컴 윤체 L" pitchFamily="18" charset="-127"/>
                <a:ea typeface="한컴 윤체 L" pitchFamily="18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월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4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주차 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-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9998F8-8D52-47B4-938B-E120E1C4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0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풀링</a:t>
            </a:r>
            <a:r>
              <a:rPr lang="ko-KR" altLang="en-US" b="1" dirty="0"/>
              <a:t> 계층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6F0AE8-0F59-4699-84E2-DBDA55291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37" y="1809667"/>
            <a:ext cx="8268125" cy="323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40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풀링</a:t>
            </a:r>
            <a:r>
              <a:rPr lang="ko-KR" altLang="en-US" b="1" dirty="0"/>
              <a:t> 전개</a:t>
            </a:r>
            <a:r>
              <a:rPr lang="en-US" altLang="ko-KR" b="1" dirty="0"/>
              <a:t>(reshape)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859DFF-1299-4A52-B0A4-3CDC85A88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343403"/>
            <a:ext cx="6165367" cy="510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62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풀링</a:t>
            </a:r>
            <a:r>
              <a:rPr lang="ko-KR" altLang="en-US" b="1" dirty="0"/>
              <a:t> 계층 흐름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796D2B-91E0-48F4-8B64-D25F4F2FC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43" y="1454048"/>
            <a:ext cx="8064914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37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첫번째 층 가중치 시각화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8B1B28-218E-4090-9354-29CDBDD86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46" y="1174634"/>
            <a:ext cx="7912507" cy="450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55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계층별 추출 정보 변환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EADFAA-4E48-4E5F-BC2C-9A0A21635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39" y="1574704"/>
            <a:ext cx="8217322" cy="370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1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LeNet</a:t>
            </a:r>
            <a:r>
              <a:rPr lang="ko-KR" altLang="en-US" b="1" dirty="0"/>
              <a:t> </a:t>
            </a:r>
            <a:r>
              <a:rPr lang="en-US" altLang="ko-KR" b="1" dirty="0"/>
              <a:t>– 20</a:t>
            </a:r>
            <a:r>
              <a:rPr lang="ko-KR" altLang="en-US" b="1" dirty="0"/>
              <a:t>년 전에 제안된 첫 </a:t>
            </a:r>
            <a:r>
              <a:rPr lang="en-US" altLang="ko-KR" b="1" dirty="0"/>
              <a:t>CNN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3231D3-2572-4EE8-A27E-792F8CD6B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93" y="2285941"/>
            <a:ext cx="8052214" cy="228611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BC92B86-794E-42FD-A299-0C5AD49EC7C7}"/>
              </a:ext>
            </a:extLst>
          </p:cNvPr>
          <p:cNvCxnSpPr/>
          <p:nvPr/>
        </p:nvCxnSpPr>
        <p:spPr>
          <a:xfrm>
            <a:off x="3059832" y="4509120"/>
            <a:ext cx="792088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09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 err="1"/>
              <a:t>AlexNet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83C6C8-0A3F-41CC-ADE3-7969642EB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0" y="1955724"/>
            <a:ext cx="8166520" cy="2946551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E68939C-ED38-484F-8118-8F56AF1C6C66}"/>
              </a:ext>
            </a:extLst>
          </p:cNvPr>
          <p:cNvCxnSpPr>
            <a:cxnSpLocks/>
          </p:cNvCxnSpPr>
          <p:nvPr/>
        </p:nvCxnSpPr>
        <p:spPr>
          <a:xfrm>
            <a:off x="7274124" y="4077072"/>
            <a:ext cx="97028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72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3000" y="908720"/>
            <a:ext cx="6858000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Thank You 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1134641" y="3296320"/>
            <a:ext cx="6858000" cy="1655762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For Listening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CC0E75-55AA-44D5-A061-BDC67AD5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803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050" name="Picture 2" descr="convolution">
            <a:extLst>
              <a:ext uri="{FF2B5EF4-FFF2-40B4-BE49-F238E27FC236}">
                <a16:creationId xmlns:a16="http://schemas.microsoft.com/office/drawing/2014/main" id="{80EBC7A6-295B-470A-9C35-267AFDFDC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2509838"/>
            <a:ext cx="476250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806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3074" name="Picture 2" descr="convolutional neural networkì ëí ì´ë¯¸ì§ ê²ìê²°ê³¼">
            <a:extLst>
              <a:ext uri="{FF2B5EF4-FFF2-40B4-BE49-F238E27FC236}">
                <a16:creationId xmlns:a16="http://schemas.microsoft.com/office/drawing/2014/main" id="{99B25203-EF1B-4FEE-B0BF-A0FD28F70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844823"/>
            <a:ext cx="7235283" cy="348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98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Affine(FC)</a:t>
            </a:r>
            <a:r>
              <a:rPr lang="ko-KR" altLang="en-US" b="1" dirty="0"/>
              <a:t> </a:t>
            </a:r>
            <a:r>
              <a:rPr lang="en-US" altLang="ko-KR" b="1" dirty="0"/>
              <a:t>vs</a:t>
            </a:r>
            <a:r>
              <a:rPr lang="ko-KR" altLang="en-US" b="1" dirty="0"/>
              <a:t> </a:t>
            </a:r>
            <a:r>
              <a:rPr lang="en-US" altLang="ko-KR" b="1" dirty="0"/>
              <a:t>CNN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4D3A7C-979D-45AC-9377-D485C3D0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0AF382-43D2-4A35-95AA-2A094633B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35" y="1399725"/>
            <a:ext cx="8369730" cy="184159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A4C8DEA-6732-41E2-9EE1-B3659641E5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35" y="3933056"/>
            <a:ext cx="8344329" cy="162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24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C5AC48-3974-404E-80FD-5F6CDA37AD4C}"/>
              </a:ext>
            </a:extLst>
          </p:cNvPr>
          <p:cNvSpPr/>
          <p:nvPr/>
        </p:nvSpPr>
        <p:spPr>
          <a:xfrm>
            <a:off x="1007604" y="1844824"/>
            <a:ext cx="75626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최적화 기법 (SGD + 모멘텀, 다른 방법 중 하나) 및 비선형 활성화함수(</a:t>
            </a:r>
            <a:r>
              <a:rPr lang="ko-KR" altLang="en-US" dirty="0" err="1"/>
              <a:t>ReLU</a:t>
            </a:r>
            <a:r>
              <a:rPr lang="ko-KR" altLang="en-US" dirty="0"/>
              <a:t> 및 </a:t>
            </a:r>
            <a:r>
              <a:rPr lang="ko-KR" altLang="en-US" dirty="0" err="1"/>
              <a:t>ReLU</a:t>
            </a:r>
            <a:r>
              <a:rPr lang="ko-KR" altLang="en-US" dirty="0"/>
              <a:t> 유사 활성화로 인해 더 깊은 네트워크에서도 </a:t>
            </a:r>
            <a:r>
              <a:rPr lang="ko-KR" altLang="en-US" dirty="0" err="1"/>
              <a:t>그래디언트</a:t>
            </a:r>
            <a:r>
              <a:rPr lang="ko-KR" altLang="en-US" dirty="0"/>
              <a:t> 신호의 더 나은 역전파를 가능하게 함)이 발전하면서 요즘의 </a:t>
            </a:r>
            <a:r>
              <a:rPr lang="ko-KR" altLang="en-US" dirty="0" err="1"/>
              <a:t>컨볼루션</a:t>
            </a:r>
            <a:r>
              <a:rPr lang="ko-KR" altLang="en-US" dirty="0"/>
              <a:t> 네트워크는 무작위로 초기화합니다.</a:t>
            </a:r>
          </a:p>
        </p:txBody>
      </p:sp>
    </p:spTree>
    <p:extLst>
      <p:ext uri="{BB962C8B-B14F-4D97-AF65-F5344CB8AC3E}">
        <p14:creationId xmlns:p14="http://schemas.microsoft.com/office/powerpoint/2010/main" val="4171385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237C7E-2FB5-44C5-94BC-B48CCC461A82}"/>
              </a:ext>
            </a:extLst>
          </p:cNvPr>
          <p:cNvSpPr/>
          <p:nvPr/>
        </p:nvSpPr>
        <p:spPr>
          <a:xfrm>
            <a:off x="2286000" y="282883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hlinkClick r:id="rId2"/>
              </a:rPr>
              <a:t>https://github.com/Lay4U/RTOS_StepByStep/blob/master/Deep_Learning_from_Scratch/deep-learning-from-scratch-master/ch07/simple_convnet.py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8139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FFE2AC-F3DB-4FB3-9CAC-3631A2FC2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29" y="1713967"/>
            <a:ext cx="8225795" cy="308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22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6073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합성곱</a:t>
            </a:r>
            <a:r>
              <a:rPr lang="ko-KR" altLang="en-US" b="1" dirty="0"/>
              <a:t>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254ACA-6F3C-4727-A62E-16AA224B18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143" y="0"/>
            <a:ext cx="5359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0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합성곱</a:t>
            </a:r>
            <a:r>
              <a:rPr lang="ko-KR" altLang="en-US" b="1" dirty="0"/>
              <a:t>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189DD5-5E03-4D79-A8B0-C9B36397C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8" y="2476451"/>
            <a:ext cx="8230023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301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패딩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E7E166-8AEF-4D3D-8835-0E2624D35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88" y="1657259"/>
            <a:ext cx="8255424" cy="354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2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 err="1"/>
              <a:t>스트라이드</a:t>
            </a:r>
            <a:endParaRPr lang="ko-KR" altLang="en-US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AAEB1F-ECA2-476D-BF36-9AFAC97E3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955377"/>
            <a:ext cx="7713256" cy="540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23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차원 </a:t>
            </a:r>
            <a:r>
              <a:rPr lang="ko-KR" altLang="en-US" b="1" dirty="0" err="1"/>
              <a:t>합성곱</a:t>
            </a:r>
            <a:r>
              <a:rPr lang="ko-KR" altLang="en-US" b="1" dirty="0"/>
              <a:t>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65ED39-5F60-410E-B318-365A689EF1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0" y="1841418"/>
            <a:ext cx="8166520" cy="31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25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차원 </a:t>
            </a:r>
            <a:r>
              <a:rPr lang="ko-KR" altLang="en-US" b="1" dirty="0" err="1"/>
              <a:t>합성곱</a:t>
            </a:r>
            <a:r>
              <a:rPr lang="ko-KR" altLang="en-US" b="1" dirty="0"/>
              <a:t> 연산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45F097-99A6-4816-9758-59D5106C7E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346" y="0"/>
            <a:ext cx="47347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26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44624"/>
            <a:ext cx="7886700" cy="1109539"/>
          </a:xfrm>
        </p:spPr>
        <p:txBody>
          <a:bodyPr>
            <a:normAutofit/>
          </a:bodyPr>
          <a:lstStyle/>
          <a:p>
            <a:r>
              <a:rPr lang="ko-KR" altLang="en-US" b="1" dirty="0"/>
              <a:t>그림으로 이해하기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066212" y="5328479"/>
            <a:ext cx="1008112" cy="868389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lvl="1" indent="0">
              <a:buNone/>
            </a:pP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E1F19D-2AF0-4787-9915-2ABD80E18CB6}"/>
              </a:ext>
            </a:extLst>
          </p:cNvPr>
          <p:cNvSpPr txBox="1"/>
          <p:nvPr/>
        </p:nvSpPr>
        <p:spPr>
          <a:xfrm>
            <a:off x="441194" y="4797152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9CB00E-C2B1-4D07-A526-61768B4C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4293B-D495-40AC-8AFF-5A791F443E26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893678-318D-4CE1-BD91-97EFEEB05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71" y="1752514"/>
            <a:ext cx="8890457" cy="33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5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스퀘어 ExtraBold"/>
        <a:ea typeface="나눔스퀘어 ExtraBold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>
            <a:latin typeface="나눔스퀘어" panose="020B0600000101010101" pitchFamily="50" charset="-127"/>
            <a:ea typeface="나눔스퀘어" panose="020B0600000101010101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93908</TotalTime>
  <Words>190</Words>
  <Application>Microsoft Office PowerPoint</Application>
  <PresentationFormat>화면 슬라이드 쇼(4:3)</PresentationFormat>
  <Paragraphs>92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나눔스퀘어</vt:lpstr>
      <vt:lpstr>나눔스퀘어 ExtraBold</vt:lpstr>
      <vt:lpstr>맑은 고딕</vt:lpstr>
      <vt:lpstr>한컴 윤체 L</vt:lpstr>
      <vt:lpstr>Arial</vt:lpstr>
      <vt:lpstr>Hack</vt:lpstr>
      <vt:lpstr>Office 테마</vt:lpstr>
      <vt:lpstr>Chapter7 CNN</vt:lpstr>
      <vt:lpstr>Affine(FC) vs CNN</vt:lpstr>
      <vt:lpstr>합성곱 연산</vt:lpstr>
      <vt:lpstr>합성곱 연산</vt:lpstr>
      <vt:lpstr>패딩</vt:lpstr>
      <vt:lpstr>스트라이드</vt:lpstr>
      <vt:lpstr>3차원 합성곱 연산</vt:lpstr>
      <vt:lpstr>3차원 합성곱 연산</vt:lpstr>
      <vt:lpstr>그림으로 이해하기</vt:lpstr>
      <vt:lpstr>풀링 계층</vt:lpstr>
      <vt:lpstr>풀링 전개(reshape)</vt:lpstr>
      <vt:lpstr>풀링 계층 흐름</vt:lpstr>
      <vt:lpstr>첫번째 층 가중치 시각화</vt:lpstr>
      <vt:lpstr>계층별 추출 정보 변환</vt:lpstr>
      <vt:lpstr>LeNet – 20년 전에 제안된 첫 CNN</vt:lpstr>
      <vt:lpstr>AlexNet</vt:lpstr>
      <vt:lpstr>Thank You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MPEG-4 and H.264 - Tutorial -</dc:title>
  <dc:creator>RTOS@KGU</dc:creator>
  <cp:lastModifiedBy>ML</cp:lastModifiedBy>
  <cp:revision>2411</cp:revision>
  <cp:lastPrinted>2017-11-09T08:20:48Z</cp:lastPrinted>
  <dcterms:created xsi:type="dcterms:W3CDTF">2013-01-01T01:17:14Z</dcterms:created>
  <dcterms:modified xsi:type="dcterms:W3CDTF">2019-02-15T06:42:38Z</dcterms:modified>
</cp:coreProperties>
</file>