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ROTS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6" y="4200525"/>
            <a:ext cx="1367629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84371" y="4366661"/>
              <a:ext cx="894347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4058" y="4366661"/>
              <a:ext cx="1168519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4893" y="4366661"/>
              <a:ext cx="898208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90A7A6-D899-4A66-95F3-D4D02F95559C}"/>
              </a:ext>
            </a:extLst>
          </p:cNvPr>
          <p:cNvGrpSpPr/>
          <p:nvPr/>
        </p:nvGrpSpPr>
        <p:grpSpPr>
          <a:xfrm>
            <a:off x="2909707" y="4197811"/>
            <a:ext cx="1367629" cy="466567"/>
            <a:chOff x="1832770" y="4324350"/>
            <a:chExt cx="1647295" cy="561975"/>
          </a:xfrm>
        </p:grpSpPr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515D757E-A60A-4AA4-A586-7AF3DD024C6A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324A10-C8A4-4485-B4E8-6DD4A04386B7}"/>
                </a:ext>
              </a:extLst>
            </p:cNvPr>
            <p:cNvSpPr/>
            <p:nvPr/>
          </p:nvSpPr>
          <p:spPr>
            <a:xfrm>
              <a:off x="2053013" y="4457601"/>
              <a:ext cx="1257338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피해 현황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2017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년도 살인범죄 발생시간 분포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출처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경찰청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D0514-20AD-494A-AC7D-BFF0E961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20" y="1645063"/>
            <a:ext cx="8483760" cy="44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150287" y="2418967"/>
            <a:ext cx="4554065" cy="677111"/>
            <a:chOff x="6210997" y="1433694"/>
            <a:chExt cx="3887322" cy="4817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0999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위치 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현재 나의 위치와 시간</a:t>
              </a: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범죄 위험도 알림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사용자에게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24" name="Teardrop 6">
            <a:extLst>
              <a:ext uri="{FF2B5EF4-FFF2-40B4-BE49-F238E27FC236}">
                <a16:creationId xmlns:a16="http://schemas.microsoft.com/office/drawing/2014/main" id="{930819A3-B5E1-498F-950E-0D35F26FAE54}"/>
              </a:ext>
            </a:extLst>
          </p:cNvPr>
          <p:cNvSpPr/>
          <p:nvPr/>
        </p:nvSpPr>
        <p:spPr>
          <a:xfrm rot="8100000">
            <a:off x="10738967" y="2505427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70030" y="2051730"/>
            <a:ext cx="414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범죄도시 회피</a:t>
            </a:r>
            <a:endParaRPr lang="en-US" altLang="ko-KR" sz="2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77125" y="2783903"/>
            <a:ext cx="394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나의 위치와 시간을 전송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2722017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777124" y="3576947"/>
            <a:ext cx="394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스마트폰의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GPS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와 시간을 이용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3501373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3777124" y="4325145"/>
            <a:ext cx="56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범죄 구역과 시각을 이용하여 범죄 가능성 알림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4266422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10271053" cy="3949151"/>
            <a:chOff x="1386364" y="1325692"/>
            <a:chExt cx="10271053" cy="3949151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나의 위치와 시간을 전송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범죄 가능성 예측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즉각적인 알림과 피해 최소화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663011" y="4751623"/>
              <a:ext cx="3392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스마트폰의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GPS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기능과 시간을 이용하여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위치와 시간을 전송한다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56526" y="3614680"/>
              <a:ext cx="39485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해당 장소의 범죄 발생 빈도와 시간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Data Set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이용하여 현재 범죄 가능성을 예측한다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.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8900" y="2398108"/>
              <a:ext cx="39485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장소에서의 범죄 가능성에 대한 알림으로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범죄의 사전 예방함으로써 피해를 최소화 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140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12</cp:revision>
  <dcterms:created xsi:type="dcterms:W3CDTF">2016-03-30T05:53:39Z</dcterms:created>
  <dcterms:modified xsi:type="dcterms:W3CDTF">2018-12-23T23:30:31Z</dcterms:modified>
</cp:coreProperties>
</file>