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RTOS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김민기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장예훈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04735" y="3242890"/>
            <a:ext cx="6410323" cy="338554"/>
            <a:chOff x="638175" y="3217723"/>
            <a:chExt cx="6410323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66186" y="4200525"/>
            <a:ext cx="1367629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84371" y="4366661"/>
              <a:ext cx="894347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도시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Idea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60142" y="4200523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54058" y="4366661"/>
              <a:ext cx="1168519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도시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9933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4893" y="4366661"/>
              <a:ext cx="898208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도시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Step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90A7A6-D899-4A66-95F3-D4D02F95559C}"/>
              </a:ext>
            </a:extLst>
          </p:cNvPr>
          <p:cNvGrpSpPr/>
          <p:nvPr/>
        </p:nvGrpSpPr>
        <p:grpSpPr>
          <a:xfrm>
            <a:off x="2909707" y="4197811"/>
            <a:ext cx="1367629" cy="466567"/>
            <a:chOff x="1832770" y="4324350"/>
            <a:chExt cx="1647295" cy="561975"/>
          </a:xfrm>
        </p:grpSpPr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515D757E-A60A-4AA4-A586-7AF3DD024C6A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324A10-C8A4-4485-B4E8-6DD4A04386B7}"/>
                </a:ext>
              </a:extLst>
            </p:cNvPr>
            <p:cNvSpPr/>
            <p:nvPr/>
          </p:nvSpPr>
          <p:spPr>
            <a:xfrm>
              <a:off x="2053013" y="4457601"/>
              <a:ext cx="1257338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범죄 피해 현황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2017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년도 살인범죄 발생시간 분포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출처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경찰청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AD0514-20AD-494A-AC7D-BFF0E961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20" y="1645063"/>
            <a:ext cx="8483760" cy="44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D8D86AD-2F90-44FF-B087-ABB1B1E0B177}"/>
              </a:ext>
            </a:extLst>
          </p:cNvPr>
          <p:cNvGrpSpPr/>
          <p:nvPr/>
        </p:nvGrpSpPr>
        <p:grpSpPr>
          <a:xfrm>
            <a:off x="6150287" y="2418967"/>
            <a:ext cx="4554065" cy="677111"/>
            <a:chOff x="6210997" y="1433694"/>
            <a:chExt cx="3887322" cy="4817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6AB16-FEEB-475F-A6D0-B7F9170FBECB}"/>
                </a:ext>
              </a:extLst>
            </p:cNvPr>
            <p:cNvSpPr txBox="1"/>
            <p:nvPr/>
          </p:nvSpPr>
          <p:spPr>
            <a:xfrm>
              <a:off x="6210999" y="1433694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위치 인식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1B0940-AF49-425F-9B8B-F59E7CA3DA1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현재 나의 위치와 시간</a:t>
              </a: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B4F0933-011C-42A0-8A27-8EBB2EBCFC82}"/>
              </a:ext>
            </a:extLst>
          </p:cNvPr>
          <p:cNvGrpSpPr/>
          <p:nvPr/>
        </p:nvGrpSpPr>
        <p:grpSpPr>
          <a:xfrm>
            <a:off x="674670" y="3790708"/>
            <a:ext cx="2718009" cy="677110"/>
            <a:chOff x="6210996" y="1433695"/>
            <a:chExt cx="1712589" cy="4817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82F77-9173-4429-AEA4-EFE31D39929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범죄 위험도 알림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16A95E-1EAC-40ED-853A-BE1B9811AC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사용자에게 즉각 알림</a:t>
              </a:r>
            </a:p>
          </p:txBody>
        </p:sp>
      </p:grp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F7096726-CB28-42CE-BB4E-76D5D8AD59A0}"/>
              </a:ext>
            </a:extLst>
          </p:cNvPr>
          <p:cNvGrpSpPr/>
          <p:nvPr/>
        </p:nvGrpSpPr>
        <p:grpSpPr>
          <a:xfrm>
            <a:off x="5330045" y="2567676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EA4AEC3A-FE4D-41DA-BDDD-4ECD216C0293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B0340B9-D38A-493E-AE7F-758415A5400A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14B3C6-8F36-435C-84AF-6625E7413973}"/>
              </a:ext>
            </a:extLst>
          </p:cNvPr>
          <p:cNvSpPr txBox="1"/>
          <p:nvPr/>
        </p:nvSpPr>
        <p:spPr>
          <a:xfrm>
            <a:off x="7147682" y="2242365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F6B0-2B57-4BC0-97C8-44D54B31A68A}"/>
              </a:ext>
            </a:extLst>
          </p:cNvPr>
          <p:cNvSpPr txBox="1"/>
          <p:nvPr/>
        </p:nvSpPr>
        <p:spPr>
          <a:xfrm>
            <a:off x="6688844" y="2635464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74A36749-9704-43BF-A23B-5D0774771007}"/>
              </a:ext>
            </a:extLst>
          </p:cNvPr>
          <p:cNvGrpSpPr/>
          <p:nvPr/>
        </p:nvGrpSpPr>
        <p:grpSpPr>
          <a:xfrm>
            <a:off x="4389067" y="305366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A73A5D5-0110-4B67-804A-0465C1B3F0F3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Isosceles Triangle 28">
              <a:extLst>
                <a:ext uri="{FF2B5EF4-FFF2-40B4-BE49-F238E27FC236}">
                  <a16:creationId xmlns:a16="http://schemas.microsoft.com/office/drawing/2014/main" id="{48E7124A-B456-4504-9E2E-94DF92F8DBEA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1C121D-8D9B-401D-93DF-B0B81E80A35A}"/>
              </a:ext>
            </a:extLst>
          </p:cNvPr>
          <p:cNvSpPr txBox="1"/>
          <p:nvPr/>
        </p:nvSpPr>
        <p:spPr>
          <a:xfrm>
            <a:off x="4780407" y="400884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FE8B4-8D34-4C09-8ED4-9CE02BC40348}"/>
              </a:ext>
            </a:extLst>
          </p:cNvPr>
          <p:cNvSpPr txBox="1"/>
          <p:nvPr/>
        </p:nvSpPr>
        <p:spPr>
          <a:xfrm>
            <a:off x="4389067" y="4408953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AF0D-8958-4BAD-8F06-C76284C695B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B81AD-6D1D-435D-8B08-C7AF3D243EB0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Idea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12F421FE-E80D-4783-8E1E-7926D321B39B}"/>
              </a:ext>
            </a:extLst>
          </p:cNvPr>
          <p:cNvSpPr/>
          <p:nvPr/>
        </p:nvSpPr>
        <p:spPr>
          <a:xfrm>
            <a:off x="5925399" y="3196932"/>
            <a:ext cx="374758" cy="64854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FDC4-3111-492E-A3B0-EC006B6D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1" y="3929372"/>
            <a:ext cx="535693" cy="535693"/>
          </a:xfrm>
          <a:prstGeom prst="rect">
            <a:avLst/>
          </a:prstGeom>
        </p:spPr>
      </p:pic>
      <p:sp>
        <p:nvSpPr>
          <p:cNvPr id="24" name="Teardrop 6">
            <a:extLst>
              <a:ext uri="{FF2B5EF4-FFF2-40B4-BE49-F238E27FC236}">
                <a16:creationId xmlns:a16="http://schemas.microsoft.com/office/drawing/2014/main" id="{930819A3-B5E1-498F-950E-0D35F26FAE54}"/>
              </a:ext>
            </a:extLst>
          </p:cNvPr>
          <p:cNvSpPr/>
          <p:nvPr/>
        </p:nvSpPr>
        <p:spPr>
          <a:xfrm rot="8100000">
            <a:off x="10738967" y="2505427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9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Concept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70030" y="2051730"/>
            <a:ext cx="414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범죄도시 회피</a:t>
            </a:r>
            <a:endParaRPr lang="en-US" altLang="ko-KR" sz="2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77125" y="2783903"/>
            <a:ext cx="394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나의 위치와 시간을 전송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2722017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777124" y="3576947"/>
            <a:ext cx="394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스마트폰의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GPS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와 시간을 이용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3501373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3777124" y="4325145"/>
            <a:ext cx="56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범죄 구역과 시각을 이용하여 범죄 가능성 알림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4266422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10271053" cy="3949151"/>
            <a:chOff x="1386364" y="1325692"/>
            <a:chExt cx="10271053" cy="3949151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나의 위치와 시간을 전송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범죄 가능성 예측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즉각적인 알림과 피해 최소화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1663011" y="4751623"/>
              <a:ext cx="3392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스마트폰의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GPS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기능과 시간을 이용하여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위치와 시간을 전송한다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856526" y="3614680"/>
              <a:ext cx="39485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해당 장소의 범죄 발생 빈도와 시간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Data Set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을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이용하여 현재 범죄 가능성을 예측한다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.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8900" y="2398108"/>
              <a:ext cx="39485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현재 장소에서의 범죄 가능성에 대한 알림으로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범죄의 사전 예방함으로써 피해를 최소화 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범죄도시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140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HyonngE Kim</cp:lastModifiedBy>
  <cp:revision>13</cp:revision>
  <dcterms:created xsi:type="dcterms:W3CDTF">2016-03-30T05:53:39Z</dcterms:created>
  <dcterms:modified xsi:type="dcterms:W3CDTF">2019-01-13T21:07:07Z</dcterms:modified>
</cp:coreProperties>
</file>