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368" r:id="rId4"/>
    <p:sldId id="420" r:id="rId5"/>
    <p:sldId id="355" r:id="rId6"/>
    <p:sldId id="421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355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94" autoAdjust="0"/>
  </p:normalViewPr>
  <p:slideViewPr>
    <p:cSldViewPr>
      <p:cViewPr>
        <p:scale>
          <a:sx n="100" d="100"/>
          <a:sy n="100" d="100"/>
        </p:scale>
        <p:origin x="20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넷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LSTM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넷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9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4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5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6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7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8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9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10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5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187500" y="1678772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LSTM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 이해 및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</a:rPr>
              <a:t>Tensorflow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 모델 적용</a:t>
            </a:r>
          </a:p>
        </p:txBody>
      </p:sp>
      <p:sp>
        <p:nvSpPr>
          <p:cNvPr id="54" name="오른쪽 화살표 41">
            <a:extLst>
              <a:ext uri="{FF2B5EF4-FFF2-40B4-BE49-F238E27FC236}">
                <a16:creationId xmlns:a16="http://schemas.microsoft.com/office/drawing/2014/main" id="{41EA7D72-BD9A-47DD-96C9-2A8F69DF0D93}"/>
              </a:ext>
            </a:extLst>
          </p:cNvPr>
          <p:cNvSpPr/>
          <p:nvPr/>
        </p:nvSpPr>
        <p:spPr>
          <a:xfrm>
            <a:off x="175847" y="2936553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+mj-lt"/>
              </a:rPr>
              <a:t>Tensorflow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책 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/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</a:rPr>
              <a:t>Youtube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공부</a:t>
            </a:r>
          </a:p>
        </p:txBody>
      </p:sp>
      <p:sp>
        <p:nvSpPr>
          <p:cNvPr id="55" name="오른쪽 화살표 41">
            <a:extLst>
              <a:ext uri="{FF2B5EF4-FFF2-40B4-BE49-F238E27FC236}">
                <a16:creationId xmlns:a16="http://schemas.microsoft.com/office/drawing/2014/main" id="{EA6BF63C-25D2-406B-95BF-172D015DD87A}"/>
              </a:ext>
            </a:extLst>
          </p:cNvPr>
          <p:cNvSpPr/>
          <p:nvPr/>
        </p:nvSpPr>
        <p:spPr>
          <a:xfrm>
            <a:off x="194029" y="4348683"/>
            <a:ext cx="874940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논문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아이디어 기반 </a:t>
            </a:r>
            <a:r>
              <a:rPr lang="ko-KR" altLang="en-US" sz="2400" b="1" dirty="0" err="1">
                <a:solidFill>
                  <a:schemeClr val="tx1"/>
                </a:solidFill>
                <a:latin typeface="+mj-lt"/>
              </a:rPr>
              <a:t>머신러닝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 모델 금융 시장 적용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b="1" dirty="0" err="1"/>
              <a:t>텐서플로</a:t>
            </a:r>
            <a:r>
              <a:rPr lang="ko-KR" altLang="en-US" sz="2700" b="1" dirty="0"/>
              <a:t> </a:t>
            </a:r>
            <a:r>
              <a:rPr lang="ko-KR" altLang="en-US" sz="2700" b="1" dirty="0" err="1"/>
              <a:t>딥러닝</a:t>
            </a:r>
            <a:r>
              <a:rPr lang="ko-KR" altLang="en-US" sz="2700" b="1" dirty="0"/>
              <a:t> 프로젝트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활용한 교통 표지판 인식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en-US" altLang="ko-KR" dirty="0"/>
              <a:t>Object Detection API</a:t>
            </a:r>
            <a:r>
              <a:rPr lang="ko-KR" altLang="en-US" dirty="0"/>
              <a:t>를 활용해 이미지에 주석 달기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이미지 캡션 생성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조건부 이미지 생성을 위한 </a:t>
            </a:r>
            <a:r>
              <a:rPr lang="en-US" altLang="ko-KR" dirty="0"/>
              <a:t>GAN </a:t>
            </a:r>
            <a:r>
              <a:rPr lang="ko-KR" altLang="en-US" dirty="0"/>
              <a:t>구축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en-US" altLang="ko-KR" dirty="0"/>
              <a:t>LSTM</a:t>
            </a:r>
            <a:r>
              <a:rPr lang="ko-KR" altLang="en-US" dirty="0"/>
              <a:t>을 이용한 주가 예측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기계 번역 시스템 구축과 훈련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사람처럼 의견을 나눌 수 있는 </a:t>
            </a:r>
            <a:r>
              <a:rPr lang="ko-KR" altLang="en-US" dirty="0" err="1"/>
              <a:t>챗봇의</a:t>
            </a:r>
            <a:r>
              <a:rPr lang="ko-KR" altLang="en-US" dirty="0"/>
              <a:t> 훈련과 구축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중복된 쿼리 질문 탐지하기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 err="1"/>
              <a:t>텐서플로</a:t>
            </a:r>
            <a:r>
              <a:rPr lang="ko-KR" altLang="en-US" dirty="0"/>
              <a:t> 추천 시스템 구축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강화학습으로 비디오 게임하기 </a:t>
            </a: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en-US" altLang="ko-KR" sz="2400" b="1" dirty="0"/>
              <a:t>Deep learning with long short-term memory networks for financial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ko-KR" altLang="en-US" sz="2000" dirty="0"/>
              <a:t>논문 이해하기 </a:t>
            </a:r>
            <a:r>
              <a:rPr lang="en-US" altLang="ko-KR" sz="2000" dirty="0"/>
              <a:t>~3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ko-KR" altLang="en-US" sz="2000" dirty="0"/>
              <a:t>논문에 아이디어 추가 및 모델 생성 </a:t>
            </a:r>
            <a:r>
              <a:rPr lang="en-US" altLang="ko-KR" sz="2000" dirty="0"/>
              <a:t>~6</a:t>
            </a:r>
            <a:r>
              <a:rPr lang="ko-KR" altLang="en-US" sz="2000" dirty="0"/>
              <a:t>주차 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ko-KR" altLang="en-US" sz="2400" b="1" dirty="0" err="1"/>
              <a:t>파이썬</a:t>
            </a:r>
            <a:r>
              <a:rPr lang="ko-KR" altLang="en-US" sz="2400" b="1" dirty="0"/>
              <a:t> 데이터 사이언스 핸드북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</a:t>
            </a:r>
            <a:r>
              <a:rPr lang="en-US" altLang="ko-KR" dirty="0"/>
              <a:t>Pandas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Pandas</a:t>
            </a:r>
          </a:p>
          <a:p>
            <a:pPr marL="342900" lvl="1" indent="0">
              <a:buNone/>
            </a:pPr>
            <a:r>
              <a:rPr lang="en-US" altLang="ko-KR" sz="2000" dirty="0"/>
              <a:t>12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13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1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90349</TotalTime>
  <Words>195</Words>
  <Application>Microsoft Office PowerPoint</Application>
  <PresentationFormat>화면 슬라이드 쇼(4:3)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방학 세부 일정 – 텐서플로 딥러닝 프로젝트 </vt:lpstr>
      <vt:lpstr>방학 세부 일정 – Deep learning with long short-term memory networks for financial</vt:lpstr>
      <vt:lpstr>Thank You </vt:lpstr>
      <vt:lpstr>방학 세부 일정 – 파이썬 데이터 사이언스 핸드북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2366</cp:revision>
  <cp:lastPrinted>2017-11-09T08:20:48Z</cp:lastPrinted>
  <dcterms:created xsi:type="dcterms:W3CDTF">2013-01-01T01:17:14Z</dcterms:created>
  <dcterms:modified xsi:type="dcterms:W3CDTF">2019-03-10T13:59:05Z</dcterms:modified>
</cp:coreProperties>
</file>