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356" r:id="rId3"/>
    <p:sldId id="427" r:id="rId4"/>
    <p:sldId id="426" r:id="rId5"/>
    <p:sldId id="355" r:id="rId6"/>
    <p:sldId id="424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427"/>
            <p14:sldId id="426"/>
            <p14:sldId id="355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3" autoAdjust="0"/>
    <p:restoredTop sz="77752" autoAdjust="0"/>
  </p:normalViewPr>
  <p:slideViewPr>
    <p:cSldViewPr>
      <p:cViewPr varScale="1">
        <p:scale>
          <a:sx n="85" d="100"/>
          <a:sy n="85" d="100"/>
        </p:scale>
        <p:origin x="23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2019-05-01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데이터에 알맞는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뉴럴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네트워크 구조를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디자인하는데는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오랜 시간이 걸리는 작업이며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모델의 크기나 데이터의 종류에 따라 네트워크 학습 자체에도 오랜 시간이 걸린다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이 때문에 좋은 결과를 얻을 수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아키텍쳐를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경험적으로 디자인하는 것은 상당히 어려운 작업이다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이러한 문제점을 해결하기 위해 시작된 연구가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NAS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.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뉴럴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네트워크의 경우 지정해주어야 하는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hyperparameter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의 종류와 개수에 대한 조합이 일반적인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머신러닝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알고리즘들에 비해 엄청나게 많기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, hyperparameter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를 찾기 위한 알고리즘을 따로 설계한 것으로 생각된다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. 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1)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뉴럴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네트워크의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hyperparmeter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fitler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개수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, convolution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연산의 차원 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을 지정해주는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RNN Controller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를 생성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2)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생성된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hyperparameter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를 기반으로 네트워크를 여러 개 구축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3)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학습을 효과적으로 하기 위하여 생성된 네트워크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(child network)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를 병렬적으로 학습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4)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학습된 네트워크로부터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validation accuracy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reward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로 받아와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policy gradient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기반으로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RNN Controller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를 업데이트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기존의 만들어진 모델을 사용하여 새로운 모델을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만들시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학습을 빠르게 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예측을 더 높이는 방법입니다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.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이미 잘 훈련된 모델이 있고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특히 해당 모델과 유사한 문제를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해결시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transfer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learining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을 사용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합니다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88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2019-05-01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2019-05-01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2019-05-01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2019-05-01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2019-05-01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2019-05-01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2019-05-01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2019-05-01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2019-05-01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2019-05-01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2019-05-01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2019-05-01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2019-05-01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" panose="020B0600000101010101" pitchFamily="50" charset="-127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0.cs.ucl.ac.uk/staff/d.silver/web/Teaching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YgyiCEkwC8&amp;list=PLpRS2w0xWHTcTZyyX8LMmtbcMXpd3s4T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Weekly Report</a:t>
            </a:r>
            <a:endParaRPr lang="ko-KR" altLang="en-US" sz="3200" dirty="0">
              <a:solidFill>
                <a:schemeClr val="bg1"/>
              </a:solidFill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33210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110818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99897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88534" y="1033067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5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389776" y="1406795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192479" y="1447024"/>
            <a:ext cx="5561270" cy="75623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창시자에게 배우는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오른쪽 화살표 46">
            <a:extLst>
              <a:ext uri="{FF2B5EF4-FFF2-40B4-BE49-F238E27FC236}">
                <a16:creationId xmlns:a16="http://schemas.microsoft.com/office/drawing/2014/main" id="{00552E87-74E8-4B7E-A71F-86955B698AAE}"/>
              </a:ext>
            </a:extLst>
          </p:cNvPr>
          <p:cNvSpPr/>
          <p:nvPr/>
        </p:nvSpPr>
        <p:spPr>
          <a:xfrm>
            <a:off x="199553" y="3139366"/>
            <a:ext cx="5563571" cy="75623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/>
              <a:t>인공지능을 위한 수학</a:t>
            </a:r>
            <a:endParaRPr lang="ko-KR" altLang="en-US" sz="13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오른쪽 화살표 46">
            <a:extLst>
              <a:ext uri="{FF2B5EF4-FFF2-40B4-BE49-F238E27FC236}">
                <a16:creationId xmlns:a16="http://schemas.microsoft.com/office/drawing/2014/main" id="{4B0C8688-6B66-4DDB-B48E-345E14B5E326}"/>
              </a:ext>
            </a:extLst>
          </p:cNvPr>
          <p:cNvSpPr/>
          <p:nvPr/>
        </p:nvSpPr>
        <p:spPr>
          <a:xfrm>
            <a:off x="204426" y="3979449"/>
            <a:ext cx="5585411" cy="11659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논문과 공부한 모델을 직접 적용하기</a:t>
            </a:r>
          </a:p>
        </p:txBody>
      </p:sp>
      <p:sp>
        <p:nvSpPr>
          <p:cNvPr id="43" name="오른쪽 화살표 46">
            <a:extLst>
              <a:ext uri="{FF2B5EF4-FFF2-40B4-BE49-F238E27FC236}">
                <a16:creationId xmlns:a16="http://schemas.microsoft.com/office/drawing/2014/main" id="{FBAD0579-FDF3-4CC8-B7D3-1266D613462D}"/>
              </a:ext>
            </a:extLst>
          </p:cNvPr>
          <p:cNvSpPr/>
          <p:nvPr/>
        </p:nvSpPr>
        <p:spPr>
          <a:xfrm>
            <a:off x="209843" y="2233691"/>
            <a:ext cx="5561270" cy="75623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권으로 끝내는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텐서플로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오른쪽 화살표 46">
            <a:extLst>
              <a:ext uri="{FF2B5EF4-FFF2-40B4-BE49-F238E27FC236}">
                <a16:creationId xmlns:a16="http://schemas.microsoft.com/office/drawing/2014/main" id="{51334D61-497F-4DCE-AD71-BD296496A346}"/>
              </a:ext>
            </a:extLst>
          </p:cNvPr>
          <p:cNvSpPr/>
          <p:nvPr/>
        </p:nvSpPr>
        <p:spPr>
          <a:xfrm>
            <a:off x="177020" y="5229199"/>
            <a:ext cx="4751797" cy="104491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논문쓰기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BB20B3-1EB3-4673-8148-6F8C01BD2FA5}"/>
              </a:ext>
            </a:extLst>
          </p:cNvPr>
          <p:cNvSpPr txBox="1"/>
          <p:nvPr/>
        </p:nvSpPr>
        <p:spPr>
          <a:xfrm>
            <a:off x="2941021" y="1208319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8606576-2B8A-46E7-99D5-F9ECDA4D1809}"/>
              </a:ext>
            </a:extLst>
          </p:cNvPr>
          <p:cNvCxnSpPr/>
          <p:nvPr/>
        </p:nvCxnSpPr>
        <p:spPr>
          <a:xfrm rot="5400000">
            <a:off x="2653271" y="3824790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오른쪽 화살표 46">
            <a:extLst>
              <a:ext uri="{FF2B5EF4-FFF2-40B4-BE49-F238E27FC236}">
                <a16:creationId xmlns:a16="http://schemas.microsoft.com/office/drawing/2014/main" id="{369F3232-05DD-4234-ACCB-7C5F39D95514}"/>
              </a:ext>
            </a:extLst>
          </p:cNvPr>
          <p:cNvSpPr/>
          <p:nvPr/>
        </p:nvSpPr>
        <p:spPr>
          <a:xfrm>
            <a:off x="5789837" y="1444778"/>
            <a:ext cx="3151226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NAS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오른쪽 화살표 46">
            <a:extLst>
              <a:ext uri="{FF2B5EF4-FFF2-40B4-BE49-F238E27FC236}">
                <a16:creationId xmlns:a16="http://schemas.microsoft.com/office/drawing/2014/main" id="{1E58FFFB-2AC5-42FB-AD3C-D845E328404B}"/>
              </a:ext>
            </a:extLst>
          </p:cNvPr>
          <p:cNvSpPr/>
          <p:nvPr/>
        </p:nvSpPr>
        <p:spPr>
          <a:xfrm>
            <a:off x="5792647" y="2278655"/>
            <a:ext cx="3151226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Reinforcement Learning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오른쪽 화살표 46">
            <a:extLst>
              <a:ext uri="{FF2B5EF4-FFF2-40B4-BE49-F238E27FC236}">
                <a16:creationId xmlns:a16="http://schemas.microsoft.com/office/drawing/2014/main" id="{6214AB93-076A-441B-BBC8-CE9B8F0CADA2}"/>
              </a:ext>
            </a:extLst>
          </p:cNvPr>
          <p:cNvSpPr/>
          <p:nvPr/>
        </p:nvSpPr>
        <p:spPr>
          <a:xfrm>
            <a:off x="5771113" y="3142555"/>
            <a:ext cx="3151226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 학습 및 논문 읽기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오른쪽 화살표 46">
            <a:extLst>
              <a:ext uri="{FF2B5EF4-FFF2-40B4-BE49-F238E27FC236}">
                <a16:creationId xmlns:a16="http://schemas.microsoft.com/office/drawing/2014/main" id="{6FA144B6-FCFB-429C-847E-2D6D8D914C6E}"/>
              </a:ext>
            </a:extLst>
          </p:cNvPr>
          <p:cNvSpPr/>
          <p:nvPr/>
        </p:nvSpPr>
        <p:spPr>
          <a:xfrm>
            <a:off x="5751137" y="4182688"/>
            <a:ext cx="3151226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영어 공부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지난 주 계획 진행도 </a:t>
            </a:r>
            <a:r>
              <a:rPr lang="en-US" altLang="ko-KR" sz="3600" dirty="0"/>
              <a:t>(4/18 ~ 5/01)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케라스</a:t>
            </a:r>
            <a:r>
              <a:rPr lang="ko-KR" altLang="en-US" sz="2000" b="1" dirty="0"/>
              <a:t> 창시자에게 배우는 </a:t>
            </a:r>
            <a:r>
              <a:rPr lang="ko-KR" altLang="en-US" sz="2000" b="1" dirty="0" err="1"/>
              <a:t>딥러닝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lvl="2"/>
            <a:r>
              <a:rPr lang="ko-KR" altLang="en-US" sz="1700" dirty="0"/>
              <a:t>완료</a:t>
            </a:r>
            <a:endParaRPr lang="en-US" altLang="ko-KR" sz="1700" dirty="0"/>
          </a:p>
          <a:p>
            <a:pPr lvl="2"/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인공지능을 위한 수학</a:t>
            </a:r>
            <a:endParaRPr lang="en-US" altLang="ko-KR" sz="2000" b="1" dirty="0"/>
          </a:p>
          <a:p>
            <a:pPr lvl="2"/>
            <a:r>
              <a:rPr lang="ko-KR" altLang="en-US" sz="1600" dirty="0"/>
              <a:t>완료</a:t>
            </a:r>
            <a:endParaRPr lang="en-US" altLang="ko-KR" sz="1600" dirty="0"/>
          </a:p>
          <a:p>
            <a:pPr marL="800100" lvl="1" indent="-457200">
              <a:buAutoNum type="arabicPeriod"/>
            </a:pPr>
            <a:endParaRPr lang="en-US" altLang="ko-KR" b="1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KCC </a:t>
            </a:r>
            <a:r>
              <a:rPr lang="ko-KR" altLang="en-US" sz="2000" b="1" dirty="0"/>
              <a:t>논문 쓰기 </a:t>
            </a:r>
            <a:r>
              <a:rPr lang="en-US" altLang="ko-KR" sz="2000" b="1" dirty="0"/>
              <a:t>(~4/19)</a:t>
            </a:r>
          </a:p>
          <a:p>
            <a:pPr lvl="2"/>
            <a:r>
              <a:rPr lang="ko-KR" altLang="en-US" sz="1600" dirty="0"/>
              <a:t>완료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73910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이번 주 계획 </a:t>
            </a:r>
            <a:r>
              <a:rPr lang="en-US" altLang="ko-KR" sz="3600" dirty="0"/>
              <a:t>(05/02 ~ 05/08)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268760"/>
            <a:ext cx="9252520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en-US" altLang="ko-KR" sz="2000" b="1" dirty="0"/>
              <a:t>Neural Architecture Search with Reinforcement Learning (NAS)</a:t>
            </a:r>
          </a:p>
          <a:p>
            <a:pPr lvl="2"/>
            <a:r>
              <a:rPr lang="en-US" altLang="ko-KR" sz="2000" dirty="0"/>
              <a:t>by </a:t>
            </a:r>
            <a:r>
              <a:rPr lang="en-US" altLang="ko-KR" sz="1800" dirty="0"/>
              <a:t>Google Brain</a:t>
            </a:r>
            <a:r>
              <a:rPr lang="ko-KR" altLang="en-US" sz="1800" dirty="0"/>
              <a:t> </a:t>
            </a:r>
            <a:r>
              <a:rPr lang="en-US" altLang="ko-KR" sz="1800" dirty="0"/>
              <a:t>ICLR 2017</a:t>
            </a:r>
          </a:p>
          <a:p>
            <a:pPr marL="685800" lvl="2" indent="0">
              <a:buNone/>
            </a:pPr>
            <a:endParaRPr lang="en-US" altLang="ko-KR" sz="2400" dirty="0"/>
          </a:p>
          <a:p>
            <a:pPr lvl="2"/>
            <a:r>
              <a:rPr lang="en-US" altLang="ko-KR" sz="1800" dirty="0"/>
              <a:t>NAS has the possibility of a breakthrough.</a:t>
            </a:r>
          </a:p>
          <a:p>
            <a:pPr lvl="2"/>
            <a:endParaRPr lang="en-US" altLang="ko-KR" sz="1700" dirty="0"/>
          </a:p>
          <a:p>
            <a:pPr lvl="2"/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Reinforcement Learning</a:t>
            </a:r>
          </a:p>
          <a:p>
            <a:pPr lvl="2"/>
            <a:r>
              <a:rPr lang="en-US" altLang="ko-KR" sz="1800" dirty="0">
                <a:hlinkClick r:id="rId3"/>
              </a:rPr>
              <a:t>http://www0.cs.ucl.ac.uk/staff/d.silver/web/Teaching.html</a:t>
            </a:r>
            <a:endParaRPr lang="en-US" altLang="ko-KR" sz="1800" dirty="0"/>
          </a:p>
          <a:p>
            <a:pPr lvl="2"/>
            <a:r>
              <a:rPr lang="en-US" altLang="ko-KR" sz="1800" dirty="0"/>
              <a:t>UCL Course on RL </a:t>
            </a:r>
            <a:r>
              <a:rPr lang="en-US" altLang="ko-KR" sz="1800" b="1" dirty="0"/>
              <a:t>- David Silver </a:t>
            </a:r>
            <a:r>
              <a:rPr lang="en-US" altLang="ko-KR" sz="1800" dirty="0"/>
              <a:t>Google DeepMind </a:t>
            </a:r>
          </a:p>
          <a:p>
            <a:pPr marL="685800" lvl="2" indent="0">
              <a:buNone/>
            </a:pPr>
            <a:endParaRPr lang="en-US" altLang="ko-KR" sz="1800" dirty="0"/>
          </a:p>
          <a:p>
            <a:pPr lvl="2"/>
            <a:r>
              <a:rPr lang="en-US" altLang="ko-KR" sz="1800" dirty="0" err="1"/>
              <a:t>Youtube</a:t>
            </a:r>
            <a:r>
              <a:rPr lang="ko-KR" altLang="en-US" sz="1800" dirty="0"/>
              <a:t> </a:t>
            </a: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ko-KR" altLang="en-US" sz="1800" dirty="0">
                <a:hlinkClick r:id="rId4"/>
              </a:rPr>
              <a:t>강화학습의 기초 이론</a:t>
            </a:r>
            <a:endParaRPr lang="en-US" altLang="ko-KR" sz="1800" dirty="0"/>
          </a:p>
          <a:p>
            <a:pPr lvl="2"/>
            <a:r>
              <a:rPr lang="en-US" altLang="ko-KR" sz="1800" dirty="0"/>
              <a:t>Chapter1 Introduction to Reinforcement Learning (~ 05/08)</a:t>
            </a:r>
          </a:p>
          <a:p>
            <a:pPr lvl="2"/>
            <a:endParaRPr lang="en-US" altLang="ko-KR" sz="17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논문 읽기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관련 기술 학습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책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블로그 등</a:t>
            </a:r>
            <a:r>
              <a:rPr lang="en-US" altLang="ko-KR" sz="2000" b="1" dirty="0"/>
              <a:t>)</a:t>
            </a:r>
          </a:p>
          <a:p>
            <a:pPr marL="800100" lvl="1" indent="-457200">
              <a:buAutoNum type="arabicPeriod"/>
            </a:pPr>
            <a:r>
              <a:rPr lang="en-US" altLang="ko-KR" sz="2000" b="1" dirty="0"/>
              <a:t>another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topic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fine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tuning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tranfer</a:t>
            </a:r>
            <a:r>
              <a:rPr lang="en-US" altLang="ko-KR" sz="2000" b="1" dirty="0"/>
              <a:t> learning)</a:t>
            </a:r>
          </a:p>
          <a:p>
            <a:pPr marL="342900" lvl="1" indent="0">
              <a:buNone/>
            </a:pPr>
            <a:endParaRPr lang="en-US" altLang="ko-KR" b="1" dirty="0"/>
          </a:p>
          <a:p>
            <a:pPr marL="342900" lvl="1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0867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E1E2D-9ACA-4D70-956D-3D3BDA60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A967B-F9C0-4CA1-AFA7-E3DE3EE4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457200">
              <a:buAutoNum type="arabicPeriod"/>
            </a:pPr>
            <a:r>
              <a:rPr lang="en-US" altLang="ko-KR" sz="2000" b="1" dirty="0"/>
              <a:t>Predict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stock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price</a:t>
            </a:r>
          </a:p>
          <a:p>
            <a:pPr lvl="2"/>
            <a:r>
              <a:rPr lang="en-US" altLang="ko-KR" sz="1700" dirty="0"/>
              <a:t>RNN</a:t>
            </a:r>
            <a:r>
              <a:rPr lang="ko-KR" altLang="en-US" sz="1700" dirty="0"/>
              <a:t>의 완벽한 이해의 필요</a:t>
            </a:r>
            <a:endParaRPr lang="en-US" altLang="ko-KR" sz="1700" dirty="0"/>
          </a:p>
          <a:p>
            <a:pPr lvl="2"/>
            <a:r>
              <a:rPr lang="ko-KR" altLang="en-US" sz="1700" dirty="0"/>
              <a:t>유가증권시장의 전종목 데이터 수집을 위한 </a:t>
            </a:r>
            <a:r>
              <a:rPr lang="en-US" altLang="ko-KR" sz="1700" dirty="0"/>
              <a:t>API </a:t>
            </a:r>
            <a:r>
              <a:rPr lang="ko-KR" altLang="en-US" sz="1700" dirty="0"/>
              <a:t>연동 혹은 </a:t>
            </a:r>
            <a:r>
              <a:rPr lang="ko-KR" altLang="en-US" sz="1700" dirty="0" err="1"/>
              <a:t>크롤링</a:t>
            </a:r>
            <a:r>
              <a:rPr lang="ko-KR" altLang="en-US" sz="1700" dirty="0"/>
              <a:t> 공부의 필요</a:t>
            </a:r>
            <a:endParaRPr lang="en-US" altLang="ko-KR" sz="1700" dirty="0"/>
          </a:p>
          <a:p>
            <a:r>
              <a:rPr lang="en-US" altLang="ko-KR" dirty="0"/>
              <a:t>NAS -&gt; ML </a:t>
            </a:r>
            <a:r>
              <a:rPr lang="ko-KR" altLang="en-US" dirty="0"/>
              <a:t>공부부터 </a:t>
            </a:r>
            <a:r>
              <a:rPr lang="en-US" altLang="ko-KR" dirty="0"/>
              <a:t>-&gt;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네트워크구조 </a:t>
            </a:r>
            <a:r>
              <a:rPr lang="en-US" altLang="ko-KR" dirty="0"/>
              <a:t>-&gt; end to 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9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95781</TotalTime>
  <Words>254</Words>
  <Application>Microsoft Office PowerPoint</Application>
  <PresentationFormat>화면 슬라이드 쇼(4:3)</PresentationFormat>
  <Paragraphs>78</Paragraphs>
  <Slides>6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</vt:lpstr>
      <vt:lpstr>맑은 고딕</vt:lpstr>
      <vt:lpstr>한컴 윤체 L</vt:lpstr>
      <vt:lpstr>Arial</vt:lpstr>
      <vt:lpstr>Sakkal Majalla</vt:lpstr>
      <vt:lpstr>Office 테마</vt:lpstr>
      <vt:lpstr>Weekly Report</vt:lpstr>
      <vt:lpstr>방학 세부계획</vt:lpstr>
      <vt:lpstr>지난 주 계획 진행도 (4/18 ~ 5/01) </vt:lpstr>
      <vt:lpstr>이번 주 계획 (05/02 ~ 05/08) </vt:lpstr>
      <vt:lpstr>Thank You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2406</cp:revision>
  <cp:lastPrinted>2017-11-09T08:20:48Z</cp:lastPrinted>
  <dcterms:created xsi:type="dcterms:W3CDTF">2013-01-01T01:17:14Z</dcterms:created>
  <dcterms:modified xsi:type="dcterms:W3CDTF">2019-05-01T13:59:34Z</dcterms:modified>
</cp:coreProperties>
</file>