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7" r:id="rId5"/>
    <p:sldId id="270" r:id="rId6"/>
    <p:sldId id="271" r:id="rId7"/>
    <p:sldId id="266" r:id="rId8"/>
    <p:sldId id="272" r:id="rId9"/>
    <p:sldId id="273" r:id="rId10"/>
    <p:sldId id="274" r:id="rId11"/>
    <p:sldId id="262" r:id="rId12"/>
    <p:sldId id="275" r:id="rId13"/>
    <p:sldId id="263" r:id="rId14"/>
    <p:sldId id="276" r:id="rId15"/>
    <p:sldId id="277" r:id="rId16"/>
    <p:sldId id="278" r:id="rId17"/>
    <p:sldId id="264" r:id="rId18"/>
    <p:sldId id="279" r:id="rId19"/>
    <p:sldId id="280" r:id="rId20"/>
    <p:sldId id="281" r:id="rId21"/>
    <p:sldId id="265" r:id="rId22"/>
    <p:sldId id="282" r:id="rId23"/>
    <p:sldId id="28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00D-872B-4A7E-9DF0-F1BE4169C592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CD2-9FB7-4627-89C9-E7DE07A29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22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00D-872B-4A7E-9DF0-F1BE4169C592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CD2-9FB7-4627-89C9-E7DE07A29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24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00D-872B-4A7E-9DF0-F1BE4169C592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CD2-9FB7-4627-89C9-E7DE07A29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29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00D-872B-4A7E-9DF0-F1BE4169C592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CD2-9FB7-4627-89C9-E7DE07A29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55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00D-872B-4A7E-9DF0-F1BE4169C592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CD2-9FB7-4627-89C9-E7DE07A29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50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00D-872B-4A7E-9DF0-F1BE4169C592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CD2-9FB7-4627-89C9-E7DE07A29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33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00D-872B-4A7E-9DF0-F1BE4169C592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CD2-9FB7-4627-89C9-E7DE07A29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66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00D-872B-4A7E-9DF0-F1BE4169C592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CD2-9FB7-4627-89C9-E7DE07A29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47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00D-872B-4A7E-9DF0-F1BE4169C592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CD2-9FB7-4627-89C9-E7DE07A29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58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00D-872B-4A7E-9DF0-F1BE4169C592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CD2-9FB7-4627-89C9-E7DE07A29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6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00D-872B-4A7E-9DF0-F1BE4169C592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CD2-9FB7-4627-89C9-E7DE07A29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30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F600D-872B-4A7E-9DF0-F1BE4169C592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EFCD2-9FB7-4627-89C9-E7DE07A29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5900" y="3231290"/>
            <a:ext cx="326082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)</a:t>
            </a:r>
          </a:p>
          <a:p>
            <a:pPr algn="ctr"/>
            <a:r>
              <a:rPr lang="ko-KR" altLang="en-US" dirty="0"/>
              <a:t>그룹웨어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===================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로그인</a:t>
            </a:r>
            <a:r>
              <a:rPr lang="en-US" altLang="ko-KR" dirty="0"/>
              <a:t>]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▶</a:t>
            </a:r>
            <a:r>
              <a:rPr lang="en-US" altLang="ko-KR" dirty="0"/>
              <a:t>ID:</a:t>
            </a:r>
          </a:p>
          <a:p>
            <a:pPr algn="ctr"/>
            <a:r>
              <a:rPr lang="ko-KR" altLang="en-US" dirty="0"/>
              <a:t>▶</a:t>
            </a:r>
            <a:r>
              <a:rPr lang="en-US" altLang="ko-KR" dirty="0"/>
              <a:t>PW:</a:t>
            </a:r>
          </a:p>
          <a:p>
            <a:pPr algn="ctr"/>
            <a:r>
              <a:rPr lang="en-US" altLang="ko-KR" dirty="0"/>
              <a:t>===================</a:t>
            </a: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471055"/>
            <a:ext cx="2835564" cy="56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70945"/>
            <a:ext cx="5868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프로젝트 초기화면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08649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0" y="471055"/>
            <a:ext cx="2835564" cy="56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70945"/>
            <a:ext cx="586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APPROVAL – </a:t>
            </a:r>
            <a:r>
              <a:rPr lang="ko-KR" altLang="en-US" dirty="0"/>
              <a:t>휴가관리 화면</a:t>
            </a:r>
            <a:r>
              <a:rPr lang="en-US" altLang="ko-KR" dirty="0"/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1360" y="949431"/>
            <a:ext cx="11229280" cy="40012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AE2C0-0BBF-404B-8539-2C9A9DB633DA}"/>
              </a:ext>
            </a:extLst>
          </p:cNvPr>
          <p:cNvSpPr txBox="1"/>
          <p:nvPr/>
        </p:nvSpPr>
        <p:spPr>
          <a:xfrm>
            <a:off x="1293091" y="1394691"/>
            <a:ext cx="8358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휴가 일정 쓰기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휴가 일정 읽기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휴가 일정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휴가 일정 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2334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35522" y="2073294"/>
            <a:ext cx="627355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b="1" dirty="0"/>
              <a:t>[3. NOTICE]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dirty="0"/>
              <a:t>게시판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목차로 돌아가기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endParaRPr lang="en-US" altLang="ko-KR" b="1" dirty="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0" y="471055"/>
            <a:ext cx="2835564" cy="56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70945"/>
            <a:ext cx="5868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3. NOTICE </a:t>
            </a:r>
            <a:r>
              <a:rPr lang="ko-KR" altLang="en-US" sz="2000" dirty="0"/>
              <a:t>선택 화면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83207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0" y="471055"/>
            <a:ext cx="2835564" cy="56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70945"/>
            <a:ext cx="586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NOTICE – </a:t>
            </a:r>
            <a:r>
              <a:rPr lang="ko-KR" altLang="en-US" dirty="0"/>
              <a:t>게시판 화면</a:t>
            </a:r>
            <a:r>
              <a:rPr lang="en-US" altLang="ko-KR" dirty="0"/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1360" y="949431"/>
            <a:ext cx="11229280" cy="40012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A81829-9346-418B-B09A-CE4272A8D5EC}"/>
              </a:ext>
            </a:extLst>
          </p:cNvPr>
          <p:cNvSpPr txBox="1"/>
          <p:nvPr/>
        </p:nvSpPr>
        <p:spPr>
          <a:xfrm>
            <a:off x="1293091" y="1394691"/>
            <a:ext cx="8358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게시글 쓰기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게시글 읽기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게시글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게시글 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5352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72467" y="2054821"/>
            <a:ext cx="627355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b="1" dirty="0"/>
              <a:t>[4. RESERVATION]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dirty="0"/>
              <a:t>일정관리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예약/대여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교육센터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목차로 돌아가기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  <a:p>
            <a:endParaRPr lang="en-US" altLang="ko-KR" b="1" dirty="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0" y="471055"/>
            <a:ext cx="2835564" cy="56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70945"/>
            <a:ext cx="5868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/>
              <a:t>4. RESERVATION</a:t>
            </a:r>
            <a:r>
              <a:rPr lang="en-US" altLang="ko-KR" sz="2000" dirty="0"/>
              <a:t> </a:t>
            </a:r>
            <a:r>
              <a:rPr lang="ko-KR" altLang="en-US" sz="2000" dirty="0"/>
              <a:t>선택 화면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47299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0" y="471055"/>
            <a:ext cx="2835564" cy="56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70945"/>
            <a:ext cx="586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RESERVATION – </a:t>
            </a:r>
            <a:r>
              <a:rPr lang="ko-KR" altLang="en-US" dirty="0"/>
              <a:t> 일정관리 화면</a:t>
            </a:r>
            <a:r>
              <a:rPr lang="en-US" altLang="ko-KR" dirty="0"/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1360" y="949431"/>
            <a:ext cx="11229280" cy="40012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DF091-985C-46EE-872B-881102C22198}"/>
              </a:ext>
            </a:extLst>
          </p:cNvPr>
          <p:cNvSpPr txBox="1"/>
          <p:nvPr/>
        </p:nvSpPr>
        <p:spPr>
          <a:xfrm>
            <a:off x="1293091" y="1394691"/>
            <a:ext cx="8358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일정 등록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일정 확인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일정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일정 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1967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0" y="471055"/>
            <a:ext cx="2835564" cy="56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70945"/>
            <a:ext cx="586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RESERVATION – </a:t>
            </a:r>
            <a:r>
              <a:rPr lang="ko-KR" altLang="en-US" dirty="0"/>
              <a:t> 예약</a:t>
            </a:r>
            <a:r>
              <a:rPr lang="en-US" altLang="ko-KR" dirty="0"/>
              <a:t>/</a:t>
            </a:r>
            <a:r>
              <a:rPr lang="ko-KR" altLang="en-US" dirty="0"/>
              <a:t>대여 화면</a:t>
            </a:r>
            <a:r>
              <a:rPr lang="en-US" altLang="ko-KR" dirty="0"/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1360" y="949431"/>
            <a:ext cx="11229280" cy="40012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E09856-2E1D-45C3-9B1D-896353AA6407}"/>
              </a:ext>
            </a:extLst>
          </p:cNvPr>
          <p:cNvSpPr txBox="1"/>
          <p:nvPr/>
        </p:nvSpPr>
        <p:spPr>
          <a:xfrm>
            <a:off x="1293091" y="1394691"/>
            <a:ext cx="8358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예약 등록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예약 확인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예약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예약 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9691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0" y="471055"/>
            <a:ext cx="2835564" cy="56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70945"/>
            <a:ext cx="586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RESERVATION – </a:t>
            </a:r>
            <a:r>
              <a:rPr lang="ko-KR" altLang="en-US" dirty="0"/>
              <a:t> 교육센터 화면</a:t>
            </a:r>
            <a:r>
              <a:rPr lang="en-US" altLang="ko-KR" dirty="0"/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1360" y="949431"/>
            <a:ext cx="11229280" cy="40012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67463-447F-4D89-82AB-7FF7DDBC573C}"/>
              </a:ext>
            </a:extLst>
          </p:cNvPr>
          <p:cNvSpPr txBox="1"/>
          <p:nvPr/>
        </p:nvSpPr>
        <p:spPr>
          <a:xfrm>
            <a:off x="1293091" y="1394691"/>
            <a:ext cx="8358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교육 등록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교육 확인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교육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교육 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4060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63231" y="2045585"/>
            <a:ext cx="627355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/>
          </a:p>
          <a:p>
            <a:r>
              <a:rPr lang="en-US" altLang="ko-KR" b="1" dirty="0"/>
              <a:t>[5. HR]</a:t>
            </a:r>
          </a:p>
          <a:p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dirty="0"/>
              <a:t>근태관리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인사관리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수당관리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목차로 돌아가기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  <a:p>
            <a:endParaRPr lang="en-US" altLang="ko-KR" b="1" dirty="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0" y="471055"/>
            <a:ext cx="2835564" cy="56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70945"/>
            <a:ext cx="5868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5. HR </a:t>
            </a:r>
            <a:r>
              <a:rPr lang="ko-KR" altLang="en-US" sz="2000" dirty="0"/>
              <a:t>선택 화면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147815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0" y="471055"/>
            <a:ext cx="2835564" cy="56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70945"/>
            <a:ext cx="586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HR – </a:t>
            </a:r>
            <a:r>
              <a:rPr lang="ko-KR" altLang="en-US" dirty="0"/>
              <a:t>근태관리 화면</a:t>
            </a:r>
            <a:r>
              <a:rPr lang="en-US" altLang="ko-KR" dirty="0"/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1360" y="949431"/>
            <a:ext cx="11229280" cy="40012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733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0" y="471055"/>
            <a:ext cx="2835564" cy="56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70945"/>
            <a:ext cx="586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HR – </a:t>
            </a:r>
            <a:r>
              <a:rPr lang="ko-KR" altLang="en-US" dirty="0"/>
              <a:t>인사관리 화면</a:t>
            </a:r>
            <a:r>
              <a:rPr lang="en-US" altLang="ko-KR" dirty="0"/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1360" y="949431"/>
            <a:ext cx="11229280" cy="40012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74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96975" y="1502688"/>
            <a:ext cx="627355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[1. CONTACT]</a:t>
            </a:r>
          </a:p>
          <a:p>
            <a:r>
              <a:rPr lang="ko-KR" altLang="en-US" dirty="0"/>
              <a:t>메일</a:t>
            </a:r>
            <a:r>
              <a:rPr lang="en-US" altLang="ko-KR" dirty="0"/>
              <a:t>,</a:t>
            </a:r>
            <a:r>
              <a:rPr lang="ko-KR" altLang="en-US" dirty="0"/>
              <a:t>메신저</a:t>
            </a:r>
            <a:r>
              <a:rPr lang="en-US" altLang="ko-KR" dirty="0"/>
              <a:t>,</a:t>
            </a:r>
            <a:r>
              <a:rPr lang="ko-KR" altLang="en-US" dirty="0"/>
              <a:t>주소록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b="1" dirty="0"/>
              <a:t>[2. APPROVAL]</a:t>
            </a:r>
          </a:p>
          <a:p>
            <a:r>
              <a:rPr lang="ko-KR" altLang="en-US" dirty="0"/>
              <a:t>전자결재</a:t>
            </a:r>
            <a:r>
              <a:rPr lang="en-US" altLang="ko-KR" dirty="0"/>
              <a:t>, </a:t>
            </a:r>
            <a:r>
              <a:rPr lang="ko-KR" altLang="en-US" dirty="0"/>
              <a:t>근태관리</a:t>
            </a:r>
            <a:r>
              <a:rPr lang="en-US" altLang="ko-KR" dirty="0"/>
              <a:t>, </a:t>
            </a:r>
            <a:r>
              <a:rPr lang="ko-KR" altLang="en-US" dirty="0"/>
              <a:t>휴가관리</a:t>
            </a:r>
          </a:p>
          <a:p>
            <a:endParaRPr lang="en-US" altLang="ko-KR" dirty="0"/>
          </a:p>
          <a:p>
            <a:r>
              <a:rPr lang="en-US" altLang="ko-KR" b="1" dirty="0"/>
              <a:t>[3. NOTICE]</a:t>
            </a:r>
          </a:p>
          <a:p>
            <a:r>
              <a:rPr lang="ko-KR" altLang="en-US" dirty="0"/>
              <a:t>게시판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b="1" dirty="0"/>
              <a:t>[4. RESERVATION]</a:t>
            </a:r>
          </a:p>
          <a:p>
            <a:r>
              <a:rPr lang="ko-KR" altLang="en-US" dirty="0"/>
              <a:t>일정관리</a:t>
            </a:r>
            <a:r>
              <a:rPr lang="en-US" altLang="ko-KR" dirty="0"/>
              <a:t>, </a:t>
            </a:r>
            <a:r>
              <a:rPr lang="ko-KR" altLang="en-US" dirty="0"/>
              <a:t>예약/대여</a:t>
            </a:r>
            <a:r>
              <a:rPr lang="en-US" altLang="ko-KR" dirty="0"/>
              <a:t>, </a:t>
            </a:r>
            <a:r>
              <a:rPr lang="ko-KR" altLang="en-US" dirty="0"/>
              <a:t>교육센터</a:t>
            </a:r>
          </a:p>
          <a:p>
            <a:endParaRPr lang="en-US" altLang="ko-KR" b="1" dirty="0"/>
          </a:p>
          <a:p>
            <a:r>
              <a:rPr lang="en-US" altLang="ko-KR" b="1" dirty="0"/>
              <a:t>[5. HR]</a:t>
            </a:r>
          </a:p>
          <a:p>
            <a:r>
              <a:rPr lang="ko-KR" altLang="en-US" dirty="0"/>
              <a:t>근태관리</a:t>
            </a:r>
            <a:r>
              <a:rPr lang="en-US" altLang="ko-KR" dirty="0"/>
              <a:t>, </a:t>
            </a:r>
            <a:r>
              <a:rPr lang="ko-KR" altLang="en-US" dirty="0"/>
              <a:t>인사관리</a:t>
            </a:r>
            <a:r>
              <a:rPr lang="en-US" altLang="ko-KR" dirty="0"/>
              <a:t>, </a:t>
            </a:r>
            <a:r>
              <a:rPr lang="ko-KR" altLang="en-US" dirty="0"/>
              <a:t>수당관리</a:t>
            </a:r>
          </a:p>
          <a:p>
            <a:endParaRPr lang="en-US" altLang="ko-KR" b="1" dirty="0"/>
          </a:p>
          <a:p>
            <a:r>
              <a:rPr lang="en-US" altLang="ko-KR" b="1" dirty="0"/>
              <a:t>[6. </a:t>
            </a:r>
            <a:r>
              <a:rPr lang="ko-KR" altLang="en-US" b="1" dirty="0"/>
              <a:t>관리자 전용</a:t>
            </a:r>
            <a:r>
              <a:rPr lang="en-US" altLang="ko-KR" b="1" dirty="0"/>
              <a:t>]</a:t>
            </a:r>
          </a:p>
          <a:p>
            <a:r>
              <a:rPr lang="ko-KR" altLang="en-US" dirty="0"/>
              <a:t>보안</a:t>
            </a:r>
            <a:r>
              <a:rPr lang="en-US" altLang="ko-KR" dirty="0"/>
              <a:t>, </a:t>
            </a:r>
            <a:r>
              <a:rPr lang="ko-KR" altLang="en-US" dirty="0"/>
              <a:t>기타 </a:t>
            </a:r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53289" y="221671"/>
            <a:ext cx="5285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=============================== </a:t>
            </a:r>
          </a:p>
          <a:p>
            <a:pPr algn="ctr"/>
            <a:r>
              <a:rPr lang="ko-KR" altLang="en-US" dirty="0"/>
              <a:t>환영합니다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원하시는 업무를 선택해주세요</a:t>
            </a:r>
            <a:endParaRPr lang="en-US" altLang="ko-KR" dirty="0"/>
          </a:p>
          <a:p>
            <a:pPr algn="ctr"/>
            <a:r>
              <a:rPr lang="en-US" altLang="ko-KR" dirty="0"/>
              <a:t>=============================== 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0" y="471055"/>
            <a:ext cx="2835564" cy="56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0" y="70945"/>
            <a:ext cx="5868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메뉴 목록 화면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960239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0" y="471055"/>
            <a:ext cx="2835564" cy="56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70945"/>
            <a:ext cx="586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HR – </a:t>
            </a:r>
            <a:r>
              <a:rPr lang="ko-KR" altLang="en-US" dirty="0"/>
              <a:t>수당관리 화면</a:t>
            </a:r>
            <a:r>
              <a:rPr lang="en-US" altLang="ko-KR" dirty="0"/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1360" y="949431"/>
            <a:ext cx="11229280" cy="40012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341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72467" y="2147185"/>
            <a:ext cx="627355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/>
          </a:p>
          <a:p>
            <a:r>
              <a:rPr lang="en-US" altLang="ko-KR" b="1" dirty="0"/>
              <a:t>[6. </a:t>
            </a:r>
            <a:r>
              <a:rPr lang="ko-KR" altLang="en-US" b="1" dirty="0"/>
              <a:t>관리자 전용</a:t>
            </a:r>
            <a:r>
              <a:rPr lang="en-US" altLang="ko-KR" b="1" dirty="0"/>
              <a:t>]</a:t>
            </a:r>
          </a:p>
          <a:p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dirty="0"/>
              <a:t>보안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기타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목차로 돌아가기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0" y="471055"/>
            <a:ext cx="2835564" cy="56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70945"/>
            <a:ext cx="5868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6. </a:t>
            </a:r>
            <a:r>
              <a:rPr lang="ko-KR" altLang="en-US" sz="1900" dirty="0"/>
              <a:t>관리자 전용 선택 화면</a:t>
            </a:r>
            <a:endParaRPr lang="en-US" altLang="ko-KR" sz="1900" dirty="0"/>
          </a:p>
        </p:txBody>
      </p:sp>
    </p:spTree>
    <p:extLst>
      <p:ext uri="{BB962C8B-B14F-4D97-AF65-F5344CB8AC3E}">
        <p14:creationId xmlns:p14="http://schemas.microsoft.com/office/powerpoint/2010/main" val="2480363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0" y="471055"/>
            <a:ext cx="2835564" cy="56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70945"/>
            <a:ext cx="586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관리자전용</a:t>
            </a:r>
            <a:r>
              <a:rPr lang="en-US" altLang="ko-KR" dirty="0"/>
              <a:t> – </a:t>
            </a:r>
            <a:r>
              <a:rPr lang="ko-KR" altLang="en-US" dirty="0"/>
              <a:t>보안 화면</a:t>
            </a:r>
            <a:r>
              <a:rPr lang="en-US" altLang="ko-KR" dirty="0"/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1360" y="949431"/>
            <a:ext cx="11229280" cy="40012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7FB79-7892-4979-A516-CCC789DE255A}"/>
              </a:ext>
            </a:extLst>
          </p:cNvPr>
          <p:cNvSpPr txBox="1"/>
          <p:nvPr/>
        </p:nvSpPr>
        <p:spPr>
          <a:xfrm>
            <a:off x="4033008" y="2626894"/>
            <a:ext cx="6119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보안은 </a:t>
            </a:r>
            <a:r>
              <a:rPr lang="en-US" altLang="ko-KR" dirty="0"/>
              <a:t>Secure coding</a:t>
            </a:r>
            <a:r>
              <a:rPr lang="ko-KR" altLang="en-US" dirty="0"/>
              <a:t>으로 구현했습니다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8570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0" y="471055"/>
            <a:ext cx="2835564" cy="56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70945"/>
            <a:ext cx="586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관리자전용</a:t>
            </a:r>
            <a:r>
              <a:rPr lang="en-US" altLang="ko-KR" dirty="0"/>
              <a:t> – </a:t>
            </a:r>
            <a:r>
              <a:rPr lang="ko-KR" altLang="en-US" dirty="0"/>
              <a:t>기타 화면</a:t>
            </a:r>
            <a:r>
              <a:rPr lang="en-US" altLang="ko-KR" dirty="0"/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1360" y="949431"/>
            <a:ext cx="11229280" cy="40012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1A1B4C-F740-474A-98A5-9B75F1BE0E67}"/>
              </a:ext>
            </a:extLst>
          </p:cNvPr>
          <p:cNvSpPr txBox="1"/>
          <p:nvPr/>
        </p:nvSpPr>
        <p:spPr>
          <a:xfrm>
            <a:off x="4807241" y="2765394"/>
            <a:ext cx="2577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관리자 전용 업무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6916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24762" y="2374863"/>
            <a:ext cx="627355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[1. CONTACT]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dirty="0"/>
              <a:t>메일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메신저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주소록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r>
              <a:rPr lang="en-US" altLang="ko-KR" dirty="0"/>
              <a:t>4. </a:t>
            </a:r>
            <a:r>
              <a:rPr lang="ko-KR" altLang="en-US" dirty="0"/>
              <a:t>목차로 돌아가기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471055"/>
            <a:ext cx="2835564" cy="56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70945"/>
            <a:ext cx="586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CONTACT </a:t>
            </a:r>
            <a:r>
              <a:rPr lang="ko-KR" altLang="en-US" dirty="0"/>
              <a:t>선택 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7651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0" y="471055"/>
            <a:ext cx="2835564" cy="56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70945"/>
            <a:ext cx="586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CONTACT – </a:t>
            </a:r>
            <a:r>
              <a:rPr lang="ko-KR" altLang="en-US" dirty="0"/>
              <a:t>메일 화면</a:t>
            </a:r>
            <a:r>
              <a:rPr lang="en-US" altLang="ko-KR" dirty="0"/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1360" y="949431"/>
            <a:ext cx="11229280" cy="40012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417B5-7380-4CB4-AEC0-E595080D7D5F}"/>
              </a:ext>
            </a:extLst>
          </p:cNvPr>
          <p:cNvSpPr txBox="1"/>
          <p:nvPr/>
        </p:nvSpPr>
        <p:spPr>
          <a:xfrm>
            <a:off x="1293091" y="1394691"/>
            <a:ext cx="83589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메일 쓰기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메일 읽기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메일 수정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메일 삭제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메일 검색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메일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946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0" y="471055"/>
            <a:ext cx="2835564" cy="56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70945"/>
            <a:ext cx="586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CONTACT – </a:t>
            </a:r>
            <a:r>
              <a:rPr lang="ko-KR" altLang="en-US" dirty="0"/>
              <a:t>메신저 화면</a:t>
            </a:r>
            <a:r>
              <a:rPr lang="en-US" altLang="ko-KR" dirty="0"/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81360" y="949431"/>
            <a:ext cx="11229280" cy="40012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434F2-B859-4476-80B9-BE9217225BB7}"/>
              </a:ext>
            </a:extLst>
          </p:cNvPr>
          <p:cNvSpPr txBox="1"/>
          <p:nvPr/>
        </p:nvSpPr>
        <p:spPr>
          <a:xfrm>
            <a:off x="1293091" y="1394691"/>
            <a:ext cx="8358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메시지 쓰기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메시지 읽기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메시지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메시지 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5357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0" y="471055"/>
            <a:ext cx="2835564" cy="56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70945"/>
            <a:ext cx="586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CONTACT – </a:t>
            </a:r>
            <a:r>
              <a:rPr lang="ko-KR" altLang="en-US" dirty="0"/>
              <a:t>주소록 화면</a:t>
            </a:r>
            <a:r>
              <a:rPr lang="en-US" altLang="ko-KR" dirty="0"/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1360" y="977139"/>
            <a:ext cx="11229280" cy="40012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93091" y="1394691"/>
            <a:ext cx="8358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이름 검색 </a:t>
            </a:r>
            <a:r>
              <a:rPr lang="en-US" altLang="ko-KR" dirty="0"/>
              <a:t>:   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직급 검색 </a:t>
            </a:r>
            <a:r>
              <a:rPr lang="en-US" altLang="ko-KR" dirty="0"/>
              <a:t>:       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부서 검색 </a:t>
            </a:r>
            <a:r>
              <a:rPr lang="en-US" altLang="ko-KR" dirty="0"/>
              <a:t>:         </a:t>
            </a:r>
          </a:p>
          <a:p>
            <a:r>
              <a:rPr lang="en-US" altLang="ko-KR" dirty="0"/>
              <a:t>4.</a:t>
            </a:r>
            <a:r>
              <a:rPr lang="ko-KR" altLang="en-US" dirty="0"/>
              <a:t>전 직원 검색 </a:t>
            </a:r>
            <a:r>
              <a:rPr lang="en-US" altLang="ko-KR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176231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75875" y="2373162"/>
            <a:ext cx="62735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[2. APPROVAL]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1. </a:t>
            </a:r>
            <a:r>
              <a:rPr lang="ko-KR" altLang="en-US" dirty="0"/>
              <a:t>전자결재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근태관리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휴가관리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목차로 돌아가기</a:t>
            </a:r>
            <a:endParaRPr lang="en-US" altLang="ko-KR" dirty="0"/>
          </a:p>
          <a:p>
            <a:endParaRPr lang="ko-KR" altLang="en-US" dirty="0"/>
          </a:p>
          <a:p>
            <a:endParaRPr lang="en-US" altLang="ko-KR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0" y="471055"/>
            <a:ext cx="2835564" cy="56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70945"/>
            <a:ext cx="5868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2. APPROVAL</a:t>
            </a:r>
            <a:r>
              <a:rPr lang="ko-KR" altLang="en-US" sz="2000" dirty="0"/>
              <a:t> 선택 화면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127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0" y="471055"/>
            <a:ext cx="2835564" cy="56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70945"/>
            <a:ext cx="586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APPROVAL – </a:t>
            </a:r>
            <a:r>
              <a:rPr lang="ko-KR" altLang="en-US" dirty="0"/>
              <a:t>전자결재 화면</a:t>
            </a:r>
            <a:r>
              <a:rPr lang="en-US" altLang="ko-KR" dirty="0"/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1360" y="949431"/>
            <a:ext cx="11229280" cy="40012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9F7CC-F53C-43C9-9C7C-462D13094F6B}"/>
              </a:ext>
            </a:extLst>
          </p:cNvPr>
          <p:cNvSpPr txBox="1"/>
          <p:nvPr/>
        </p:nvSpPr>
        <p:spPr>
          <a:xfrm>
            <a:off x="1293091" y="1394691"/>
            <a:ext cx="83589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문서 쓰기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문서 읽기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문서 수정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문서 삭제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댓글 달기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내가 쓴 문서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8442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0" y="471055"/>
            <a:ext cx="2835564" cy="56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70945"/>
            <a:ext cx="586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APPROVAL – </a:t>
            </a:r>
            <a:r>
              <a:rPr lang="ko-KR" altLang="en-US" dirty="0"/>
              <a:t>근태관리 화면</a:t>
            </a:r>
            <a:r>
              <a:rPr lang="en-US" altLang="ko-KR" dirty="0"/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1360" y="949431"/>
            <a:ext cx="11229280" cy="40012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09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5151</TotalTime>
  <Words>380</Words>
  <Application>Microsoft Office PowerPoint</Application>
  <PresentationFormat>와이드스크린</PresentationFormat>
  <Paragraphs>147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MOON_</dc:creator>
  <cp:lastModifiedBy>HyonngE Kim</cp:lastModifiedBy>
  <cp:revision>12</cp:revision>
  <dcterms:created xsi:type="dcterms:W3CDTF">2021-05-01T07:49:24Z</dcterms:created>
  <dcterms:modified xsi:type="dcterms:W3CDTF">2021-05-05T13:48:32Z</dcterms:modified>
</cp:coreProperties>
</file>