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5" r:id="rId10"/>
    <p:sldId id="266" r:id="rId11"/>
    <p:sldId id="270" r:id="rId12"/>
    <p:sldId id="268" r:id="rId13"/>
    <p:sldId id="269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>
        <p:scale>
          <a:sx n="78" d="100"/>
          <a:sy n="78" d="100"/>
        </p:scale>
        <p:origin x="-90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RESTEASY WS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JAX-RS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Portable to any app-server/Tomcat that runs on JDK 5 or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higher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Embeddable server implementation for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junit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testing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Client framework to make writing HTTP clients easy (JAX-RS only define server bindings)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Other Basics Annotation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javax.ws.rs.PathParam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     This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annotation allows you to extract values from URI template parameters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     This annotation can inject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PathSegment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Object.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      @Path("name/{first}-{last}/{like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:.+}")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       “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name/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yiwei-liao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sport;sports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=basketball/music;music1=jay;music2=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westlife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javax.ws.rs.MatrixParam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     This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annotation allows you to extract values from a URI’s matrix parameters.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javax.ws.rs.QueryParam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This annotation allows you to extract values from a URI’s query parameters.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javax.ws.rs.FormParam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This annotation allows you to extract values from posted form data.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javax.ws.rs.HeaderParam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This annotation allows you to extract values from HTTP request headers.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javax.ws.rs.CookieParam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This annotation allows you to extract values from HTTP cookies set by the client.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javax.ws.rs.core.Context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This class is the all-purpose injection annotation. It allows you to inject various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helper and informational objects that are provided by the JAX-RS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JAXB in </a:t>
            </a:r>
            <a:r>
              <a:rPr lang="en-US" dirty="0" err="1" smtClean="0"/>
              <a:t>RestEasy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JSON in </a:t>
            </a:r>
            <a:r>
              <a:rPr lang="en-US" dirty="0" err="1" smtClean="0"/>
              <a:t>RestEasy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Client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Framework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900" dirty="0">
                <a:solidFill>
                  <a:schemeClr val="accent1">
                    <a:lumMod val="75000"/>
                  </a:schemeClr>
                </a:solidFill>
              </a:rPr>
              <a:t>Deploy </a:t>
            </a:r>
            <a:r>
              <a:rPr lang="en-US" altLang="zh-CN" sz="4900" dirty="0" err="1">
                <a:solidFill>
                  <a:schemeClr val="accent1">
                    <a:lumMod val="75000"/>
                  </a:schemeClr>
                </a:solidFill>
              </a:rPr>
              <a:t>Resteasy</a:t>
            </a:r>
            <a:r>
              <a:rPr lang="en-US" altLang="zh-CN" sz="4900" dirty="0">
                <a:solidFill>
                  <a:schemeClr val="accent1">
                    <a:lumMod val="75000"/>
                  </a:schemeClr>
                </a:solidFill>
              </a:rPr>
              <a:t> Application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b="1" dirty="0">
                <a:solidFill>
                  <a:schemeClr val="accent1">
                    <a:lumMod val="75000"/>
                  </a:schemeClr>
                </a:solidFill>
              </a:rPr>
              <a:t>Inject </a:t>
            </a:r>
            <a:r>
              <a:rPr lang="en-US" altLang="zh-CN" sz="12800" b="1" dirty="0" err="1">
                <a:solidFill>
                  <a:schemeClr val="accent1">
                    <a:lumMod val="75000"/>
                  </a:schemeClr>
                </a:solidFill>
              </a:rPr>
              <a:t>init-param</a:t>
            </a:r>
            <a:r>
              <a:rPr lang="en-US" altLang="zh-CN" sz="12800" b="1" dirty="0">
                <a:solidFill>
                  <a:schemeClr val="accent1">
                    <a:lumMod val="75000"/>
                  </a:schemeClr>
                </a:solidFill>
              </a:rPr>
              <a:t> of servlet</a:t>
            </a:r>
          </a:p>
          <a:p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servlet&gt;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&lt;servlet-name&gt;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&lt;/servlet-name&gt;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&lt;servlet-class&gt;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org.jboss.resteasy.plugins.server.servlet.HttpServletDispatcher</a:t>
            </a:r>
            <a:endParaRPr lang="en-US" altLang="zh-CN" sz="59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&lt;/servlet-class&gt;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init-param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    &lt;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-name&gt;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javax.ws.rs.Application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-name&gt;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    &lt;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-value&gt;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com.restfully.shop.services.ShoppingApplication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-value&gt;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&lt;/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init-param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&lt;/servlet&gt;</a:t>
            </a:r>
          </a:p>
          <a:p>
            <a:pPr marL="400050" lvl="1" indent="0">
              <a:buNone/>
            </a:pPr>
            <a:endParaRPr lang="en-US" altLang="zh-CN" sz="59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&lt;servlet-mapping&gt;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&lt;servlet-name&gt;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&lt;/servlet-name&gt;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-pattern&gt;/*&lt;/</a:t>
            </a:r>
            <a:r>
              <a:rPr lang="en-US" altLang="zh-CN" sz="59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-pattern&gt;</a:t>
            </a:r>
          </a:p>
          <a:p>
            <a:pPr marL="400050" lvl="1" indent="0">
              <a:buNone/>
            </a:pPr>
            <a:r>
              <a:rPr lang="en-US" altLang="zh-CN" sz="5900" dirty="0">
                <a:solidFill>
                  <a:schemeClr val="accent6">
                    <a:lumMod val="50000"/>
                  </a:schemeClr>
                </a:solidFill>
              </a:rPr>
              <a:t>    &lt;/</a:t>
            </a:r>
            <a:r>
              <a:rPr lang="en-US" altLang="zh-CN" sz="5900" dirty="0" smtClean="0">
                <a:solidFill>
                  <a:schemeClr val="accent6">
                    <a:lumMod val="50000"/>
                  </a:schemeClr>
                </a:solidFill>
              </a:rPr>
              <a:t>servlet-mapping&gt;</a:t>
            </a:r>
            <a:endParaRPr lang="en-US" altLang="zh-CN" sz="5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800" b="1" dirty="0" err="1" smtClean="0">
                <a:solidFill>
                  <a:schemeClr val="accent1">
                    <a:lumMod val="75000"/>
                  </a:schemeClr>
                </a:solidFill>
              </a:rPr>
              <a:t>RESTEasy</a:t>
            </a:r>
            <a:r>
              <a:rPr lang="en-US" altLang="zh-CN" sz="5800" b="1" dirty="0" smtClean="0">
                <a:solidFill>
                  <a:schemeClr val="accent1">
                    <a:lumMod val="75000"/>
                  </a:schemeClr>
                </a:solidFill>
              </a:rPr>
              <a:t> as a </a:t>
            </a:r>
            <a:r>
              <a:rPr lang="en-US" altLang="zh-CN" sz="5800" b="1" dirty="0" err="1" smtClean="0">
                <a:solidFill>
                  <a:schemeClr val="accent1">
                    <a:lumMod val="75000"/>
                  </a:schemeClr>
                </a:solidFill>
              </a:rPr>
              <a:t>ServletContextListener</a:t>
            </a:r>
            <a:endParaRPr lang="en-US" altLang="zh-CN" sz="5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&lt;listener&gt;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&lt;listener-class&gt;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org.jboss.resteasy.plugins.server.servlet.ResteasyBootstrap</a:t>
            </a: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&lt;/listener-class&gt;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&lt;/listener&gt;</a:t>
            </a:r>
          </a:p>
          <a:p>
            <a:pPr marL="400050" lvl="1" indent="0">
              <a:buNone/>
            </a:pP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&lt;!-- ** INSERT YOUR LISTENERS HERE!!!! --&gt;</a:t>
            </a:r>
          </a:p>
          <a:p>
            <a:pPr marL="400050" lvl="1" indent="0">
              <a:buNone/>
            </a:pP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&lt;servlet&gt;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&lt;servlet-name&gt;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&lt;/servlet-name&gt;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&lt;servlet-class&gt;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org.jboss.resteasy.plugins.server.servlet.HttpServletDispatcher</a:t>
            </a: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&lt;/servlet-class&gt;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&lt;/servlet&gt;</a:t>
            </a:r>
          </a:p>
          <a:p>
            <a:pPr marL="400050" lvl="1" indent="0">
              <a:buNone/>
            </a:pP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&lt;servlet-mapping&gt;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&lt;servlet-name&gt;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&lt;/servlet-name&gt;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&lt;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-pattern&gt;/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/*&lt;/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-pattern&gt;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8559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800" b="1" dirty="0" err="1">
                <a:solidFill>
                  <a:schemeClr val="accent1">
                    <a:lumMod val="75000"/>
                  </a:schemeClr>
                </a:solidFill>
              </a:rPr>
              <a:t>RESTEasy</a:t>
            </a:r>
            <a:r>
              <a:rPr lang="en-US" altLang="zh-CN" sz="5800" b="1" dirty="0">
                <a:solidFill>
                  <a:schemeClr val="accent1">
                    <a:lumMod val="75000"/>
                  </a:schemeClr>
                </a:solidFill>
              </a:rPr>
              <a:t> as a servlet Filter</a:t>
            </a:r>
          </a:p>
          <a:p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&lt;filter&gt;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&lt;filter-name&gt;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&lt;/filter-name&gt;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&lt;filter-class&gt;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org.jboss.resteasy.plugins.server.servlet.FilterDispatcher</a:t>
            </a: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&lt;/filter-class&gt;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init-param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    &lt;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-name&gt;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javax.ws.rs.Application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-name&gt;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    &lt;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-value&gt;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com.restfully.shop.services.ShoppingApplication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param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-value&gt;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&lt;/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init-param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&lt;/filter&gt;</a:t>
            </a:r>
          </a:p>
          <a:p>
            <a:pPr marL="400050" lvl="1" indent="0">
              <a:buNone/>
            </a:pP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&lt;filter-mapping&gt;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&lt;filter-name&gt;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Resteasy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&lt;/filter-name&gt;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    &lt;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-pattern&gt;/*&lt;/</a:t>
            </a:r>
            <a:r>
              <a:rPr lang="en-US" altLang="zh-CN" sz="2700" dirty="0" err="1">
                <a:solidFill>
                  <a:schemeClr val="accent6">
                    <a:lumMod val="50000"/>
                  </a:schemeClr>
                </a:solidFill>
              </a:rPr>
              <a:t>url</a:t>
            </a: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-pattern&gt;</a:t>
            </a:r>
          </a:p>
          <a:p>
            <a:pPr marL="400050" lvl="1" indent="0">
              <a:buNone/>
            </a:pPr>
            <a:r>
              <a:rPr lang="en-US" altLang="zh-CN" sz="2700" dirty="0">
                <a:solidFill>
                  <a:schemeClr val="accent6">
                    <a:lumMod val="50000"/>
                  </a:schemeClr>
                </a:solidFill>
              </a:rPr>
              <a:t>    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17332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4100" b="1" dirty="0">
                <a:solidFill>
                  <a:schemeClr val="accent1">
                    <a:lumMod val="75000"/>
                  </a:schemeClr>
                </a:solidFill>
              </a:rPr>
              <a:t>Please Note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resteasy.scan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true”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configuration option will create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multi-instance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9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Access Method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b="1" dirty="0">
                <a:solidFill>
                  <a:schemeClr val="accent1">
                    <a:lumMod val="75000"/>
                  </a:schemeClr>
                </a:solidFill>
              </a:rPr>
              <a:t>@GET</a:t>
            </a:r>
          </a:p>
          <a:p>
            <a:r>
              <a:rPr lang="en-US" sz="4100" b="1" dirty="0">
                <a:solidFill>
                  <a:schemeClr val="accent1">
                    <a:lumMod val="75000"/>
                  </a:schemeClr>
                </a:solidFill>
              </a:rPr>
              <a:t>@POST</a:t>
            </a:r>
          </a:p>
          <a:p>
            <a:r>
              <a:rPr lang="en-US" sz="4100" b="1" dirty="0">
                <a:solidFill>
                  <a:schemeClr val="accent1">
                    <a:lumMod val="75000"/>
                  </a:schemeClr>
                </a:solidFill>
              </a:rPr>
              <a:t>@PUT</a:t>
            </a:r>
          </a:p>
          <a:p>
            <a:r>
              <a:rPr lang="en-US" sz="4100" b="1" dirty="0">
                <a:solidFill>
                  <a:schemeClr val="accent1">
                    <a:lumMod val="75000"/>
                  </a:schemeClr>
                </a:solidFill>
              </a:rPr>
              <a:t>@DELETE</a:t>
            </a:r>
            <a:endParaRPr lang="en-US" sz="4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@Path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900" b="1" dirty="0" smtClean="0">
                <a:solidFill>
                  <a:srgbClr val="FF0000"/>
                </a:solidFill>
              </a:rPr>
              <a:t>It’s necessary for each root resources</a:t>
            </a:r>
          </a:p>
          <a:p>
            <a:r>
              <a:rPr lang="en-US" sz="5900" b="1" dirty="0" smtClean="0">
                <a:solidFill>
                  <a:schemeClr val="accent1">
                    <a:lumMod val="75000"/>
                  </a:schemeClr>
                </a:solidFill>
              </a:rPr>
              <a:t>Precedence </a:t>
            </a:r>
            <a:r>
              <a:rPr lang="en-US" sz="5900" b="1" dirty="0">
                <a:solidFill>
                  <a:schemeClr val="accent1">
                    <a:lumMod val="75000"/>
                  </a:schemeClr>
                </a:solidFill>
              </a:rPr>
              <a:t>rules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6">
                    <a:lumMod val="50000"/>
                  </a:schemeClr>
                </a:solidFill>
              </a:rPr>
              <a:t>      @Path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("/customers")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public class </a:t>
            </a:r>
            <a:r>
              <a:rPr lang="en-US" sz="2700" dirty="0" err="1">
                <a:solidFill>
                  <a:schemeClr val="accent6">
                    <a:lumMod val="50000"/>
                  </a:schemeClr>
                </a:solidFill>
              </a:rPr>
              <a:t>CustomerResource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 {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@GET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@Path("{id : .+}")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public String </a:t>
            </a:r>
            <a:r>
              <a:rPr lang="en-US" sz="2700" dirty="0" err="1">
                <a:solidFill>
                  <a:schemeClr val="accent6">
                    <a:lumMod val="50000"/>
                  </a:schemeClr>
                </a:solidFill>
              </a:rPr>
              <a:t>getCustomer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(@</a:t>
            </a:r>
            <a:r>
              <a:rPr lang="en-US" sz="2700" dirty="0" err="1">
                <a:solidFill>
                  <a:schemeClr val="accent6">
                    <a:lumMod val="50000"/>
                  </a:schemeClr>
                </a:solidFill>
              </a:rPr>
              <a:t>PathParam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("id") String id) {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...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@GET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@Path("{id : .+}/address")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public String </a:t>
            </a:r>
            <a:r>
              <a:rPr lang="en-US" sz="2700" dirty="0" err="1">
                <a:solidFill>
                  <a:schemeClr val="accent6">
                    <a:lumMod val="50000"/>
                  </a:schemeClr>
                </a:solidFill>
              </a:rPr>
              <a:t>getAddress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(@</a:t>
            </a:r>
            <a:r>
              <a:rPr lang="en-US" sz="2700" dirty="0" err="1">
                <a:solidFill>
                  <a:schemeClr val="accent6">
                    <a:lumMod val="50000"/>
                  </a:schemeClr>
                </a:solidFill>
              </a:rPr>
              <a:t>PathParam</a:t>
            </a: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("id") String id) {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...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altLang="zh-CN" sz="27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1. The primary key of the sort is the number of literal characters in the full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URI matching pattern. The sort is in descending order. In our ambiguous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example, 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</a:rPr>
              <a:t>getCustomer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()’s pattern has 11 literal characters: /customers/. The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</a:rPr>
              <a:t>getAddress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() method’s pattern has 18 literal characters: /customers/ plus address.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Therefore, the JAX-RS provider will try and match 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</a:rPr>
              <a:t>getAddress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()’s pattern before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</a:rPr>
              <a:t>getCustomer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()’s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2. The secondary key of the sort is the number of template expressions embedded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within the pattern, i.e., {id} or {id : .+}. This sort is in descending order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3. The tertiary key of the sort is the number of </a:t>
            </a:r>
            <a:r>
              <a:rPr lang="en-US" sz="1900" dirty="0" err="1">
                <a:solidFill>
                  <a:schemeClr val="accent6">
                    <a:lumMod val="50000"/>
                  </a:schemeClr>
                </a:solidFill>
              </a:rPr>
              <a:t>nondefault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 template expressions. A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default template expression is one that does not define a regular expression, i.e.,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{id}.</a:t>
            </a:r>
          </a:p>
        </p:txBody>
      </p:sp>
    </p:spTree>
    <p:extLst>
      <p:ext uri="{BB962C8B-B14F-4D97-AF65-F5344CB8AC3E}">
        <p14:creationId xmlns:p14="http://schemas.microsoft.com/office/powerpoint/2010/main" val="40286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 b="1" dirty="0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1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4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accent6">
                    <a:lumMod val="50000"/>
                  </a:schemeClr>
                </a:solidFill>
              </a:rPr>
              <a:t>{ name : regular expressions }</a:t>
            </a: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671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主题</vt:lpstr>
      <vt:lpstr>RESTEASY WS</vt:lpstr>
      <vt:lpstr>Deploy Resteasy Application </vt:lpstr>
      <vt:lpstr>PowerPoint Presentation</vt:lpstr>
      <vt:lpstr>PowerPoint Presentation</vt:lpstr>
      <vt:lpstr>PowerPoint Presentation</vt:lpstr>
      <vt:lpstr>Access Method</vt:lpstr>
      <vt:lpstr>@Path</vt:lpstr>
      <vt:lpstr>PowerPoint Presentation</vt:lpstr>
      <vt:lpstr>PowerPoint Presentation</vt:lpstr>
      <vt:lpstr>Other Basics Annotation</vt:lpstr>
      <vt:lpstr>PowerPoint Presentation</vt:lpstr>
      <vt:lpstr>JAXB</vt:lpstr>
      <vt:lpstr>JSON</vt:lpstr>
      <vt:lpstr>Client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fsfsfss</dc:title>
  <dc:creator>Administrator</dc:creator>
  <cp:lastModifiedBy>Yi-Wei Liao</cp:lastModifiedBy>
  <cp:revision>46</cp:revision>
  <dcterms:created xsi:type="dcterms:W3CDTF">2012-02-15T15:19:05Z</dcterms:created>
  <dcterms:modified xsi:type="dcterms:W3CDTF">2012-03-22T13:34:55Z</dcterms:modified>
</cp:coreProperties>
</file>