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2" r:id="rId5"/>
    <p:sldId id="276" r:id="rId6"/>
    <p:sldId id="279" r:id="rId7"/>
    <p:sldId id="294" r:id="rId8"/>
    <p:sldId id="28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5634"/>
  </p:normalViewPr>
  <p:slideViewPr>
    <p:cSldViewPr snapToGrid="0" showGuides="1">
      <p:cViewPr varScale="1">
        <p:scale>
          <a:sx n="63" d="100"/>
          <a:sy n="63" d="100"/>
        </p:scale>
        <p:origin x="764" y="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3793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9600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18" y="1105640"/>
            <a:ext cx="5257793" cy="2057441"/>
          </a:xfrm>
        </p:spPr>
        <p:txBody>
          <a:bodyPr/>
          <a:lstStyle/>
          <a:p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Prescription recognizer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60226" y="3982720"/>
            <a:ext cx="3789218" cy="2495609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Presenters:</a:t>
            </a:r>
          </a:p>
          <a:p>
            <a:r>
              <a:rPr lang="en-US" dirty="0"/>
              <a:t>Laya k</a:t>
            </a:r>
          </a:p>
          <a:p>
            <a:r>
              <a:rPr lang="en-US" dirty="0"/>
              <a:t>Sanju shree T N</a:t>
            </a:r>
          </a:p>
          <a:p>
            <a:r>
              <a:rPr lang="en-US" dirty="0" err="1"/>
              <a:t>Abinaya</a:t>
            </a:r>
            <a:r>
              <a:rPr lang="en-US" dirty="0"/>
              <a:t> G M</a:t>
            </a:r>
          </a:p>
          <a:p>
            <a:r>
              <a:rPr lang="en-US" dirty="0" err="1"/>
              <a:t>Olivea</a:t>
            </a:r>
            <a:r>
              <a:rPr lang="en-US" dirty="0"/>
              <a:t> Tresa S</a:t>
            </a:r>
          </a:p>
          <a:p>
            <a:endParaRPr lang="en-US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2" y="435006"/>
            <a:ext cx="5883968" cy="1414114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Bridging the Communication Gap: Improving Prescription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Understanding and converting  it as a Electronic Health Record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4800" y="2123440"/>
            <a:ext cx="5412861" cy="480554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Understanding human-written language can be challenging, especially in the medical field.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Pharmacists often struggle to interpret doctors' prescriptions, which can lead to medication errors and harm patients.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By digitalizing prescriptions we can maintain </a:t>
            </a:r>
            <a:r>
              <a:rPr lang="en-US" sz="2400" dirty="0" err="1"/>
              <a:t>consistant</a:t>
            </a:r>
            <a:r>
              <a:rPr lang="en-US" sz="2400" dirty="0"/>
              <a:t> patient record in the hospital and helps to </a:t>
            </a:r>
            <a:r>
              <a:rPr lang="en-US" sz="2400" dirty="0" err="1"/>
              <a:t>gothrough</a:t>
            </a:r>
            <a:r>
              <a:rPr lang="en-US" sz="2400" dirty="0"/>
              <a:t> the history.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CF87A71-981B-1F61-E66B-1FF9E3A41BDA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3869" r="23869"/>
          <a:stretch/>
        </p:blipFill>
        <p:spPr>
          <a:xfrm>
            <a:off x="6176481" y="0"/>
            <a:ext cx="6178079" cy="6571937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126453"/>
            <a:ext cx="10889796" cy="1418998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sz="4800" u="sng" dirty="0"/>
              <a:t>Idea and approach</a:t>
            </a:r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47001-75F2-3467-546D-74E618666C34}"/>
              </a:ext>
            </a:extLst>
          </p:cNvPr>
          <p:cNvSpPr txBox="1"/>
          <p:nvPr/>
        </p:nvSpPr>
        <p:spPr>
          <a:xfrm>
            <a:off x="262834" y="835952"/>
            <a:ext cx="11961368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 1: Set Up Your Azure Environment: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 a </a:t>
            </a:r>
            <a:r>
              <a:rPr lang="en-US" sz="2000" b="1" dirty="0"/>
              <a:t>new resource group </a:t>
            </a:r>
            <a:r>
              <a:rPr lang="en-US" sz="2000" dirty="0"/>
              <a:t>to organize your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 a Document Intelligence resource within your resource group.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Step 2: Prepare Your Data: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Gather a collection of handwritten prescription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Divide the images into two sets: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Training data:</a:t>
            </a:r>
            <a:r>
              <a:rPr lang="en-US" sz="2000" dirty="0"/>
              <a:t> Used to teach the model how to recognize text and extract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Test data:</a:t>
            </a:r>
            <a:r>
              <a:rPr lang="en-US" sz="2000" dirty="0"/>
              <a:t> Used to evaluate the model's accuracy.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Step 3: Train a Custom Model: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the </a:t>
            </a:r>
            <a:r>
              <a:rPr lang="en-US" sz="2000" b="1" dirty="0"/>
              <a:t>Document Intelligence Studio </a:t>
            </a:r>
            <a:r>
              <a:rPr lang="en-US" sz="2000" dirty="0"/>
              <a:t>to create a new custom model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Upload your training data to the studio.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Train the model to </a:t>
            </a:r>
            <a:r>
              <a:rPr lang="en-US" sz="2000" b="1" dirty="0"/>
              <a:t>recognize text and extract relevant information </a:t>
            </a:r>
            <a:r>
              <a:rPr lang="en-US" sz="2000" dirty="0"/>
              <a:t>from the prescriptions.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the model's performance on the test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Step 4: Deploy Your Model: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Deploy the trained model to your Document Intelligence resource.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C52B3D-BD30-D4BA-0C30-0D0C3EE9A3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31541" y="478155"/>
            <a:ext cx="663303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7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3600" b="1" dirty="0">
                <a:solidFill>
                  <a:srgbClr val="0070C0"/>
                </a:solidFill>
              </a:rPr>
              <a:t>Reduced Miscommunication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Communication: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the risk of errors caused by illegible handwriting or ambiguous terminology.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Processing: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Automates the time-consuming task of manually entering prescription details, speeding up the overall process.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Data-Driven Insights:</a:t>
            </a:r>
            <a:endParaRPr lang="en-US" sz="36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Analysis:</a:t>
            </a:r>
            <a:r>
              <a:rPr lang="en-US" sz="2400" dirty="0"/>
              <a:t> Collects and analyzes prescription data to identify trends and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Informed Decision-Making:</a:t>
            </a:r>
            <a:r>
              <a:rPr lang="en-US" sz="2400" dirty="0"/>
              <a:t> Supports data-driven decision-making for optimizing medication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6CE9BD-3675-863E-3A51-8A72E35A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829"/>
            <a:ext cx="5442856" cy="27989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B31843-5A45-4C06-1F37-B71A4626C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7942"/>
            <a:ext cx="5442856" cy="27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AD51DF-C727-4608-B606-5D6C957D4C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309</Words>
  <Application>Microsoft Office PowerPoint</Application>
  <PresentationFormat>Widescreen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Custom</vt:lpstr>
      <vt:lpstr>Prescription recognizer</vt:lpstr>
      <vt:lpstr>Bridging the Communication Gap: Improving Prescription Understanding and converting  it as a Electronic Health Record</vt:lpstr>
      <vt:lpstr>                        Idea and approach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2023-09-14T06:03:51Z</dcterms:created>
  <dcterms:modified xsi:type="dcterms:W3CDTF">2024-10-30T05:20:47Z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