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9" r:id="rId4"/>
    <p:sldId id="261" r:id="rId5"/>
    <p:sldId id="265" r:id="rId6"/>
    <p:sldId id="262" r:id="rId7"/>
    <p:sldId id="267" r:id="rId8"/>
    <p:sldId id="270" r:id="rId9"/>
    <p:sldId id="272" r:id="rId10"/>
    <p:sldId id="278" r:id="rId11"/>
    <p:sldId id="271" r:id="rId12"/>
    <p:sldId id="273" r:id="rId13"/>
    <p:sldId id="268" r:id="rId14"/>
    <p:sldId id="274" r:id="rId15"/>
    <p:sldId id="276" r:id="rId16"/>
    <p:sldId id="277" r:id="rId17"/>
  </p:sldIdLst>
  <p:sldSz cx="12192000" cy="6858000"/>
  <p:notesSz cx="6858000" cy="9144000"/>
  <p:defaultTextStyle>
    <a:defPPr>
      <a:defRPr lang="en-L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DD11E8-10C8-2546-9F2C-389ECC88A308}" v="48" dt="2023-05-10T11:18:07.546"/>
    <p1510:client id="{43F3E223-C1A4-4CDF-6BC5-D8872901B957}" v="4" dt="2023-05-10T07:44:01.558"/>
    <p1510:client id="{7E275990-ECE8-1B0C-6E09-BBFC43860700}" v="4" dt="2023-05-10T11:27:00.772"/>
    <p1510:client id="{A1369F17-25FC-4F2F-A19A-49ED825C8ADC}" v="2" dt="2023-05-10T16:00:11.572"/>
    <p1510:client id="{BB17C2FB-4C92-75A3-05A4-8E53C8DF66B9}" v="999" dt="2023-05-10T10:30:36.637"/>
    <p1510:client id="{FBC21C3D-5B85-57CD-95E5-CBC8EBA5C6B9}" v="374" dt="2023-05-10T10:36:47.9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20"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mar Abed Al Hadi Sawwas" userId="S::oas427@student.bau.edu.lb::b0183591-8c92-4bb9-8075-70bdeb5bf400" providerId="AD" clId="Web-{7E275990-ECE8-1B0C-6E09-BBFC43860700}"/>
    <pc:docChg chg="modSld">
      <pc:chgData name="Omar Abed Al Hadi Sawwas" userId="S::oas427@student.bau.edu.lb::b0183591-8c92-4bb9-8075-70bdeb5bf400" providerId="AD" clId="Web-{7E275990-ECE8-1B0C-6E09-BBFC43860700}" dt="2023-05-10T11:27:00.772" v="3" actId="20577"/>
      <pc:docMkLst>
        <pc:docMk/>
      </pc:docMkLst>
      <pc:sldChg chg="modSp">
        <pc:chgData name="Omar Abed Al Hadi Sawwas" userId="S::oas427@student.bau.edu.lb::b0183591-8c92-4bb9-8075-70bdeb5bf400" providerId="AD" clId="Web-{7E275990-ECE8-1B0C-6E09-BBFC43860700}" dt="2023-05-10T11:27:00.772" v="3" actId="20577"/>
        <pc:sldMkLst>
          <pc:docMk/>
          <pc:sldMk cId="2704157622" sldId="270"/>
        </pc:sldMkLst>
        <pc:spChg chg="mod">
          <ac:chgData name="Omar Abed Al Hadi Sawwas" userId="S::oas427@student.bau.edu.lb::b0183591-8c92-4bb9-8075-70bdeb5bf400" providerId="AD" clId="Web-{7E275990-ECE8-1B0C-6E09-BBFC43860700}" dt="2023-05-10T11:27:00.772" v="3" actId="20577"/>
          <ac:spMkLst>
            <pc:docMk/>
            <pc:sldMk cId="2704157622" sldId="270"/>
            <ac:spMk id="3" creationId="{3B7044BB-3FE1-6240-EA2B-BEBA882274B6}"/>
          </ac:spMkLst>
        </pc:spChg>
      </pc:sldChg>
    </pc:docChg>
  </pc:docChgLst>
  <pc:docChgLst>
    <pc:chgData name="Abedalrahman Hisham Sakr" userId="S::ahs260@student.bau.edu.lb::ecf917ef-d669-4dd7-9905-23b7b13a7875" providerId="AD" clId="Web-{A4C29BDE-47FE-A91E-6B9B-33C67F5F8CCF}"/>
    <pc:docChg chg="modSld">
      <pc:chgData name="Abedalrahman Hisham Sakr" userId="S::ahs260@student.bau.edu.lb::ecf917ef-d669-4dd7-9905-23b7b13a7875" providerId="AD" clId="Web-{A4C29BDE-47FE-A91E-6B9B-33C67F5F8CCF}" dt="2023-03-15T12:04:33.859" v="6"/>
      <pc:docMkLst>
        <pc:docMk/>
      </pc:docMkLst>
      <pc:sldChg chg="addSp delSp modSp">
        <pc:chgData name="Abedalrahman Hisham Sakr" userId="S::ahs260@student.bau.edu.lb::ecf917ef-d669-4dd7-9905-23b7b13a7875" providerId="AD" clId="Web-{A4C29BDE-47FE-A91E-6B9B-33C67F5F8CCF}" dt="2023-03-15T12:04:33.859" v="6"/>
        <pc:sldMkLst>
          <pc:docMk/>
          <pc:sldMk cId="584899918" sldId="265"/>
        </pc:sldMkLst>
        <pc:graphicFrameChg chg="mod modGraphic">
          <ac:chgData name="Abedalrahman Hisham Sakr" userId="S::ahs260@student.bau.edu.lb::ecf917ef-d669-4dd7-9905-23b7b13a7875" providerId="AD" clId="Web-{A4C29BDE-47FE-A91E-6B9B-33C67F5F8CCF}" dt="2023-03-15T12:04:33.859" v="6"/>
          <ac:graphicFrameMkLst>
            <pc:docMk/>
            <pc:sldMk cId="584899918" sldId="265"/>
            <ac:graphicFrameMk id="5" creationId="{6A75C702-D2A2-E602-C675-C73E840AEB0D}"/>
          </ac:graphicFrameMkLst>
        </pc:graphicFrameChg>
        <pc:graphicFrameChg chg="del">
          <ac:chgData name="Abedalrahman Hisham Sakr" userId="S::ahs260@student.bau.edu.lb::ecf917ef-d669-4dd7-9905-23b7b13a7875" providerId="AD" clId="Web-{A4C29BDE-47FE-A91E-6B9B-33C67F5F8CCF}" dt="2023-03-15T12:02:54.668" v="0"/>
          <ac:graphicFrameMkLst>
            <pc:docMk/>
            <pc:sldMk cId="584899918" sldId="265"/>
            <ac:graphicFrameMk id="7" creationId="{0640DD7B-297B-22EF-53E0-267FEC0711F0}"/>
          </ac:graphicFrameMkLst>
        </pc:graphicFrameChg>
        <pc:picChg chg="add mod">
          <ac:chgData name="Abedalrahman Hisham Sakr" userId="S::ahs260@student.bau.edu.lb::ecf917ef-d669-4dd7-9905-23b7b13a7875" providerId="AD" clId="Web-{A4C29BDE-47FE-A91E-6B9B-33C67F5F8CCF}" dt="2023-03-15T12:03:06.684" v="4" actId="14100"/>
          <ac:picMkLst>
            <pc:docMk/>
            <pc:sldMk cId="584899918" sldId="265"/>
            <ac:picMk id="3" creationId="{0D1CB6C7-EE26-A8B6-F19B-1CDD34AF20D2}"/>
          </ac:picMkLst>
        </pc:picChg>
      </pc:sldChg>
    </pc:docChg>
  </pc:docChgLst>
  <pc:docChgLst>
    <pc:chgData name="Mojahed Noureddine Taleb" userId="S::mnt262@student.bau.edu.lb::0a81b6cb-2394-49e4-b147-495cc88fde4f" providerId="AD" clId="Web-{43F3E223-C1A4-4CDF-6BC5-D8872901B957}"/>
    <pc:docChg chg="modSld">
      <pc:chgData name="Mojahed Noureddine Taleb" userId="S::mnt262@student.bau.edu.lb::0a81b6cb-2394-49e4-b147-495cc88fde4f" providerId="AD" clId="Web-{43F3E223-C1A4-4CDF-6BC5-D8872901B957}" dt="2023-05-10T07:44:01.151" v="2" actId="20577"/>
      <pc:docMkLst>
        <pc:docMk/>
      </pc:docMkLst>
      <pc:sldChg chg="modSp">
        <pc:chgData name="Mojahed Noureddine Taleb" userId="S::mnt262@student.bau.edu.lb::0a81b6cb-2394-49e4-b147-495cc88fde4f" providerId="AD" clId="Web-{43F3E223-C1A4-4CDF-6BC5-D8872901B957}" dt="2023-05-10T07:44:01.151" v="2" actId="20577"/>
        <pc:sldMkLst>
          <pc:docMk/>
          <pc:sldMk cId="3434666334" sldId="263"/>
        </pc:sldMkLst>
        <pc:spChg chg="mod">
          <ac:chgData name="Mojahed Noureddine Taleb" userId="S::mnt262@student.bau.edu.lb::0a81b6cb-2394-49e4-b147-495cc88fde4f" providerId="AD" clId="Web-{43F3E223-C1A4-4CDF-6BC5-D8872901B957}" dt="2023-05-10T07:44:01.151" v="2" actId="20577"/>
          <ac:spMkLst>
            <pc:docMk/>
            <pc:sldMk cId="3434666334" sldId="263"/>
            <ac:spMk id="3" creationId="{3B7044BB-3FE1-6240-EA2B-BEBA882274B6}"/>
          </ac:spMkLst>
        </pc:spChg>
      </pc:sldChg>
    </pc:docChg>
  </pc:docChgLst>
  <pc:docChgLst>
    <pc:chgData name="Mojahed Noureddine Taleb" userId="S::mnt262@student.bau.edu.lb::0a81b6cb-2394-49e4-b147-495cc88fde4f" providerId="AD" clId="Web-{FBC21C3D-5B85-57CD-95E5-CBC8EBA5C6B9}"/>
    <pc:docChg chg="addSld delSld modSld sldOrd">
      <pc:chgData name="Mojahed Noureddine Taleb" userId="S::mnt262@student.bau.edu.lb::0a81b6cb-2394-49e4-b147-495cc88fde4f" providerId="AD" clId="Web-{FBC21C3D-5B85-57CD-95E5-CBC8EBA5C6B9}" dt="2023-05-10T10:36:47.961" v="255"/>
      <pc:docMkLst>
        <pc:docMk/>
      </pc:docMkLst>
      <pc:sldChg chg="del">
        <pc:chgData name="Mojahed Noureddine Taleb" userId="S::mnt262@student.bau.edu.lb::0a81b6cb-2394-49e4-b147-495cc88fde4f" providerId="AD" clId="Web-{FBC21C3D-5B85-57CD-95E5-CBC8EBA5C6B9}" dt="2023-05-10T10:08:39.296" v="0"/>
        <pc:sldMkLst>
          <pc:docMk/>
          <pc:sldMk cId="718378361" sldId="266"/>
        </pc:sldMkLst>
      </pc:sldChg>
      <pc:sldChg chg="addSp delSp modSp add ord replId">
        <pc:chgData name="Mojahed Noureddine Taleb" userId="S::mnt262@student.bau.edu.lb::0a81b6cb-2394-49e4-b147-495cc88fde4f" providerId="AD" clId="Web-{FBC21C3D-5B85-57CD-95E5-CBC8EBA5C6B9}" dt="2023-05-10T10:27:09.728" v="212"/>
        <pc:sldMkLst>
          <pc:docMk/>
          <pc:sldMk cId="592677147" sldId="268"/>
        </pc:sldMkLst>
        <pc:spChg chg="mod">
          <ac:chgData name="Mojahed Noureddine Taleb" userId="S::mnt262@student.bau.edu.lb::0a81b6cb-2394-49e4-b147-495cc88fde4f" providerId="AD" clId="Web-{FBC21C3D-5B85-57CD-95E5-CBC8EBA5C6B9}" dt="2023-05-10T10:12:08.156" v="34" actId="20577"/>
          <ac:spMkLst>
            <pc:docMk/>
            <pc:sldMk cId="592677147" sldId="268"/>
            <ac:spMk id="2" creationId="{9DFC41F7-2B33-2C23-CDFE-A1F8C5DF9B90}"/>
          </ac:spMkLst>
        </pc:spChg>
        <pc:spChg chg="del mod">
          <ac:chgData name="Mojahed Noureddine Taleb" userId="S::mnt262@student.bau.edu.lb::0a81b6cb-2394-49e4-b147-495cc88fde4f" providerId="AD" clId="Web-{FBC21C3D-5B85-57CD-95E5-CBC8EBA5C6B9}" dt="2023-05-10T10:15:45.361" v="59"/>
          <ac:spMkLst>
            <pc:docMk/>
            <pc:sldMk cId="592677147" sldId="268"/>
            <ac:spMk id="3" creationId="{3B7044BB-3FE1-6240-EA2B-BEBA882274B6}"/>
          </ac:spMkLst>
        </pc:spChg>
        <pc:spChg chg="add mod">
          <ac:chgData name="Mojahed Noureddine Taleb" userId="S::mnt262@student.bau.edu.lb::0a81b6cb-2394-49e4-b147-495cc88fde4f" providerId="AD" clId="Web-{FBC21C3D-5B85-57CD-95E5-CBC8EBA5C6B9}" dt="2023-05-10T10:20:04.163" v="105" actId="1076"/>
          <ac:spMkLst>
            <pc:docMk/>
            <pc:sldMk cId="592677147" sldId="268"/>
            <ac:spMk id="6" creationId="{CA32C5F8-BD08-FB3F-2A10-DA82D894AF3A}"/>
          </ac:spMkLst>
        </pc:spChg>
        <pc:spChg chg="add del mod">
          <ac:chgData name="Mojahed Noureddine Taleb" userId="S::mnt262@student.bau.edu.lb::0a81b6cb-2394-49e4-b147-495cc88fde4f" providerId="AD" clId="Web-{FBC21C3D-5B85-57CD-95E5-CBC8EBA5C6B9}" dt="2023-05-10T10:15:51.861" v="60"/>
          <ac:spMkLst>
            <pc:docMk/>
            <pc:sldMk cId="592677147" sldId="268"/>
            <ac:spMk id="8" creationId="{DE4E8DB8-9491-4116-F78B-3D1D0C2759F5}"/>
          </ac:spMkLst>
        </pc:spChg>
        <pc:spChg chg="add mod">
          <ac:chgData name="Mojahed Noureddine Taleb" userId="S::mnt262@student.bau.edu.lb::0a81b6cb-2394-49e4-b147-495cc88fde4f" providerId="AD" clId="Web-{FBC21C3D-5B85-57CD-95E5-CBC8EBA5C6B9}" dt="2023-05-10T10:18:11.310" v="89" actId="1076"/>
          <ac:spMkLst>
            <pc:docMk/>
            <pc:sldMk cId="592677147" sldId="268"/>
            <ac:spMk id="9" creationId="{E25FFC84-C221-2F4A-7132-24013C206879}"/>
          </ac:spMkLst>
        </pc:spChg>
        <pc:spChg chg="add mod">
          <ac:chgData name="Mojahed Noureddine Taleb" userId="S::mnt262@student.bau.edu.lb::0a81b6cb-2394-49e4-b147-495cc88fde4f" providerId="AD" clId="Web-{FBC21C3D-5B85-57CD-95E5-CBC8EBA5C6B9}" dt="2023-05-10T10:21:00.917" v="109" actId="1076"/>
          <ac:spMkLst>
            <pc:docMk/>
            <pc:sldMk cId="592677147" sldId="268"/>
            <ac:spMk id="11" creationId="{F78AF885-3C02-8C5D-F299-50E2CD26A918}"/>
          </ac:spMkLst>
        </pc:spChg>
        <pc:picChg chg="add mod">
          <ac:chgData name="Mojahed Noureddine Taleb" userId="S::mnt262@student.bau.edu.lb::0a81b6cb-2394-49e4-b147-495cc88fde4f" providerId="AD" clId="Web-{FBC21C3D-5B85-57CD-95E5-CBC8EBA5C6B9}" dt="2023-05-10T10:18:00.153" v="87" actId="1076"/>
          <ac:picMkLst>
            <pc:docMk/>
            <pc:sldMk cId="592677147" sldId="268"/>
            <ac:picMk id="4" creationId="{2DC49E7D-7DE0-0DB0-76F3-F8F78F7E16BA}"/>
          </ac:picMkLst>
        </pc:picChg>
        <pc:picChg chg="add mod">
          <ac:chgData name="Mojahed Noureddine Taleb" userId="S::mnt262@student.bau.edu.lb::0a81b6cb-2394-49e4-b147-495cc88fde4f" providerId="AD" clId="Web-{FBC21C3D-5B85-57CD-95E5-CBC8EBA5C6B9}" dt="2023-05-10T10:17:54.762" v="85" actId="1076"/>
          <ac:picMkLst>
            <pc:docMk/>
            <pc:sldMk cId="592677147" sldId="268"/>
            <ac:picMk id="5" creationId="{BCC1CC10-CC13-0C34-64AD-3FCDA83598FF}"/>
          </ac:picMkLst>
        </pc:picChg>
        <pc:picChg chg="add mod">
          <ac:chgData name="Mojahed Noureddine Taleb" userId="S::mnt262@student.bau.edu.lb::0a81b6cb-2394-49e4-b147-495cc88fde4f" providerId="AD" clId="Web-{FBC21C3D-5B85-57CD-95E5-CBC8EBA5C6B9}" dt="2023-05-10T10:20:55.636" v="107" actId="1076"/>
          <ac:picMkLst>
            <pc:docMk/>
            <pc:sldMk cId="592677147" sldId="268"/>
            <ac:picMk id="10" creationId="{7F187785-1B09-5D18-2FA3-54653EC7F0F6}"/>
          </ac:picMkLst>
        </pc:picChg>
      </pc:sldChg>
      <pc:sldChg chg="addSp delSp modSp mod setBg addAnim delAnim">
        <pc:chgData name="Mojahed Noureddine Taleb" userId="S::mnt262@student.bau.edu.lb::0a81b6cb-2394-49e4-b147-495cc88fde4f" providerId="AD" clId="Web-{FBC21C3D-5B85-57CD-95E5-CBC8EBA5C6B9}" dt="2023-05-10T10:36:47.961" v="255"/>
        <pc:sldMkLst>
          <pc:docMk/>
          <pc:sldMk cId="2400051291" sldId="271"/>
        </pc:sldMkLst>
        <pc:spChg chg="mod">
          <ac:chgData name="Mojahed Noureddine Taleb" userId="S::mnt262@student.bau.edu.lb::0a81b6cb-2394-49e4-b147-495cc88fde4f" providerId="AD" clId="Web-{FBC21C3D-5B85-57CD-95E5-CBC8EBA5C6B9}" dt="2023-05-10T10:36:47.961" v="255"/>
          <ac:spMkLst>
            <pc:docMk/>
            <pc:sldMk cId="2400051291" sldId="271"/>
            <ac:spMk id="2" creationId="{9DFC41F7-2B33-2C23-CDFE-A1F8C5DF9B90}"/>
          </ac:spMkLst>
        </pc:spChg>
        <pc:spChg chg="add del">
          <ac:chgData name="Mojahed Noureddine Taleb" userId="S::mnt262@student.bau.edu.lb::0a81b6cb-2394-49e4-b147-495cc88fde4f" providerId="AD" clId="Web-{FBC21C3D-5B85-57CD-95E5-CBC8EBA5C6B9}" dt="2023-05-10T10:36:47.961" v="255"/>
          <ac:spMkLst>
            <pc:docMk/>
            <pc:sldMk cId="2400051291" sldId="271"/>
            <ac:spMk id="9" creationId="{33E93247-6229-44AB-A550-739E971E690B}"/>
          </ac:spMkLst>
        </pc:spChg>
        <pc:picChg chg="mod">
          <ac:chgData name="Mojahed Noureddine Taleb" userId="S::mnt262@student.bau.edu.lb::0a81b6cb-2394-49e4-b147-495cc88fde4f" providerId="AD" clId="Web-{FBC21C3D-5B85-57CD-95E5-CBC8EBA5C6B9}" dt="2023-05-10T10:36:47.961" v="255"/>
          <ac:picMkLst>
            <pc:docMk/>
            <pc:sldMk cId="2400051291" sldId="271"/>
            <ac:picMk id="4" creationId="{2F2C9D64-218A-D1DB-790A-8B409D7D7935}"/>
          </ac:picMkLst>
        </pc:picChg>
        <pc:cxnChg chg="add del">
          <ac:chgData name="Mojahed Noureddine Taleb" userId="S::mnt262@student.bau.edu.lb::0a81b6cb-2394-49e4-b147-495cc88fde4f" providerId="AD" clId="Web-{FBC21C3D-5B85-57CD-95E5-CBC8EBA5C6B9}" dt="2023-05-10T10:36:47.961" v="255"/>
          <ac:cxnSpMkLst>
            <pc:docMk/>
            <pc:sldMk cId="2400051291" sldId="271"/>
            <ac:cxnSpMk id="11" creationId="{EE2E603F-4A95-4FE8-BB06-211DFD75DBEF}"/>
          </ac:cxnSpMkLst>
        </pc:cxnChg>
      </pc:sldChg>
      <pc:sldChg chg="ord">
        <pc:chgData name="Mojahed Noureddine Taleb" userId="S::mnt262@student.bau.edu.lb::0a81b6cb-2394-49e4-b147-495cc88fde4f" providerId="AD" clId="Web-{FBC21C3D-5B85-57CD-95E5-CBC8EBA5C6B9}" dt="2023-05-10T10:21:36.733" v="111"/>
        <pc:sldMkLst>
          <pc:docMk/>
          <pc:sldMk cId="2375990939" sldId="272"/>
        </pc:sldMkLst>
      </pc:sldChg>
      <pc:sldChg chg="addSp delSp modSp mod setBg">
        <pc:chgData name="Mojahed Noureddine Taleb" userId="S::mnt262@student.bau.edu.lb::0a81b6cb-2394-49e4-b147-495cc88fde4f" providerId="AD" clId="Web-{FBC21C3D-5B85-57CD-95E5-CBC8EBA5C6B9}" dt="2023-05-10T10:36:20.209" v="247" actId="1076"/>
        <pc:sldMkLst>
          <pc:docMk/>
          <pc:sldMk cId="3252022625" sldId="273"/>
        </pc:sldMkLst>
        <pc:spChg chg="mod">
          <ac:chgData name="Mojahed Noureddine Taleb" userId="S::mnt262@student.bau.edu.lb::0a81b6cb-2394-49e4-b147-495cc88fde4f" providerId="AD" clId="Web-{FBC21C3D-5B85-57CD-95E5-CBC8EBA5C6B9}" dt="2023-05-10T10:36:09.833" v="245"/>
          <ac:spMkLst>
            <pc:docMk/>
            <pc:sldMk cId="3252022625" sldId="273"/>
            <ac:spMk id="2" creationId="{9DFC41F7-2B33-2C23-CDFE-A1F8C5DF9B90}"/>
          </ac:spMkLst>
        </pc:spChg>
        <pc:spChg chg="add">
          <ac:chgData name="Mojahed Noureddine Taleb" userId="S::mnt262@student.bau.edu.lb::0a81b6cb-2394-49e4-b147-495cc88fde4f" providerId="AD" clId="Web-{FBC21C3D-5B85-57CD-95E5-CBC8EBA5C6B9}" dt="2023-05-10T10:36:09.833" v="245"/>
          <ac:spMkLst>
            <pc:docMk/>
            <pc:sldMk cId="3252022625" sldId="273"/>
            <ac:spMk id="8" creationId="{33E93247-6229-44AB-A550-739E971E690B}"/>
          </ac:spMkLst>
        </pc:spChg>
        <pc:picChg chg="add mod">
          <ac:chgData name="Mojahed Noureddine Taleb" userId="S::mnt262@student.bau.edu.lb::0a81b6cb-2394-49e4-b147-495cc88fde4f" providerId="AD" clId="Web-{FBC21C3D-5B85-57CD-95E5-CBC8EBA5C6B9}" dt="2023-05-10T10:36:20.209" v="247" actId="1076"/>
          <ac:picMkLst>
            <pc:docMk/>
            <pc:sldMk cId="3252022625" sldId="273"/>
            <ac:picMk id="3" creationId="{156A5BBE-82B1-D81B-D43C-E839EEAEA06A}"/>
          </ac:picMkLst>
        </pc:picChg>
        <pc:picChg chg="del mod">
          <ac:chgData name="Mojahed Noureddine Taleb" userId="S::mnt262@student.bau.edu.lb::0a81b6cb-2394-49e4-b147-495cc88fde4f" providerId="AD" clId="Web-{FBC21C3D-5B85-57CD-95E5-CBC8EBA5C6B9}" dt="2023-05-10T10:35:28.283" v="239"/>
          <ac:picMkLst>
            <pc:docMk/>
            <pc:sldMk cId="3252022625" sldId="273"/>
            <ac:picMk id="6" creationId="{CA41B0B6-EE0F-5DE4-6CB3-5CCE460C2F2D}"/>
          </ac:picMkLst>
        </pc:picChg>
        <pc:cxnChg chg="add">
          <ac:chgData name="Mojahed Noureddine Taleb" userId="S::mnt262@student.bau.edu.lb::0a81b6cb-2394-49e4-b147-495cc88fde4f" providerId="AD" clId="Web-{FBC21C3D-5B85-57CD-95E5-CBC8EBA5C6B9}" dt="2023-05-10T10:36:09.833" v="245"/>
          <ac:cxnSpMkLst>
            <pc:docMk/>
            <pc:sldMk cId="3252022625" sldId="273"/>
            <ac:cxnSpMk id="10" creationId="{EE2E603F-4A95-4FE8-BB06-211DFD75DBEF}"/>
          </ac:cxnSpMkLst>
        </pc:cxnChg>
      </pc:sldChg>
      <pc:sldChg chg="addSp delSp modSp add ord replId">
        <pc:chgData name="Mojahed Noureddine Taleb" userId="S::mnt262@student.bau.edu.lb::0a81b6cb-2394-49e4-b147-495cc88fde4f" providerId="AD" clId="Web-{FBC21C3D-5B85-57CD-95E5-CBC8EBA5C6B9}" dt="2023-05-10T10:27:05.056" v="211"/>
        <pc:sldMkLst>
          <pc:docMk/>
          <pc:sldMk cId="2987004576" sldId="274"/>
        </pc:sldMkLst>
        <pc:spChg chg="mod">
          <ac:chgData name="Mojahed Noureddine Taleb" userId="S::mnt262@student.bau.edu.lb::0a81b6cb-2394-49e4-b147-495cc88fde4f" providerId="AD" clId="Web-{FBC21C3D-5B85-57CD-95E5-CBC8EBA5C6B9}" dt="2023-05-10T10:23:46.415" v="163" actId="1076"/>
          <ac:spMkLst>
            <pc:docMk/>
            <pc:sldMk cId="2987004576" sldId="274"/>
            <ac:spMk id="6" creationId="{CA32C5F8-BD08-FB3F-2A10-DA82D894AF3A}"/>
          </ac:spMkLst>
        </pc:spChg>
        <pc:spChg chg="mod">
          <ac:chgData name="Mojahed Noureddine Taleb" userId="S::mnt262@student.bau.edu.lb::0a81b6cb-2394-49e4-b147-495cc88fde4f" providerId="AD" clId="Web-{FBC21C3D-5B85-57CD-95E5-CBC8EBA5C6B9}" dt="2023-05-10T10:23:11.006" v="139" actId="1076"/>
          <ac:spMkLst>
            <pc:docMk/>
            <pc:sldMk cId="2987004576" sldId="274"/>
            <ac:spMk id="9" creationId="{E25FFC84-C221-2F4A-7132-24013C206879}"/>
          </ac:spMkLst>
        </pc:spChg>
        <pc:spChg chg="mod">
          <ac:chgData name="Mojahed Noureddine Taleb" userId="S::mnt262@student.bau.edu.lb::0a81b6cb-2394-49e4-b147-495cc88fde4f" providerId="AD" clId="Web-{FBC21C3D-5B85-57CD-95E5-CBC8EBA5C6B9}" dt="2023-05-10T10:25:01.077" v="189" actId="20577"/>
          <ac:spMkLst>
            <pc:docMk/>
            <pc:sldMk cId="2987004576" sldId="274"/>
            <ac:spMk id="11" creationId="{F78AF885-3C02-8C5D-F299-50E2CD26A918}"/>
          </ac:spMkLst>
        </pc:spChg>
        <pc:spChg chg="add mod">
          <ac:chgData name="Mojahed Noureddine Taleb" userId="S::mnt262@student.bau.edu.lb::0a81b6cb-2394-49e4-b147-495cc88fde4f" providerId="AD" clId="Web-{FBC21C3D-5B85-57CD-95E5-CBC8EBA5C6B9}" dt="2023-05-10T10:25:47.081" v="209" actId="20577"/>
          <ac:spMkLst>
            <pc:docMk/>
            <pc:sldMk cId="2987004576" sldId="274"/>
            <ac:spMk id="14" creationId="{18176B12-B646-41FE-B0A8-70270E7E5A21}"/>
          </ac:spMkLst>
        </pc:spChg>
        <pc:picChg chg="add mod">
          <ac:chgData name="Mojahed Noureddine Taleb" userId="S::mnt262@student.bau.edu.lb::0a81b6cb-2394-49e4-b147-495cc88fde4f" providerId="AD" clId="Web-{FBC21C3D-5B85-57CD-95E5-CBC8EBA5C6B9}" dt="2023-05-10T10:22:58.817" v="128" actId="1076"/>
          <ac:picMkLst>
            <pc:docMk/>
            <pc:sldMk cId="2987004576" sldId="274"/>
            <ac:picMk id="3" creationId="{821D3CE3-82E2-50CD-5EB5-45B5642E4EF8}"/>
          </ac:picMkLst>
        </pc:picChg>
        <pc:picChg chg="del">
          <ac:chgData name="Mojahed Noureddine Taleb" userId="S::mnt262@student.bau.edu.lb::0a81b6cb-2394-49e4-b147-495cc88fde4f" providerId="AD" clId="Web-{FBC21C3D-5B85-57CD-95E5-CBC8EBA5C6B9}" dt="2023-05-10T10:21:05.996" v="110"/>
          <ac:picMkLst>
            <pc:docMk/>
            <pc:sldMk cId="2987004576" sldId="274"/>
            <ac:picMk id="4" creationId="{2DC49E7D-7DE0-0DB0-76F3-F8F78F7E16BA}"/>
          </ac:picMkLst>
        </pc:picChg>
        <pc:picChg chg="del mod">
          <ac:chgData name="Mojahed Noureddine Taleb" userId="S::mnt262@student.bau.edu.lb::0a81b6cb-2394-49e4-b147-495cc88fde4f" providerId="AD" clId="Web-{FBC21C3D-5B85-57CD-95E5-CBC8EBA5C6B9}" dt="2023-05-10T10:23:26.163" v="143"/>
          <ac:picMkLst>
            <pc:docMk/>
            <pc:sldMk cId="2987004576" sldId="274"/>
            <ac:picMk id="5" creationId="{BCC1CC10-CC13-0C34-64AD-3FCDA83598FF}"/>
          </ac:picMkLst>
        </pc:picChg>
        <pc:picChg chg="add mod">
          <ac:chgData name="Mojahed Noureddine Taleb" userId="S::mnt262@student.bau.edu.lb::0a81b6cb-2394-49e4-b147-495cc88fde4f" providerId="AD" clId="Web-{FBC21C3D-5B85-57CD-95E5-CBC8EBA5C6B9}" dt="2023-05-10T10:23:32.086" v="145" actId="1076"/>
          <ac:picMkLst>
            <pc:docMk/>
            <pc:sldMk cId="2987004576" sldId="274"/>
            <ac:picMk id="7" creationId="{B5E2A0DD-2D85-51A0-D74F-C59DFB036651}"/>
          </ac:picMkLst>
        </pc:picChg>
        <pc:picChg chg="add mod">
          <ac:chgData name="Mojahed Noureddine Taleb" userId="S::mnt262@student.bau.edu.lb::0a81b6cb-2394-49e4-b147-495cc88fde4f" providerId="AD" clId="Web-{FBC21C3D-5B85-57CD-95E5-CBC8EBA5C6B9}" dt="2023-05-10T10:25:21.532" v="192" actId="1076"/>
          <ac:picMkLst>
            <pc:docMk/>
            <pc:sldMk cId="2987004576" sldId="274"/>
            <ac:picMk id="8" creationId="{37135E7F-EEE2-86EC-ECDE-C5401F604196}"/>
          </ac:picMkLst>
        </pc:picChg>
        <pc:picChg chg="del">
          <ac:chgData name="Mojahed Noureddine Taleb" userId="S::mnt262@student.bau.edu.lb::0a81b6cb-2394-49e4-b147-495cc88fde4f" providerId="AD" clId="Web-{FBC21C3D-5B85-57CD-95E5-CBC8EBA5C6B9}" dt="2023-05-10T10:24:11.135" v="166"/>
          <ac:picMkLst>
            <pc:docMk/>
            <pc:sldMk cId="2987004576" sldId="274"/>
            <ac:picMk id="10" creationId="{7F187785-1B09-5D18-2FA3-54653EC7F0F6}"/>
          </ac:picMkLst>
        </pc:picChg>
        <pc:picChg chg="add del mod">
          <ac:chgData name="Mojahed Noureddine Taleb" userId="S::mnt262@student.bau.edu.lb::0a81b6cb-2394-49e4-b147-495cc88fde4f" providerId="AD" clId="Web-{FBC21C3D-5B85-57CD-95E5-CBC8EBA5C6B9}" dt="2023-05-10T10:24:18.933" v="169"/>
          <ac:picMkLst>
            <pc:docMk/>
            <pc:sldMk cId="2987004576" sldId="274"/>
            <ac:picMk id="12" creationId="{B4FDD4CB-8F45-04D7-6D0D-86AF7B199AB7}"/>
          </ac:picMkLst>
        </pc:picChg>
        <pc:picChg chg="add mod">
          <ac:chgData name="Mojahed Noureddine Taleb" userId="S::mnt262@student.bau.edu.lb::0a81b6cb-2394-49e4-b147-495cc88fde4f" providerId="AD" clId="Web-{FBC21C3D-5B85-57CD-95E5-CBC8EBA5C6B9}" dt="2023-05-10T10:24:29.465" v="171" actId="1076"/>
          <ac:picMkLst>
            <pc:docMk/>
            <pc:sldMk cId="2987004576" sldId="274"/>
            <ac:picMk id="13" creationId="{74876E19-D3E0-0574-E5D9-CB16421BF64E}"/>
          </ac:picMkLst>
        </pc:picChg>
      </pc:sldChg>
      <pc:sldChg chg="del">
        <pc:chgData name="Mojahed Noureddine Taleb" userId="S::mnt262@student.bau.edu.lb::0a81b6cb-2394-49e4-b147-495cc88fde4f" providerId="AD" clId="Web-{FBC21C3D-5B85-57CD-95E5-CBC8EBA5C6B9}" dt="2023-05-10T10:31:30.123" v="236"/>
        <pc:sldMkLst>
          <pc:docMk/>
          <pc:sldMk cId="4048884338" sldId="275"/>
        </pc:sldMkLst>
      </pc:sldChg>
      <pc:sldChg chg="add del replId">
        <pc:chgData name="Mojahed Noureddine Taleb" userId="S::mnt262@student.bau.edu.lb::0a81b6cb-2394-49e4-b147-495cc88fde4f" providerId="AD" clId="Web-{FBC21C3D-5B85-57CD-95E5-CBC8EBA5C6B9}" dt="2023-05-10T10:25:11.047" v="191"/>
        <pc:sldMkLst>
          <pc:docMk/>
          <pc:sldMk cId="4294019699" sldId="278"/>
        </pc:sldMkLst>
      </pc:sldChg>
    </pc:docChg>
  </pc:docChgLst>
  <pc:docChgLst>
    <pc:chgData name="Omar Abed Al Hadi Sawwas" userId="S::oas427@student.bau.edu.lb::b0183591-8c92-4bb9-8075-70bdeb5bf400" providerId="AD" clId="Web-{BB17C2FB-4C92-75A3-05A4-8E53C8DF66B9}"/>
    <pc:docChg chg="addSld delSld modSld sldOrd">
      <pc:chgData name="Omar Abed Al Hadi Sawwas" userId="S::oas427@student.bau.edu.lb::b0183591-8c92-4bb9-8075-70bdeb5bf400" providerId="AD" clId="Web-{BB17C2FB-4C92-75A3-05A4-8E53C8DF66B9}" dt="2023-05-10T10:30:36.637" v="1010"/>
      <pc:docMkLst>
        <pc:docMk/>
      </pc:docMkLst>
      <pc:sldChg chg="del">
        <pc:chgData name="Omar Abed Al Hadi Sawwas" userId="S::oas427@student.bau.edu.lb::b0183591-8c92-4bb9-8075-70bdeb5bf400" providerId="AD" clId="Web-{BB17C2FB-4C92-75A3-05A4-8E53C8DF66B9}" dt="2023-05-10T10:30:36.637" v="1010"/>
        <pc:sldMkLst>
          <pc:docMk/>
          <pc:sldMk cId="3434666334" sldId="263"/>
        </pc:sldMkLst>
      </pc:sldChg>
      <pc:sldChg chg="modSp new">
        <pc:chgData name="Omar Abed Al Hadi Sawwas" userId="S::oas427@student.bau.edu.lb::b0183591-8c92-4bb9-8075-70bdeb5bf400" providerId="AD" clId="Web-{BB17C2FB-4C92-75A3-05A4-8E53C8DF66B9}" dt="2023-05-10T10:06:22.236" v="4" actId="20577"/>
        <pc:sldMkLst>
          <pc:docMk/>
          <pc:sldMk cId="718378361" sldId="266"/>
        </pc:sldMkLst>
        <pc:spChg chg="mod">
          <ac:chgData name="Omar Abed Al Hadi Sawwas" userId="S::oas427@student.bau.edu.lb::b0183591-8c92-4bb9-8075-70bdeb5bf400" providerId="AD" clId="Web-{BB17C2FB-4C92-75A3-05A4-8E53C8DF66B9}" dt="2023-05-10T10:06:22.236" v="4" actId="20577"/>
          <ac:spMkLst>
            <pc:docMk/>
            <pc:sldMk cId="718378361" sldId="266"/>
            <ac:spMk id="2" creationId="{743364E9-1B70-03CC-65A9-7B1F7AA7B88B}"/>
          </ac:spMkLst>
        </pc:spChg>
      </pc:sldChg>
      <pc:sldChg chg="modSp add replId">
        <pc:chgData name="Omar Abed Al Hadi Sawwas" userId="S::oas427@student.bau.edu.lb::b0183591-8c92-4bb9-8075-70bdeb5bf400" providerId="AD" clId="Web-{BB17C2FB-4C92-75A3-05A4-8E53C8DF66B9}" dt="2023-05-10T10:11:17.445" v="283" actId="20577"/>
        <pc:sldMkLst>
          <pc:docMk/>
          <pc:sldMk cId="3741417188" sldId="267"/>
        </pc:sldMkLst>
        <pc:spChg chg="mod">
          <ac:chgData name="Omar Abed Al Hadi Sawwas" userId="S::oas427@student.bau.edu.lb::b0183591-8c92-4bb9-8075-70bdeb5bf400" providerId="AD" clId="Web-{BB17C2FB-4C92-75A3-05A4-8E53C8DF66B9}" dt="2023-05-10T10:06:50.160" v="31" actId="20577"/>
          <ac:spMkLst>
            <pc:docMk/>
            <pc:sldMk cId="3741417188" sldId="267"/>
            <ac:spMk id="2" creationId="{9DFC41F7-2B33-2C23-CDFE-A1F8C5DF9B90}"/>
          </ac:spMkLst>
        </pc:spChg>
        <pc:spChg chg="mod">
          <ac:chgData name="Omar Abed Al Hadi Sawwas" userId="S::oas427@student.bau.edu.lb::b0183591-8c92-4bb9-8075-70bdeb5bf400" providerId="AD" clId="Web-{BB17C2FB-4C92-75A3-05A4-8E53C8DF66B9}" dt="2023-05-10T10:11:17.445" v="283" actId="20577"/>
          <ac:spMkLst>
            <pc:docMk/>
            <pc:sldMk cId="3741417188" sldId="267"/>
            <ac:spMk id="3" creationId="{3B7044BB-3FE1-6240-EA2B-BEBA882274B6}"/>
          </ac:spMkLst>
        </pc:spChg>
      </pc:sldChg>
      <pc:sldChg chg="new del">
        <pc:chgData name="Omar Abed Al Hadi Sawwas" userId="S::oas427@student.bau.edu.lb::b0183591-8c92-4bb9-8075-70bdeb5bf400" providerId="AD" clId="Web-{BB17C2FB-4C92-75A3-05A4-8E53C8DF66B9}" dt="2023-05-10T10:22:10.288" v="761"/>
        <pc:sldMkLst>
          <pc:docMk/>
          <pc:sldMk cId="858810041" sldId="269"/>
        </pc:sldMkLst>
      </pc:sldChg>
      <pc:sldChg chg="modSp add replId">
        <pc:chgData name="Omar Abed Al Hadi Sawwas" userId="S::oas427@student.bau.edu.lb::b0183591-8c92-4bb9-8075-70bdeb5bf400" providerId="AD" clId="Web-{BB17C2FB-4C92-75A3-05A4-8E53C8DF66B9}" dt="2023-05-10T10:14:01.769" v="500" actId="20577"/>
        <pc:sldMkLst>
          <pc:docMk/>
          <pc:sldMk cId="2704157622" sldId="270"/>
        </pc:sldMkLst>
        <pc:spChg chg="mod">
          <ac:chgData name="Omar Abed Al Hadi Sawwas" userId="S::oas427@student.bau.edu.lb::b0183591-8c92-4bb9-8075-70bdeb5bf400" providerId="AD" clId="Web-{BB17C2FB-4C92-75A3-05A4-8E53C8DF66B9}" dt="2023-05-10T10:11:48.494" v="305" actId="20577"/>
          <ac:spMkLst>
            <pc:docMk/>
            <pc:sldMk cId="2704157622" sldId="270"/>
            <ac:spMk id="2" creationId="{9DFC41F7-2B33-2C23-CDFE-A1F8C5DF9B90}"/>
          </ac:spMkLst>
        </pc:spChg>
        <pc:spChg chg="mod">
          <ac:chgData name="Omar Abed Al Hadi Sawwas" userId="S::oas427@student.bau.edu.lb::b0183591-8c92-4bb9-8075-70bdeb5bf400" providerId="AD" clId="Web-{BB17C2FB-4C92-75A3-05A4-8E53C8DF66B9}" dt="2023-05-10T10:14:01.769" v="500" actId="20577"/>
          <ac:spMkLst>
            <pc:docMk/>
            <pc:sldMk cId="2704157622" sldId="270"/>
            <ac:spMk id="3" creationId="{3B7044BB-3FE1-6240-EA2B-BEBA882274B6}"/>
          </ac:spMkLst>
        </pc:spChg>
      </pc:sldChg>
      <pc:sldChg chg="addSp delSp modSp add replId">
        <pc:chgData name="Omar Abed Al Hadi Sawwas" userId="S::oas427@student.bau.edu.lb::b0183591-8c92-4bb9-8075-70bdeb5bf400" providerId="AD" clId="Web-{BB17C2FB-4C92-75A3-05A4-8E53C8DF66B9}" dt="2023-05-10T10:19:33.230" v="745" actId="20577"/>
        <pc:sldMkLst>
          <pc:docMk/>
          <pc:sldMk cId="2400051291" sldId="271"/>
        </pc:sldMkLst>
        <pc:spChg chg="mod">
          <ac:chgData name="Omar Abed Al Hadi Sawwas" userId="S::oas427@student.bau.edu.lb::b0183591-8c92-4bb9-8075-70bdeb5bf400" providerId="AD" clId="Web-{BB17C2FB-4C92-75A3-05A4-8E53C8DF66B9}" dt="2023-05-10T10:19:33.230" v="745" actId="20577"/>
          <ac:spMkLst>
            <pc:docMk/>
            <pc:sldMk cId="2400051291" sldId="271"/>
            <ac:spMk id="2" creationId="{9DFC41F7-2B33-2C23-CDFE-A1F8C5DF9B90}"/>
          </ac:spMkLst>
        </pc:spChg>
        <pc:spChg chg="del mod">
          <ac:chgData name="Omar Abed Al Hadi Sawwas" userId="S::oas427@student.bau.edu.lb::b0183591-8c92-4bb9-8075-70bdeb5bf400" providerId="AD" clId="Web-{BB17C2FB-4C92-75A3-05A4-8E53C8DF66B9}" dt="2023-05-10T10:14:26.740" v="518"/>
          <ac:spMkLst>
            <pc:docMk/>
            <pc:sldMk cId="2400051291" sldId="271"/>
            <ac:spMk id="3" creationId="{3B7044BB-3FE1-6240-EA2B-BEBA882274B6}"/>
          </ac:spMkLst>
        </pc:spChg>
        <pc:picChg chg="add mod">
          <ac:chgData name="Omar Abed Al Hadi Sawwas" userId="S::oas427@student.bau.edu.lb::b0183591-8c92-4bb9-8075-70bdeb5bf400" providerId="AD" clId="Web-{BB17C2FB-4C92-75A3-05A4-8E53C8DF66B9}" dt="2023-05-10T10:14:41.288" v="523" actId="1076"/>
          <ac:picMkLst>
            <pc:docMk/>
            <pc:sldMk cId="2400051291" sldId="271"/>
            <ac:picMk id="4" creationId="{2F2C9D64-218A-D1DB-790A-8B409D7D7935}"/>
          </ac:picMkLst>
        </pc:picChg>
      </pc:sldChg>
      <pc:sldChg chg="addSp delSp modSp add replId">
        <pc:chgData name="Omar Abed Al Hadi Sawwas" userId="S::oas427@student.bau.edu.lb::b0183591-8c92-4bb9-8075-70bdeb5bf400" providerId="AD" clId="Web-{BB17C2FB-4C92-75A3-05A4-8E53C8DF66B9}" dt="2023-05-10T10:17:42.316" v="697" actId="14100"/>
        <pc:sldMkLst>
          <pc:docMk/>
          <pc:sldMk cId="2375990939" sldId="272"/>
        </pc:sldMkLst>
        <pc:spChg chg="add mod">
          <ac:chgData name="Omar Abed Al Hadi Sawwas" userId="S::oas427@student.bau.edu.lb::b0183591-8c92-4bb9-8075-70bdeb5bf400" providerId="AD" clId="Web-{BB17C2FB-4C92-75A3-05A4-8E53C8DF66B9}" dt="2023-05-10T10:17:42.316" v="697" actId="14100"/>
          <ac:spMkLst>
            <pc:docMk/>
            <pc:sldMk cId="2375990939" sldId="272"/>
            <ac:spMk id="5" creationId="{7072A66F-3D32-574A-1F8A-DBA4C28136DB}"/>
          </ac:spMkLst>
        </pc:spChg>
        <pc:picChg chg="del">
          <ac:chgData name="Omar Abed Al Hadi Sawwas" userId="S::oas427@student.bau.edu.lb::b0183591-8c92-4bb9-8075-70bdeb5bf400" providerId="AD" clId="Web-{BB17C2FB-4C92-75A3-05A4-8E53C8DF66B9}" dt="2023-05-10T10:14:48.741" v="525"/>
          <ac:picMkLst>
            <pc:docMk/>
            <pc:sldMk cId="2375990939" sldId="272"/>
            <ac:picMk id="4" creationId="{2F2C9D64-218A-D1DB-790A-8B409D7D7935}"/>
          </ac:picMkLst>
        </pc:picChg>
      </pc:sldChg>
      <pc:sldChg chg="addSp delSp modSp add replId">
        <pc:chgData name="Omar Abed Al Hadi Sawwas" userId="S::oas427@student.bau.edu.lb::b0183591-8c92-4bb9-8075-70bdeb5bf400" providerId="AD" clId="Web-{BB17C2FB-4C92-75A3-05A4-8E53C8DF66B9}" dt="2023-05-10T10:20:56.127" v="758" actId="1076"/>
        <pc:sldMkLst>
          <pc:docMk/>
          <pc:sldMk cId="3252022625" sldId="273"/>
        </pc:sldMkLst>
        <pc:spChg chg="mod">
          <ac:chgData name="Omar Abed Al Hadi Sawwas" userId="S::oas427@student.bau.edu.lb::b0183591-8c92-4bb9-8075-70bdeb5bf400" providerId="AD" clId="Web-{BB17C2FB-4C92-75A3-05A4-8E53C8DF66B9}" dt="2023-05-10T10:18:57.134" v="726" actId="20577"/>
          <ac:spMkLst>
            <pc:docMk/>
            <pc:sldMk cId="3252022625" sldId="273"/>
            <ac:spMk id="2" creationId="{9DFC41F7-2B33-2C23-CDFE-A1F8C5DF9B90}"/>
          </ac:spMkLst>
        </pc:spChg>
        <pc:spChg chg="add del mod">
          <ac:chgData name="Omar Abed Al Hadi Sawwas" userId="S::oas427@student.bau.edu.lb::b0183591-8c92-4bb9-8075-70bdeb5bf400" providerId="AD" clId="Web-{BB17C2FB-4C92-75A3-05A4-8E53C8DF66B9}" dt="2023-05-10T10:19:38.637" v="747"/>
          <ac:spMkLst>
            <pc:docMk/>
            <pc:sldMk cId="3252022625" sldId="273"/>
            <ac:spMk id="4" creationId="{EAF78AB9-C42D-DB55-47EE-D8FD55306CBC}"/>
          </ac:spMkLst>
        </pc:spChg>
        <pc:spChg chg="del">
          <ac:chgData name="Omar Abed Al Hadi Sawwas" userId="S::oas427@student.bau.edu.lb::b0183591-8c92-4bb9-8075-70bdeb5bf400" providerId="AD" clId="Web-{BB17C2FB-4C92-75A3-05A4-8E53C8DF66B9}" dt="2023-05-10T10:19:10.119" v="727"/>
          <ac:spMkLst>
            <pc:docMk/>
            <pc:sldMk cId="3252022625" sldId="273"/>
            <ac:spMk id="5" creationId="{7072A66F-3D32-574A-1F8A-DBA4C28136DB}"/>
          </ac:spMkLst>
        </pc:spChg>
        <pc:picChg chg="add mod">
          <ac:chgData name="Omar Abed Al Hadi Sawwas" userId="S::oas427@student.bau.edu.lb::b0183591-8c92-4bb9-8075-70bdeb5bf400" providerId="AD" clId="Web-{BB17C2FB-4C92-75A3-05A4-8E53C8DF66B9}" dt="2023-05-10T10:20:56.127" v="758" actId="1076"/>
          <ac:picMkLst>
            <pc:docMk/>
            <pc:sldMk cId="3252022625" sldId="273"/>
            <ac:picMk id="6" creationId="{CA41B0B6-EE0F-5DE4-6CB3-5CCE460C2F2D}"/>
          </ac:picMkLst>
        </pc:picChg>
      </pc:sldChg>
      <pc:sldChg chg="add ord replId">
        <pc:chgData name="Omar Abed Al Hadi Sawwas" userId="S::oas427@student.bau.edu.lb::b0183591-8c92-4bb9-8075-70bdeb5bf400" providerId="AD" clId="Web-{BB17C2FB-4C92-75A3-05A4-8E53C8DF66B9}" dt="2023-05-10T10:21:52.959" v="760"/>
        <pc:sldMkLst>
          <pc:docMk/>
          <pc:sldMk cId="4048884338" sldId="275"/>
        </pc:sldMkLst>
      </pc:sldChg>
      <pc:sldChg chg="modSp add ord replId">
        <pc:chgData name="Omar Abed Al Hadi Sawwas" userId="S::oas427@student.bau.edu.lb::b0183591-8c92-4bb9-8075-70bdeb5bf400" providerId="AD" clId="Web-{BB17C2FB-4C92-75A3-05A4-8E53C8DF66B9}" dt="2023-05-10T10:25:09.348" v="963" actId="20577"/>
        <pc:sldMkLst>
          <pc:docMk/>
          <pc:sldMk cId="4172049259" sldId="276"/>
        </pc:sldMkLst>
        <pc:spChg chg="mod">
          <ac:chgData name="Omar Abed Al Hadi Sawwas" userId="S::oas427@student.bau.edu.lb::b0183591-8c92-4bb9-8075-70bdeb5bf400" providerId="AD" clId="Web-{BB17C2FB-4C92-75A3-05A4-8E53C8DF66B9}" dt="2023-05-10T10:22:52.416" v="790" actId="20577"/>
          <ac:spMkLst>
            <pc:docMk/>
            <pc:sldMk cId="4172049259" sldId="276"/>
            <ac:spMk id="2" creationId="{9DFC41F7-2B33-2C23-CDFE-A1F8C5DF9B90}"/>
          </ac:spMkLst>
        </pc:spChg>
        <pc:spChg chg="mod">
          <ac:chgData name="Omar Abed Al Hadi Sawwas" userId="S::oas427@student.bau.edu.lb::b0183591-8c92-4bb9-8075-70bdeb5bf400" providerId="AD" clId="Web-{BB17C2FB-4C92-75A3-05A4-8E53C8DF66B9}" dt="2023-05-10T10:25:09.348" v="963" actId="20577"/>
          <ac:spMkLst>
            <pc:docMk/>
            <pc:sldMk cId="4172049259" sldId="276"/>
            <ac:spMk id="5" creationId="{7072A66F-3D32-574A-1F8A-DBA4C28136DB}"/>
          </ac:spMkLst>
        </pc:spChg>
      </pc:sldChg>
      <pc:sldChg chg="modSp add replId">
        <pc:chgData name="Omar Abed Al Hadi Sawwas" userId="S::oas427@student.bau.edu.lb::b0183591-8c92-4bb9-8075-70bdeb5bf400" providerId="AD" clId="Web-{BB17C2FB-4C92-75A3-05A4-8E53C8DF66B9}" dt="2023-05-10T10:30:25.449" v="1009" actId="20577"/>
        <pc:sldMkLst>
          <pc:docMk/>
          <pc:sldMk cId="2406975338" sldId="277"/>
        </pc:sldMkLst>
        <pc:spChg chg="mod">
          <ac:chgData name="Omar Abed Al Hadi Sawwas" userId="S::oas427@student.bau.edu.lb::b0183591-8c92-4bb9-8075-70bdeb5bf400" providerId="AD" clId="Web-{BB17C2FB-4C92-75A3-05A4-8E53C8DF66B9}" dt="2023-05-10T10:24:45.534" v="928" actId="20577"/>
          <ac:spMkLst>
            <pc:docMk/>
            <pc:sldMk cId="2406975338" sldId="277"/>
            <ac:spMk id="2" creationId="{9DFC41F7-2B33-2C23-CDFE-A1F8C5DF9B90}"/>
          </ac:spMkLst>
        </pc:spChg>
        <pc:spChg chg="mod">
          <ac:chgData name="Omar Abed Al Hadi Sawwas" userId="S::oas427@student.bau.edu.lb::b0183591-8c92-4bb9-8075-70bdeb5bf400" providerId="AD" clId="Web-{BB17C2FB-4C92-75A3-05A4-8E53C8DF66B9}" dt="2023-05-10T10:30:25.449" v="1009" actId="20577"/>
          <ac:spMkLst>
            <pc:docMk/>
            <pc:sldMk cId="2406975338" sldId="277"/>
            <ac:spMk id="5" creationId="{7072A66F-3D32-574A-1F8A-DBA4C28136DB}"/>
          </ac:spMkLst>
        </pc:spChg>
      </pc:sldChg>
    </pc:docChg>
  </pc:docChgLst>
  <pc:docChgLst>
    <pc:chgData name="Mojahed Noureddine Taleb" userId="0a81b6cb-2394-49e4-b147-495cc88fde4f" providerId="ADAL" clId="{A1369F17-25FC-4F2F-A19A-49ED825C8ADC}"/>
    <pc:docChg chg="undo redo custSel addSld modSld">
      <pc:chgData name="Mojahed Noureddine Taleb" userId="0a81b6cb-2394-49e4-b147-495cc88fde4f" providerId="ADAL" clId="{A1369F17-25FC-4F2F-A19A-49ED825C8ADC}" dt="2023-05-10T16:01:37.060" v="62" actId="20577"/>
      <pc:docMkLst>
        <pc:docMk/>
      </pc:docMkLst>
      <pc:sldChg chg="modSp mod">
        <pc:chgData name="Mojahed Noureddine Taleb" userId="0a81b6cb-2394-49e4-b147-495cc88fde4f" providerId="ADAL" clId="{A1369F17-25FC-4F2F-A19A-49ED825C8ADC}" dt="2023-05-10T15:59:32.212" v="23" actId="27636"/>
        <pc:sldMkLst>
          <pc:docMk/>
          <pc:sldMk cId="2273791114" sldId="261"/>
        </pc:sldMkLst>
        <pc:spChg chg="mod">
          <ac:chgData name="Mojahed Noureddine Taleb" userId="0a81b6cb-2394-49e4-b147-495cc88fde4f" providerId="ADAL" clId="{A1369F17-25FC-4F2F-A19A-49ED825C8ADC}" dt="2023-05-10T15:59:32.212" v="23" actId="27636"/>
          <ac:spMkLst>
            <pc:docMk/>
            <pc:sldMk cId="2273791114" sldId="261"/>
            <ac:spMk id="2" creationId="{9DFC41F7-2B33-2C23-CDFE-A1F8C5DF9B90}"/>
          </ac:spMkLst>
        </pc:spChg>
      </pc:sldChg>
      <pc:sldChg chg="modSp mod">
        <pc:chgData name="Mojahed Noureddine Taleb" userId="0a81b6cb-2394-49e4-b147-495cc88fde4f" providerId="ADAL" clId="{A1369F17-25FC-4F2F-A19A-49ED825C8ADC}" dt="2023-05-10T16:01:37.060" v="62" actId="20577"/>
        <pc:sldMkLst>
          <pc:docMk/>
          <pc:sldMk cId="2400051291" sldId="271"/>
        </pc:sldMkLst>
        <pc:spChg chg="mod">
          <ac:chgData name="Mojahed Noureddine Taleb" userId="0a81b6cb-2394-49e4-b147-495cc88fde4f" providerId="ADAL" clId="{A1369F17-25FC-4F2F-A19A-49ED825C8ADC}" dt="2023-05-10T16:01:37.060" v="62" actId="20577"/>
          <ac:spMkLst>
            <pc:docMk/>
            <pc:sldMk cId="2400051291" sldId="271"/>
            <ac:spMk id="2" creationId="{9DFC41F7-2B33-2C23-CDFE-A1F8C5DF9B90}"/>
          </ac:spMkLst>
        </pc:spChg>
      </pc:sldChg>
      <pc:sldChg chg="modSp mod">
        <pc:chgData name="Mojahed Noureddine Taleb" userId="0a81b6cb-2394-49e4-b147-495cc88fde4f" providerId="ADAL" clId="{A1369F17-25FC-4F2F-A19A-49ED825C8ADC}" dt="2023-05-10T15:57:52.647" v="21" actId="20577"/>
        <pc:sldMkLst>
          <pc:docMk/>
          <pc:sldMk cId="2406975338" sldId="277"/>
        </pc:sldMkLst>
        <pc:spChg chg="mod">
          <ac:chgData name="Mojahed Noureddine Taleb" userId="0a81b6cb-2394-49e4-b147-495cc88fde4f" providerId="ADAL" clId="{A1369F17-25FC-4F2F-A19A-49ED825C8ADC}" dt="2023-05-10T15:57:52.647" v="21" actId="20577"/>
          <ac:spMkLst>
            <pc:docMk/>
            <pc:sldMk cId="2406975338" sldId="277"/>
            <ac:spMk id="5" creationId="{7072A66F-3D32-574A-1F8A-DBA4C28136DB}"/>
          </ac:spMkLst>
        </pc:spChg>
      </pc:sldChg>
      <pc:sldChg chg="addSp delSp modSp add mod setBg">
        <pc:chgData name="Mojahed Noureddine Taleb" userId="0a81b6cb-2394-49e4-b147-495cc88fde4f" providerId="ADAL" clId="{A1369F17-25FC-4F2F-A19A-49ED825C8ADC}" dt="2023-05-10T16:00:51.040" v="48" actId="1076"/>
        <pc:sldMkLst>
          <pc:docMk/>
          <pc:sldMk cId="2270698648" sldId="278"/>
        </pc:sldMkLst>
        <pc:spChg chg="mod">
          <ac:chgData name="Mojahed Noureddine Taleb" userId="0a81b6cb-2394-49e4-b147-495cc88fde4f" providerId="ADAL" clId="{A1369F17-25FC-4F2F-A19A-49ED825C8ADC}" dt="2023-05-10T16:00:27.985" v="43" actId="26606"/>
          <ac:spMkLst>
            <pc:docMk/>
            <pc:sldMk cId="2270698648" sldId="278"/>
            <ac:spMk id="2" creationId="{9DFC41F7-2B33-2C23-CDFE-A1F8C5DF9B90}"/>
          </ac:spMkLst>
        </pc:spChg>
        <pc:spChg chg="add del">
          <ac:chgData name="Mojahed Noureddine Taleb" userId="0a81b6cb-2394-49e4-b147-495cc88fde4f" providerId="ADAL" clId="{A1369F17-25FC-4F2F-A19A-49ED825C8ADC}" dt="2023-05-10T16:00:27.912" v="42" actId="26606"/>
          <ac:spMkLst>
            <pc:docMk/>
            <pc:sldMk cId="2270698648" sldId="278"/>
            <ac:spMk id="10" creationId="{33E93247-6229-44AB-A550-739E971E690B}"/>
          </ac:spMkLst>
        </pc:spChg>
        <pc:spChg chg="add">
          <ac:chgData name="Mojahed Noureddine Taleb" userId="0a81b6cb-2394-49e4-b147-495cc88fde4f" providerId="ADAL" clId="{A1369F17-25FC-4F2F-A19A-49ED825C8ADC}" dt="2023-05-10T16:00:27.985" v="43" actId="26606"/>
          <ac:spMkLst>
            <pc:docMk/>
            <pc:sldMk cId="2270698648" sldId="278"/>
            <ac:spMk id="14" creationId="{33E93247-6229-44AB-A550-739E971E690B}"/>
          </ac:spMkLst>
        </pc:spChg>
        <pc:picChg chg="del">
          <ac:chgData name="Mojahed Noureddine Taleb" userId="0a81b6cb-2394-49e4-b147-495cc88fde4f" providerId="ADAL" clId="{A1369F17-25FC-4F2F-A19A-49ED825C8ADC}" dt="2023-05-10T15:59:56.600" v="38" actId="478"/>
          <ac:picMkLst>
            <pc:docMk/>
            <pc:sldMk cId="2270698648" sldId="278"/>
            <ac:picMk id="4" creationId="{2F2C9D64-218A-D1DB-790A-8B409D7D7935}"/>
          </ac:picMkLst>
        </pc:picChg>
        <pc:picChg chg="add mod">
          <ac:chgData name="Mojahed Noureddine Taleb" userId="0a81b6cb-2394-49e4-b147-495cc88fde4f" providerId="ADAL" clId="{A1369F17-25FC-4F2F-A19A-49ED825C8ADC}" dt="2023-05-10T16:00:51.040" v="48" actId="1076"/>
          <ac:picMkLst>
            <pc:docMk/>
            <pc:sldMk cId="2270698648" sldId="278"/>
            <ac:picMk id="5" creationId="{038D640E-28A0-FCAA-6847-F0F2B279560E}"/>
          </ac:picMkLst>
        </pc:picChg>
        <pc:cxnChg chg="add del">
          <ac:chgData name="Mojahed Noureddine Taleb" userId="0a81b6cb-2394-49e4-b147-495cc88fde4f" providerId="ADAL" clId="{A1369F17-25FC-4F2F-A19A-49ED825C8ADC}" dt="2023-05-10T16:00:27.912" v="42" actId="26606"/>
          <ac:cxnSpMkLst>
            <pc:docMk/>
            <pc:sldMk cId="2270698648" sldId="278"/>
            <ac:cxnSpMk id="12" creationId="{EE2E603F-4A95-4FE8-BB06-211DFD75DBEF}"/>
          </ac:cxnSpMkLst>
        </pc:cxnChg>
        <pc:cxnChg chg="add">
          <ac:chgData name="Mojahed Noureddine Taleb" userId="0a81b6cb-2394-49e4-b147-495cc88fde4f" providerId="ADAL" clId="{A1369F17-25FC-4F2F-A19A-49ED825C8ADC}" dt="2023-05-10T16:00:27.985" v="43" actId="26606"/>
          <ac:cxnSpMkLst>
            <pc:docMk/>
            <pc:sldMk cId="2270698648" sldId="278"/>
            <ac:cxnSpMk id="15" creationId="{EE2E603F-4A95-4FE8-BB06-211DFD75DBEF}"/>
          </ac:cxnSpMkLst>
        </pc:cxnChg>
      </pc:sldChg>
    </pc:docChg>
  </pc:docChgLst>
  <pc:docChgLst>
    <pc:chgData name="Mojahed Noureddine Taleb" userId="0a81b6cb-2394-49e4-b147-495cc88fde4f" providerId="ADAL" clId="{08DD11E8-10C8-2546-9F2C-389ECC88A308}"/>
    <pc:docChg chg="undo custSel addSld modSld sldOrd addMainMaster delMainMaster">
      <pc:chgData name="Mojahed Noureddine Taleb" userId="0a81b6cb-2394-49e4-b147-495cc88fde4f" providerId="ADAL" clId="{08DD11E8-10C8-2546-9F2C-389ECC88A308}" dt="2023-05-10T11:20:06.417" v="187" actId="20577"/>
      <pc:docMkLst>
        <pc:docMk/>
      </pc:docMkLst>
      <pc:sldChg chg="addSp delSp modSp mod setBg modClrScheme chgLayout">
        <pc:chgData name="Mojahed Noureddine Taleb" userId="0a81b6cb-2394-49e4-b147-495cc88fde4f" providerId="ADAL" clId="{08DD11E8-10C8-2546-9F2C-389ECC88A308}" dt="2023-03-15T10:52:17.873" v="63" actId="20577"/>
        <pc:sldMkLst>
          <pc:docMk/>
          <pc:sldMk cId="57993768" sldId="256"/>
        </pc:sldMkLst>
        <pc:spChg chg="mod">
          <ac:chgData name="Mojahed Noureddine Taleb" userId="0a81b6cb-2394-49e4-b147-495cc88fde4f" providerId="ADAL" clId="{08DD11E8-10C8-2546-9F2C-389ECC88A308}" dt="2023-03-15T10:51:18.995" v="58" actId="26606"/>
          <ac:spMkLst>
            <pc:docMk/>
            <pc:sldMk cId="57993768" sldId="256"/>
            <ac:spMk id="2" creationId="{25ED29EC-28FB-D688-7994-962B5B6B9C8E}"/>
          </ac:spMkLst>
        </pc:spChg>
        <pc:spChg chg="mod">
          <ac:chgData name="Mojahed Noureddine Taleb" userId="0a81b6cb-2394-49e4-b147-495cc88fde4f" providerId="ADAL" clId="{08DD11E8-10C8-2546-9F2C-389ECC88A308}" dt="2023-03-15T10:52:17.873" v="63" actId="20577"/>
          <ac:spMkLst>
            <pc:docMk/>
            <pc:sldMk cId="57993768" sldId="256"/>
            <ac:spMk id="3" creationId="{296BDAA6-CC45-0848-B72D-84D789C8C885}"/>
          </ac:spMkLst>
        </pc:spChg>
        <pc:spChg chg="add del">
          <ac:chgData name="Mojahed Noureddine Taleb" userId="0a81b6cb-2394-49e4-b147-495cc88fde4f" providerId="ADAL" clId="{08DD11E8-10C8-2546-9F2C-389ECC88A308}" dt="2023-03-15T10:52:06.918" v="61" actId="139"/>
          <ac:spMkLst>
            <pc:docMk/>
            <pc:sldMk cId="57993768" sldId="256"/>
            <ac:spMk id="5" creationId="{EB650C51-1CA7-5A55-35CD-8F782BE08C78}"/>
          </ac:spMkLst>
        </pc:spChg>
        <pc:spChg chg="add">
          <ac:chgData name="Mojahed Noureddine Taleb" userId="0a81b6cb-2394-49e4-b147-495cc88fde4f" providerId="ADAL" clId="{08DD11E8-10C8-2546-9F2C-389ECC88A308}" dt="2023-03-15T10:51:18.995" v="58" actId="26606"/>
          <ac:spMkLst>
            <pc:docMk/>
            <pc:sldMk cId="57993768" sldId="256"/>
            <ac:spMk id="9" creationId="{33E93247-6229-44AB-A550-739E971E690B}"/>
          </ac:spMkLst>
        </pc:spChg>
        <pc:picChg chg="add">
          <ac:chgData name="Mojahed Noureddine Taleb" userId="0a81b6cb-2394-49e4-b147-495cc88fde4f" providerId="ADAL" clId="{08DD11E8-10C8-2546-9F2C-389ECC88A308}" dt="2023-03-15T10:51:18.995" v="58" actId="26606"/>
          <ac:picMkLst>
            <pc:docMk/>
            <pc:sldMk cId="57993768" sldId="256"/>
            <ac:picMk id="4" creationId="{B30E6C8C-BE7E-F6DA-9AE1-792F096A379D}"/>
          </ac:picMkLst>
        </pc:picChg>
        <pc:cxnChg chg="add">
          <ac:chgData name="Mojahed Noureddine Taleb" userId="0a81b6cb-2394-49e4-b147-495cc88fde4f" providerId="ADAL" clId="{08DD11E8-10C8-2546-9F2C-389ECC88A308}" dt="2023-03-15T10:51:18.995" v="58" actId="26606"/>
          <ac:cxnSpMkLst>
            <pc:docMk/>
            <pc:sldMk cId="57993768" sldId="256"/>
            <ac:cxnSpMk id="11" creationId="{EE2E603F-4A95-4FE8-BB06-211DFD75DBEF}"/>
          </ac:cxnSpMkLst>
        </pc:cxnChg>
        <pc:cxnChg chg="add">
          <ac:chgData name="Mojahed Noureddine Taleb" userId="0a81b6cb-2394-49e4-b147-495cc88fde4f" providerId="ADAL" clId="{08DD11E8-10C8-2546-9F2C-389ECC88A308}" dt="2023-03-15T10:51:18.995" v="58" actId="26606"/>
          <ac:cxnSpMkLst>
            <pc:docMk/>
            <pc:sldMk cId="57993768" sldId="256"/>
            <ac:cxnSpMk id="13" creationId="{D7CC41EB-2D81-4303-9171-6401B388BA35}"/>
          </ac:cxnSpMkLst>
        </pc:cxnChg>
      </pc:sldChg>
      <pc:sldChg chg="addSp modSp new">
        <pc:chgData name="Mojahed Noureddine Taleb" userId="0a81b6cb-2394-49e4-b147-495cc88fde4f" providerId="ADAL" clId="{08DD11E8-10C8-2546-9F2C-389ECC88A308}" dt="2023-03-15T11:05:17.746" v="138" actId="27636"/>
        <pc:sldMkLst>
          <pc:docMk/>
          <pc:sldMk cId="2050685575" sldId="257"/>
        </pc:sldMkLst>
        <pc:spChg chg="mod">
          <ac:chgData name="Mojahed Noureddine Taleb" userId="0a81b6cb-2394-49e4-b147-495cc88fde4f" providerId="ADAL" clId="{08DD11E8-10C8-2546-9F2C-389ECC88A308}" dt="2023-03-15T10:54:58.152" v="101" actId="115"/>
          <ac:spMkLst>
            <pc:docMk/>
            <pc:sldMk cId="2050685575" sldId="257"/>
            <ac:spMk id="2" creationId="{9DFC41F7-2B33-2C23-CDFE-A1F8C5DF9B90}"/>
          </ac:spMkLst>
        </pc:spChg>
        <pc:spChg chg="mod">
          <ac:chgData name="Mojahed Noureddine Taleb" userId="0a81b6cb-2394-49e4-b147-495cc88fde4f" providerId="ADAL" clId="{08DD11E8-10C8-2546-9F2C-389ECC88A308}" dt="2023-03-15T11:04:28.451" v="134" actId="1076"/>
          <ac:spMkLst>
            <pc:docMk/>
            <pc:sldMk cId="2050685575" sldId="257"/>
            <ac:spMk id="3" creationId="{3B7044BB-3FE1-6240-EA2B-BEBA882274B6}"/>
          </ac:spMkLst>
        </pc:spChg>
        <pc:spChg chg="add mod">
          <ac:chgData name="Mojahed Noureddine Taleb" userId="0a81b6cb-2394-49e4-b147-495cc88fde4f" providerId="ADAL" clId="{08DD11E8-10C8-2546-9F2C-389ECC88A308}" dt="2023-03-15T11:03:58.649" v="131" actId="255"/>
          <ac:spMkLst>
            <pc:docMk/>
            <pc:sldMk cId="2050685575" sldId="257"/>
            <ac:spMk id="5" creationId="{6E3FDA6B-6C6A-CCEA-0A08-5DEA04025DA4}"/>
          </ac:spMkLst>
        </pc:spChg>
        <pc:spChg chg="add mod">
          <ac:chgData name="Mojahed Noureddine Taleb" userId="0a81b6cb-2394-49e4-b147-495cc88fde4f" providerId="ADAL" clId="{08DD11E8-10C8-2546-9F2C-389ECC88A308}" dt="2023-03-15T11:05:17.746" v="138" actId="27636"/>
          <ac:spMkLst>
            <pc:docMk/>
            <pc:sldMk cId="2050685575" sldId="257"/>
            <ac:spMk id="7" creationId="{24F229E2-DA44-0CB4-1B12-9020DF98A799}"/>
          </ac:spMkLst>
        </pc:spChg>
      </pc:sldChg>
      <pc:sldChg chg="new">
        <pc:chgData name="Mojahed Noureddine Taleb" userId="0a81b6cb-2394-49e4-b147-495cc88fde4f" providerId="ADAL" clId="{08DD11E8-10C8-2546-9F2C-389ECC88A308}" dt="2023-03-15T10:53:02.249" v="64" actId="680"/>
        <pc:sldMkLst>
          <pc:docMk/>
          <pc:sldMk cId="417925902" sldId="258"/>
        </pc:sldMkLst>
      </pc:sldChg>
      <pc:sldChg chg="addSp delSp modSp add">
        <pc:chgData name="Mojahed Noureddine Taleb" userId="0a81b6cb-2394-49e4-b147-495cc88fde4f" providerId="ADAL" clId="{08DD11E8-10C8-2546-9F2C-389ECC88A308}" dt="2023-03-15T11:10:03.294" v="183" actId="22"/>
        <pc:sldMkLst>
          <pc:docMk/>
          <pc:sldMk cId="762198949" sldId="259"/>
        </pc:sldMkLst>
        <pc:spChg chg="mod">
          <ac:chgData name="Mojahed Noureddine Taleb" userId="0a81b6cb-2394-49e4-b147-495cc88fde4f" providerId="ADAL" clId="{08DD11E8-10C8-2546-9F2C-389ECC88A308}" dt="2023-03-15T11:09:14.237" v="181" actId="255"/>
          <ac:spMkLst>
            <pc:docMk/>
            <pc:sldMk cId="762198949" sldId="259"/>
            <ac:spMk id="2" creationId="{9DFC41F7-2B33-2C23-CDFE-A1F8C5DF9B90}"/>
          </ac:spMkLst>
        </pc:spChg>
        <pc:spChg chg="mod">
          <ac:chgData name="Mojahed Noureddine Taleb" userId="0a81b6cb-2394-49e4-b147-495cc88fde4f" providerId="ADAL" clId="{08DD11E8-10C8-2546-9F2C-389ECC88A308}" dt="2023-03-15T11:10:03.294" v="183" actId="22"/>
          <ac:spMkLst>
            <pc:docMk/>
            <pc:sldMk cId="762198949" sldId="259"/>
            <ac:spMk id="3" creationId="{3B7044BB-3FE1-6240-EA2B-BEBA882274B6}"/>
          </ac:spMkLst>
        </pc:spChg>
        <pc:spChg chg="del">
          <ac:chgData name="Mojahed Noureddine Taleb" userId="0a81b6cb-2394-49e4-b147-495cc88fde4f" providerId="ADAL" clId="{08DD11E8-10C8-2546-9F2C-389ECC88A308}" dt="2023-03-15T11:06:45.415" v="143" actId="478"/>
          <ac:spMkLst>
            <pc:docMk/>
            <pc:sldMk cId="762198949" sldId="259"/>
            <ac:spMk id="5" creationId="{6E3FDA6B-6C6A-CCEA-0A08-5DEA04025DA4}"/>
          </ac:spMkLst>
        </pc:spChg>
        <pc:spChg chg="add del mod">
          <ac:chgData name="Mojahed Noureddine Taleb" userId="0a81b6cb-2394-49e4-b147-495cc88fde4f" providerId="ADAL" clId="{08DD11E8-10C8-2546-9F2C-389ECC88A308}" dt="2023-03-15T11:06:57.658" v="147" actId="478"/>
          <ac:spMkLst>
            <pc:docMk/>
            <pc:sldMk cId="762198949" sldId="259"/>
            <ac:spMk id="6" creationId="{84E9AEE5-FC2C-C27F-537F-32F369392E3C}"/>
          </ac:spMkLst>
        </pc:spChg>
        <pc:spChg chg="del">
          <ac:chgData name="Mojahed Noureddine Taleb" userId="0a81b6cb-2394-49e4-b147-495cc88fde4f" providerId="ADAL" clId="{08DD11E8-10C8-2546-9F2C-389ECC88A308}" dt="2023-03-15T11:06:41.173" v="142" actId="478"/>
          <ac:spMkLst>
            <pc:docMk/>
            <pc:sldMk cId="762198949" sldId="259"/>
            <ac:spMk id="7" creationId="{24F229E2-DA44-0CB4-1B12-9020DF98A799}"/>
          </ac:spMkLst>
        </pc:spChg>
        <pc:spChg chg="add del">
          <ac:chgData name="Mojahed Noureddine Taleb" userId="0a81b6cb-2394-49e4-b147-495cc88fde4f" providerId="ADAL" clId="{08DD11E8-10C8-2546-9F2C-389ECC88A308}" dt="2023-03-15T11:06:55.140" v="146" actId="478"/>
          <ac:spMkLst>
            <pc:docMk/>
            <pc:sldMk cId="762198949" sldId="259"/>
            <ac:spMk id="9" creationId="{C870393D-B8A1-F25E-6E6E-D7F14484A111}"/>
          </ac:spMkLst>
        </pc:spChg>
      </pc:sldChg>
      <pc:sldChg chg="ord">
        <pc:chgData name="Mojahed Noureddine Taleb" userId="0a81b6cb-2394-49e4-b147-495cc88fde4f" providerId="ADAL" clId="{08DD11E8-10C8-2546-9F2C-389ECC88A308}" dt="2023-05-10T11:18:07.547" v="184" actId="1076"/>
        <pc:sldMkLst>
          <pc:docMk/>
          <pc:sldMk cId="584899918" sldId="265"/>
        </pc:sldMkLst>
      </pc:sldChg>
      <pc:sldChg chg="modSp">
        <pc:chgData name="Mojahed Noureddine Taleb" userId="0a81b6cb-2394-49e4-b147-495cc88fde4f" providerId="ADAL" clId="{08DD11E8-10C8-2546-9F2C-389ECC88A308}" dt="2023-05-10T11:20:06.417" v="187" actId="20577"/>
        <pc:sldMkLst>
          <pc:docMk/>
          <pc:sldMk cId="2704157622" sldId="270"/>
        </pc:sldMkLst>
        <pc:spChg chg="mod">
          <ac:chgData name="Mojahed Noureddine Taleb" userId="0a81b6cb-2394-49e4-b147-495cc88fde4f" providerId="ADAL" clId="{08DD11E8-10C8-2546-9F2C-389ECC88A308}" dt="2023-05-10T11:20:06.417" v="187" actId="20577"/>
          <ac:spMkLst>
            <pc:docMk/>
            <pc:sldMk cId="2704157622" sldId="270"/>
            <ac:spMk id="3" creationId="{3B7044BB-3FE1-6240-EA2B-BEBA882274B6}"/>
          </ac:spMkLst>
        </pc:spChg>
      </pc:sldChg>
      <pc:sldMasterChg chg="del delSldLayout">
        <pc:chgData name="Mojahed Noureddine Taleb" userId="0a81b6cb-2394-49e4-b147-495cc88fde4f" providerId="ADAL" clId="{08DD11E8-10C8-2546-9F2C-389ECC88A308}" dt="2023-03-15T10:51:18.995" v="58" actId="26606"/>
        <pc:sldMasterMkLst>
          <pc:docMk/>
          <pc:sldMasterMk cId="2649234568" sldId="2147483660"/>
        </pc:sldMasterMkLst>
        <pc:sldLayoutChg chg="del">
          <pc:chgData name="Mojahed Noureddine Taleb" userId="0a81b6cb-2394-49e4-b147-495cc88fde4f" providerId="ADAL" clId="{08DD11E8-10C8-2546-9F2C-389ECC88A308}" dt="2023-03-15T10:51:18.995" v="58" actId="26606"/>
          <pc:sldLayoutMkLst>
            <pc:docMk/>
            <pc:sldMasterMk cId="2649234568" sldId="2147483660"/>
            <pc:sldLayoutMk cId="1509859087" sldId="2147483661"/>
          </pc:sldLayoutMkLst>
        </pc:sldLayoutChg>
        <pc:sldLayoutChg chg="del">
          <pc:chgData name="Mojahed Noureddine Taleb" userId="0a81b6cb-2394-49e4-b147-495cc88fde4f" providerId="ADAL" clId="{08DD11E8-10C8-2546-9F2C-389ECC88A308}" dt="2023-03-15T10:51:18.995" v="58" actId="26606"/>
          <pc:sldLayoutMkLst>
            <pc:docMk/>
            <pc:sldMasterMk cId="2649234568" sldId="2147483660"/>
            <pc:sldLayoutMk cId="1285350101" sldId="2147483662"/>
          </pc:sldLayoutMkLst>
        </pc:sldLayoutChg>
        <pc:sldLayoutChg chg="del">
          <pc:chgData name="Mojahed Noureddine Taleb" userId="0a81b6cb-2394-49e4-b147-495cc88fde4f" providerId="ADAL" clId="{08DD11E8-10C8-2546-9F2C-389ECC88A308}" dt="2023-03-15T10:51:18.995" v="58" actId="26606"/>
          <pc:sldLayoutMkLst>
            <pc:docMk/>
            <pc:sldMasterMk cId="2649234568" sldId="2147483660"/>
            <pc:sldLayoutMk cId="3837909515" sldId="2147483663"/>
          </pc:sldLayoutMkLst>
        </pc:sldLayoutChg>
        <pc:sldLayoutChg chg="del">
          <pc:chgData name="Mojahed Noureddine Taleb" userId="0a81b6cb-2394-49e4-b147-495cc88fde4f" providerId="ADAL" clId="{08DD11E8-10C8-2546-9F2C-389ECC88A308}" dt="2023-03-15T10:51:18.995" v="58" actId="26606"/>
          <pc:sldLayoutMkLst>
            <pc:docMk/>
            <pc:sldMasterMk cId="2649234568" sldId="2147483660"/>
            <pc:sldLayoutMk cId="2618075751" sldId="2147483664"/>
          </pc:sldLayoutMkLst>
        </pc:sldLayoutChg>
        <pc:sldLayoutChg chg="del">
          <pc:chgData name="Mojahed Noureddine Taleb" userId="0a81b6cb-2394-49e4-b147-495cc88fde4f" providerId="ADAL" clId="{08DD11E8-10C8-2546-9F2C-389ECC88A308}" dt="2023-03-15T10:51:18.995" v="58" actId="26606"/>
          <pc:sldLayoutMkLst>
            <pc:docMk/>
            <pc:sldMasterMk cId="2649234568" sldId="2147483660"/>
            <pc:sldLayoutMk cId="662211150" sldId="2147483665"/>
          </pc:sldLayoutMkLst>
        </pc:sldLayoutChg>
        <pc:sldLayoutChg chg="del">
          <pc:chgData name="Mojahed Noureddine Taleb" userId="0a81b6cb-2394-49e4-b147-495cc88fde4f" providerId="ADAL" clId="{08DD11E8-10C8-2546-9F2C-389ECC88A308}" dt="2023-03-15T10:51:18.995" v="58" actId="26606"/>
          <pc:sldLayoutMkLst>
            <pc:docMk/>
            <pc:sldMasterMk cId="2649234568" sldId="2147483660"/>
            <pc:sldLayoutMk cId="1257468114" sldId="2147483666"/>
          </pc:sldLayoutMkLst>
        </pc:sldLayoutChg>
        <pc:sldLayoutChg chg="del">
          <pc:chgData name="Mojahed Noureddine Taleb" userId="0a81b6cb-2394-49e4-b147-495cc88fde4f" providerId="ADAL" clId="{08DD11E8-10C8-2546-9F2C-389ECC88A308}" dt="2023-03-15T10:51:18.995" v="58" actId="26606"/>
          <pc:sldLayoutMkLst>
            <pc:docMk/>
            <pc:sldMasterMk cId="2649234568" sldId="2147483660"/>
            <pc:sldLayoutMk cId="1528462592" sldId="2147483667"/>
          </pc:sldLayoutMkLst>
        </pc:sldLayoutChg>
        <pc:sldLayoutChg chg="del">
          <pc:chgData name="Mojahed Noureddine Taleb" userId="0a81b6cb-2394-49e4-b147-495cc88fde4f" providerId="ADAL" clId="{08DD11E8-10C8-2546-9F2C-389ECC88A308}" dt="2023-03-15T10:51:18.995" v="58" actId="26606"/>
          <pc:sldLayoutMkLst>
            <pc:docMk/>
            <pc:sldMasterMk cId="2649234568" sldId="2147483660"/>
            <pc:sldLayoutMk cId="4093320331" sldId="2147483668"/>
          </pc:sldLayoutMkLst>
        </pc:sldLayoutChg>
        <pc:sldLayoutChg chg="del">
          <pc:chgData name="Mojahed Noureddine Taleb" userId="0a81b6cb-2394-49e4-b147-495cc88fde4f" providerId="ADAL" clId="{08DD11E8-10C8-2546-9F2C-389ECC88A308}" dt="2023-03-15T10:51:18.995" v="58" actId="26606"/>
          <pc:sldLayoutMkLst>
            <pc:docMk/>
            <pc:sldMasterMk cId="2649234568" sldId="2147483660"/>
            <pc:sldLayoutMk cId="1673654920" sldId="2147483669"/>
          </pc:sldLayoutMkLst>
        </pc:sldLayoutChg>
        <pc:sldLayoutChg chg="del">
          <pc:chgData name="Mojahed Noureddine Taleb" userId="0a81b6cb-2394-49e4-b147-495cc88fde4f" providerId="ADAL" clId="{08DD11E8-10C8-2546-9F2C-389ECC88A308}" dt="2023-03-15T10:51:18.995" v="58" actId="26606"/>
          <pc:sldLayoutMkLst>
            <pc:docMk/>
            <pc:sldMasterMk cId="2649234568" sldId="2147483660"/>
            <pc:sldLayoutMk cId="4170158137" sldId="2147483670"/>
          </pc:sldLayoutMkLst>
        </pc:sldLayoutChg>
        <pc:sldLayoutChg chg="del">
          <pc:chgData name="Mojahed Noureddine Taleb" userId="0a81b6cb-2394-49e4-b147-495cc88fde4f" providerId="ADAL" clId="{08DD11E8-10C8-2546-9F2C-389ECC88A308}" dt="2023-03-15T10:51:18.995" v="58" actId="26606"/>
          <pc:sldLayoutMkLst>
            <pc:docMk/>
            <pc:sldMasterMk cId="2649234568" sldId="2147483660"/>
            <pc:sldLayoutMk cId="2177643676" sldId="2147483671"/>
          </pc:sldLayoutMkLst>
        </pc:sldLayoutChg>
        <pc:sldLayoutChg chg="del">
          <pc:chgData name="Mojahed Noureddine Taleb" userId="0a81b6cb-2394-49e4-b147-495cc88fde4f" providerId="ADAL" clId="{08DD11E8-10C8-2546-9F2C-389ECC88A308}" dt="2023-03-15T10:51:18.995" v="58" actId="26606"/>
          <pc:sldLayoutMkLst>
            <pc:docMk/>
            <pc:sldMasterMk cId="2649234568" sldId="2147483660"/>
            <pc:sldLayoutMk cId="775078148" sldId="2147483672"/>
          </pc:sldLayoutMkLst>
        </pc:sldLayoutChg>
        <pc:sldLayoutChg chg="del">
          <pc:chgData name="Mojahed Noureddine Taleb" userId="0a81b6cb-2394-49e4-b147-495cc88fde4f" providerId="ADAL" clId="{08DD11E8-10C8-2546-9F2C-389ECC88A308}" dt="2023-03-15T10:51:18.995" v="58" actId="26606"/>
          <pc:sldLayoutMkLst>
            <pc:docMk/>
            <pc:sldMasterMk cId="2649234568" sldId="2147483660"/>
            <pc:sldLayoutMk cId="2364088457" sldId="2147483673"/>
          </pc:sldLayoutMkLst>
        </pc:sldLayoutChg>
        <pc:sldLayoutChg chg="del">
          <pc:chgData name="Mojahed Noureddine Taleb" userId="0a81b6cb-2394-49e4-b147-495cc88fde4f" providerId="ADAL" clId="{08DD11E8-10C8-2546-9F2C-389ECC88A308}" dt="2023-03-15T10:51:18.995" v="58" actId="26606"/>
          <pc:sldLayoutMkLst>
            <pc:docMk/>
            <pc:sldMasterMk cId="2649234568" sldId="2147483660"/>
            <pc:sldLayoutMk cId="1931182989" sldId="2147483674"/>
          </pc:sldLayoutMkLst>
        </pc:sldLayoutChg>
        <pc:sldLayoutChg chg="del">
          <pc:chgData name="Mojahed Noureddine Taleb" userId="0a81b6cb-2394-49e4-b147-495cc88fde4f" providerId="ADAL" clId="{08DD11E8-10C8-2546-9F2C-389ECC88A308}" dt="2023-03-15T10:51:18.995" v="58" actId="26606"/>
          <pc:sldLayoutMkLst>
            <pc:docMk/>
            <pc:sldMasterMk cId="2649234568" sldId="2147483660"/>
            <pc:sldLayoutMk cId="35974286" sldId="2147483675"/>
          </pc:sldLayoutMkLst>
        </pc:sldLayoutChg>
        <pc:sldLayoutChg chg="del">
          <pc:chgData name="Mojahed Noureddine Taleb" userId="0a81b6cb-2394-49e4-b147-495cc88fde4f" providerId="ADAL" clId="{08DD11E8-10C8-2546-9F2C-389ECC88A308}" dt="2023-03-15T10:51:18.995" v="58" actId="26606"/>
          <pc:sldLayoutMkLst>
            <pc:docMk/>
            <pc:sldMasterMk cId="2649234568" sldId="2147483660"/>
            <pc:sldLayoutMk cId="3945461687" sldId="2147483676"/>
          </pc:sldLayoutMkLst>
        </pc:sldLayoutChg>
      </pc:sldMasterChg>
      <pc:sldMasterChg chg="add replId addSldLayout">
        <pc:chgData name="Mojahed Noureddine Taleb" userId="0a81b6cb-2394-49e4-b147-495cc88fde4f" providerId="ADAL" clId="{08DD11E8-10C8-2546-9F2C-389ECC88A308}" dt="2023-03-15T10:51:18.995" v="58" actId="26606"/>
        <pc:sldMasterMkLst>
          <pc:docMk/>
          <pc:sldMasterMk cId="2156888247" sldId="2147483677"/>
        </pc:sldMasterMkLst>
        <pc:sldLayoutChg chg="add replId">
          <pc:chgData name="Mojahed Noureddine Taleb" userId="0a81b6cb-2394-49e4-b147-495cc88fde4f" providerId="ADAL" clId="{08DD11E8-10C8-2546-9F2C-389ECC88A308}" dt="2023-03-15T10:51:18.995" v="58" actId="26606"/>
          <pc:sldLayoutMkLst>
            <pc:docMk/>
            <pc:sldMasterMk cId="2156888247" sldId="2147483677"/>
            <pc:sldLayoutMk cId="1481586917" sldId="2147483678"/>
          </pc:sldLayoutMkLst>
        </pc:sldLayoutChg>
      </pc:sldMasterChg>
    </pc:docChg>
  </pc:docChgLst>
  <pc:docChgLst>
    <pc:chgData name="Mojahed Noureddine Taleb" userId="S::mnt262@student.bau.edu.lb::0a81b6cb-2394-49e4-b147-495cc88fde4f" providerId="AD" clId="Web-{35CB7F19-3DDC-F756-4B78-4D634DE4EA77}"/>
    <pc:docChg chg="addSld delSld modSld sldOrd">
      <pc:chgData name="Mojahed Noureddine Taleb" userId="S::mnt262@student.bau.edu.lb::0a81b6cb-2394-49e4-b147-495cc88fde4f" providerId="AD" clId="Web-{35CB7F19-3DDC-F756-4B78-4D634DE4EA77}" dt="2023-03-15T12:04:13.818" v="500"/>
      <pc:docMkLst>
        <pc:docMk/>
      </pc:docMkLst>
      <pc:sldChg chg="addSp modSp mod setBg">
        <pc:chgData name="Mojahed Noureddine Taleb" userId="S::mnt262@student.bau.edu.lb::0a81b6cb-2394-49e4-b147-495cc88fde4f" providerId="AD" clId="Web-{35CB7F19-3DDC-F756-4B78-4D634DE4EA77}" dt="2023-03-15T11:46:26.214" v="64" actId="14100"/>
        <pc:sldMkLst>
          <pc:docMk/>
          <pc:sldMk cId="2050685575" sldId="257"/>
        </pc:sldMkLst>
        <pc:spChg chg="mod">
          <ac:chgData name="Mojahed Noureddine Taleb" userId="S::mnt262@student.bau.edu.lb::0a81b6cb-2394-49e4-b147-495cc88fde4f" providerId="AD" clId="Web-{35CB7F19-3DDC-F756-4B78-4D634DE4EA77}" dt="2023-03-15T11:42:54.193" v="37"/>
          <ac:spMkLst>
            <pc:docMk/>
            <pc:sldMk cId="2050685575" sldId="257"/>
            <ac:spMk id="2" creationId="{9DFC41F7-2B33-2C23-CDFE-A1F8C5DF9B90}"/>
          </ac:spMkLst>
        </pc:spChg>
        <pc:spChg chg="mod">
          <ac:chgData name="Mojahed Noureddine Taleb" userId="S::mnt262@student.bau.edu.lb::0a81b6cb-2394-49e4-b147-495cc88fde4f" providerId="AD" clId="Web-{35CB7F19-3DDC-F756-4B78-4D634DE4EA77}" dt="2023-03-15T11:45:58.604" v="60" actId="1076"/>
          <ac:spMkLst>
            <pc:docMk/>
            <pc:sldMk cId="2050685575" sldId="257"/>
            <ac:spMk id="3" creationId="{3B7044BB-3FE1-6240-EA2B-BEBA882274B6}"/>
          </ac:spMkLst>
        </pc:spChg>
        <pc:spChg chg="mod">
          <ac:chgData name="Mojahed Noureddine Taleb" userId="S::mnt262@student.bau.edu.lb::0a81b6cb-2394-49e4-b147-495cc88fde4f" providerId="AD" clId="Web-{35CB7F19-3DDC-F756-4B78-4D634DE4EA77}" dt="2023-03-15T11:46:14.917" v="62" actId="1076"/>
          <ac:spMkLst>
            <pc:docMk/>
            <pc:sldMk cId="2050685575" sldId="257"/>
            <ac:spMk id="5" creationId="{6E3FDA6B-6C6A-CCEA-0A08-5DEA04025DA4}"/>
          </ac:spMkLst>
        </pc:spChg>
        <pc:spChg chg="mod">
          <ac:chgData name="Mojahed Noureddine Taleb" userId="S::mnt262@student.bau.edu.lb::0a81b6cb-2394-49e4-b147-495cc88fde4f" providerId="AD" clId="Web-{35CB7F19-3DDC-F756-4B78-4D634DE4EA77}" dt="2023-03-15T11:46:26.214" v="64" actId="14100"/>
          <ac:spMkLst>
            <pc:docMk/>
            <pc:sldMk cId="2050685575" sldId="257"/>
            <ac:spMk id="7" creationId="{24F229E2-DA44-0CB4-1B12-9020DF98A799}"/>
          </ac:spMkLst>
        </pc:spChg>
        <pc:spChg chg="add">
          <ac:chgData name="Mojahed Noureddine Taleb" userId="S::mnt262@student.bau.edu.lb::0a81b6cb-2394-49e4-b147-495cc88fde4f" providerId="AD" clId="Web-{35CB7F19-3DDC-F756-4B78-4D634DE4EA77}" dt="2023-03-15T11:42:54.193" v="37"/>
          <ac:spMkLst>
            <pc:docMk/>
            <pc:sldMk cId="2050685575" sldId="257"/>
            <ac:spMk id="16" creationId="{F68B2C62-7648-4430-90D5-AE0F252AF113}"/>
          </ac:spMkLst>
        </pc:spChg>
        <pc:cxnChg chg="add">
          <ac:chgData name="Mojahed Noureddine Taleb" userId="S::mnt262@student.bau.edu.lb::0a81b6cb-2394-49e4-b147-495cc88fde4f" providerId="AD" clId="Web-{35CB7F19-3DDC-F756-4B78-4D634DE4EA77}" dt="2023-03-15T11:42:54.193" v="37"/>
          <ac:cxnSpMkLst>
            <pc:docMk/>
            <pc:sldMk cId="2050685575" sldId="257"/>
            <ac:cxnSpMk id="12" creationId="{F64F9B95-9045-48D2-B9F3-2927E98F54AA}"/>
          </ac:cxnSpMkLst>
        </pc:cxnChg>
        <pc:cxnChg chg="add">
          <ac:chgData name="Mojahed Noureddine Taleb" userId="S::mnt262@student.bau.edu.lb::0a81b6cb-2394-49e4-b147-495cc88fde4f" providerId="AD" clId="Web-{35CB7F19-3DDC-F756-4B78-4D634DE4EA77}" dt="2023-03-15T11:42:54.193" v="37"/>
          <ac:cxnSpMkLst>
            <pc:docMk/>
            <pc:sldMk cId="2050685575" sldId="257"/>
            <ac:cxnSpMk id="14" creationId="{085AA86F-6A4D-4BCB-A045-D992CDC2959B}"/>
          </ac:cxnSpMkLst>
        </pc:cxnChg>
        <pc:cxnChg chg="add">
          <ac:chgData name="Mojahed Noureddine Taleb" userId="S::mnt262@student.bau.edu.lb::0a81b6cb-2394-49e4-b147-495cc88fde4f" providerId="AD" clId="Web-{35CB7F19-3DDC-F756-4B78-4D634DE4EA77}" dt="2023-03-15T11:42:54.193" v="37"/>
          <ac:cxnSpMkLst>
            <pc:docMk/>
            <pc:sldMk cId="2050685575" sldId="257"/>
            <ac:cxnSpMk id="18" creationId="{AAD0195E-7F27-4D06-9427-0C121D721A14}"/>
          </ac:cxnSpMkLst>
        </pc:cxnChg>
        <pc:cxnChg chg="add">
          <ac:chgData name="Mojahed Noureddine Taleb" userId="S::mnt262@student.bau.edu.lb::0a81b6cb-2394-49e4-b147-495cc88fde4f" providerId="AD" clId="Web-{35CB7F19-3DDC-F756-4B78-4D634DE4EA77}" dt="2023-03-15T11:42:54.193" v="37"/>
          <ac:cxnSpMkLst>
            <pc:docMk/>
            <pc:sldMk cId="2050685575" sldId="257"/>
            <ac:cxnSpMk id="20" creationId="{9D74C2FC-3228-4FC1-B97B-87AD35508D91}"/>
          </ac:cxnSpMkLst>
        </pc:cxnChg>
      </pc:sldChg>
      <pc:sldChg chg="addSp delSp modSp mod setBg">
        <pc:chgData name="Mojahed Noureddine Taleb" userId="S::mnt262@student.bau.edu.lb::0a81b6cb-2394-49e4-b147-495cc88fde4f" providerId="AD" clId="Web-{35CB7F19-3DDC-F756-4B78-4D634DE4EA77}" dt="2023-03-15T11:42:39.255" v="36" actId="14100"/>
        <pc:sldMkLst>
          <pc:docMk/>
          <pc:sldMk cId="762198949" sldId="259"/>
        </pc:sldMkLst>
        <pc:spChg chg="mod">
          <ac:chgData name="Mojahed Noureddine Taleb" userId="S::mnt262@student.bau.edu.lb::0a81b6cb-2394-49e4-b147-495cc88fde4f" providerId="AD" clId="Web-{35CB7F19-3DDC-F756-4B78-4D634DE4EA77}" dt="2023-03-15T11:42:24.208" v="32"/>
          <ac:spMkLst>
            <pc:docMk/>
            <pc:sldMk cId="762198949" sldId="259"/>
            <ac:spMk id="2" creationId="{9DFC41F7-2B33-2C23-CDFE-A1F8C5DF9B90}"/>
          </ac:spMkLst>
        </pc:spChg>
        <pc:spChg chg="mod">
          <ac:chgData name="Mojahed Noureddine Taleb" userId="S::mnt262@student.bau.edu.lb::0a81b6cb-2394-49e4-b147-495cc88fde4f" providerId="AD" clId="Web-{35CB7F19-3DDC-F756-4B78-4D634DE4EA77}" dt="2023-03-15T11:42:39.255" v="36" actId="14100"/>
          <ac:spMkLst>
            <pc:docMk/>
            <pc:sldMk cId="762198949" sldId="259"/>
            <ac:spMk id="3" creationId="{3B7044BB-3FE1-6240-EA2B-BEBA882274B6}"/>
          </ac:spMkLst>
        </pc:spChg>
        <pc:spChg chg="add del">
          <ac:chgData name="Mojahed Noureddine Taleb" userId="S::mnt262@student.bau.edu.lb::0a81b6cb-2394-49e4-b147-495cc88fde4f" providerId="AD" clId="Web-{35CB7F19-3DDC-F756-4B78-4D634DE4EA77}" dt="2023-03-15T11:42:24.208" v="32"/>
          <ac:spMkLst>
            <pc:docMk/>
            <pc:sldMk cId="762198949" sldId="259"/>
            <ac:spMk id="10" creationId="{33E93247-6229-44AB-A550-739E971E690B}"/>
          </ac:spMkLst>
        </pc:spChg>
        <pc:spChg chg="add">
          <ac:chgData name="Mojahed Noureddine Taleb" userId="S::mnt262@student.bau.edu.lb::0a81b6cb-2394-49e4-b147-495cc88fde4f" providerId="AD" clId="Web-{35CB7F19-3DDC-F756-4B78-4D634DE4EA77}" dt="2023-03-15T11:42:24.208" v="32"/>
          <ac:spMkLst>
            <pc:docMk/>
            <pc:sldMk cId="762198949" sldId="259"/>
            <ac:spMk id="21" creationId="{E49D7415-2F11-44C2-B6AA-13A25B6814B9}"/>
          </ac:spMkLst>
        </pc:spChg>
        <pc:picChg chg="add mod">
          <ac:chgData name="Mojahed Noureddine Taleb" userId="S::mnt262@student.bau.edu.lb::0a81b6cb-2394-49e4-b147-495cc88fde4f" providerId="AD" clId="Web-{35CB7F19-3DDC-F756-4B78-4D634DE4EA77}" dt="2023-03-15T11:42:24.208" v="32"/>
          <ac:picMkLst>
            <pc:docMk/>
            <pc:sldMk cId="762198949" sldId="259"/>
            <ac:picMk id="8" creationId="{C2DBDA88-89A6-0B7D-189C-9AE488273745}"/>
          </ac:picMkLst>
        </pc:picChg>
        <pc:cxnChg chg="add del">
          <ac:chgData name="Mojahed Noureddine Taleb" userId="S::mnt262@student.bau.edu.lb::0a81b6cb-2394-49e4-b147-495cc88fde4f" providerId="AD" clId="Web-{35CB7F19-3DDC-F756-4B78-4D634DE4EA77}" dt="2023-03-15T11:42:24.208" v="32"/>
          <ac:cxnSpMkLst>
            <pc:docMk/>
            <pc:sldMk cId="762198949" sldId="259"/>
            <ac:cxnSpMk id="12" creationId="{EE2E603F-4A95-4FE8-BB06-211DFD75DBEF}"/>
          </ac:cxnSpMkLst>
        </pc:cxnChg>
        <pc:cxnChg chg="add">
          <ac:chgData name="Mojahed Noureddine Taleb" userId="S::mnt262@student.bau.edu.lb::0a81b6cb-2394-49e4-b147-495cc88fde4f" providerId="AD" clId="Web-{35CB7F19-3DDC-F756-4B78-4D634DE4EA77}" dt="2023-03-15T11:42:24.208" v="32"/>
          <ac:cxnSpMkLst>
            <pc:docMk/>
            <pc:sldMk cId="762198949" sldId="259"/>
            <ac:cxnSpMk id="17" creationId="{F64F9B95-9045-48D2-B9F3-2927E98F54AA}"/>
          </ac:cxnSpMkLst>
        </pc:cxnChg>
        <pc:cxnChg chg="add">
          <ac:chgData name="Mojahed Noureddine Taleb" userId="S::mnt262@student.bau.edu.lb::0a81b6cb-2394-49e4-b147-495cc88fde4f" providerId="AD" clId="Web-{35CB7F19-3DDC-F756-4B78-4D634DE4EA77}" dt="2023-03-15T11:42:24.208" v="32"/>
          <ac:cxnSpMkLst>
            <pc:docMk/>
            <pc:sldMk cId="762198949" sldId="259"/>
            <ac:cxnSpMk id="19" creationId="{085AA86F-6A4D-4BCB-A045-D992CDC2959B}"/>
          </ac:cxnSpMkLst>
        </pc:cxnChg>
        <pc:cxnChg chg="add">
          <ac:chgData name="Mojahed Noureddine Taleb" userId="S::mnt262@student.bau.edu.lb::0a81b6cb-2394-49e4-b147-495cc88fde4f" providerId="AD" clId="Web-{35CB7F19-3DDC-F756-4B78-4D634DE4EA77}" dt="2023-03-15T11:42:24.208" v="32"/>
          <ac:cxnSpMkLst>
            <pc:docMk/>
            <pc:sldMk cId="762198949" sldId="259"/>
            <ac:cxnSpMk id="23" creationId="{7F1E95A2-E5F1-4C8A-92DC-CE369D193924}"/>
          </ac:cxnSpMkLst>
        </pc:cxnChg>
        <pc:cxnChg chg="add">
          <ac:chgData name="Mojahed Noureddine Taleb" userId="S::mnt262@student.bau.edu.lb::0a81b6cb-2394-49e4-b147-495cc88fde4f" providerId="AD" clId="Web-{35CB7F19-3DDC-F756-4B78-4D634DE4EA77}" dt="2023-03-15T11:42:24.208" v="32"/>
          <ac:cxnSpMkLst>
            <pc:docMk/>
            <pc:sldMk cId="762198949" sldId="259"/>
            <ac:cxnSpMk id="25" creationId="{AFCF674C-D208-4497-A189-02E8503DA8F3}"/>
          </ac:cxnSpMkLst>
        </pc:cxnChg>
      </pc:sldChg>
      <pc:sldChg chg="addSp delSp modSp mod setBg">
        <pc:chgData name="Mojahed Noureddine Taleb" userId="S::mnt262@student.bau.edu.lb::0a81b6cb-2394-49e4-b147-495cc88fde4f" providerId="AD" clId="Web-{35CB7F19-3DDC-F756-4B78-4D634DE4EA77}" dt="2023-03-15T11:48:20.873" v="86" actId="14100"/>
        <pc:sldMkLst>
          <pc:docMk/>
          <pc:sldMk cId="2273791114" sldId="261"/>
        </pc:sldMkLst>
        <pc:spChg chg="mod">
          <ac:chgData name="Mojahed Noureddine Taleb" userId="S::mnt262@student.bau.edu.lb::0a81b6cb-2394-49e4-b147-495cc88fde4f" providerId="AD" clId="Web-{35CB7F19-3DDC-F756-4B78-4D634DE4EA77}" dt="2023-03-15T11:47:48.716" v="77"/>
          <ac:spMkLst>
            <pc:docMk/>
            <pc:sldMk cId="2273791114" sldId="261"/>
            <ac:spMk id="2" creationId="{9DFC41F7-2B33-2C23-CDFE-A1F8C5DF9B90}"/>
          </ac:spMkLst>
        </pc:spChg>
        <pc:spChg chg="mod ord">
          <ac:chgData name="Mojahed Noureddine Taleb" userId="S::mnt262@student.bau.edu.lb::0a81b6cb-2394-49e4-b147-495cc88fde4f" providerId="AD" clId="Web-{35CB7F19-3DDC-F756-4B78-4D634DE4EA77}" dt="2023-03-15T11:48:03.904" v="82" actId="20577"/>
          <ac:spMkLst>
            <pc:docMk/>
            <pc:sldMk cId="2273791114" sldId="261"/>
            <ac:spMk id="3" creationId="{3B7044BB-3FE1-6240-EA2B-BEBA882274B6}"/>
          </ac:spMkLst>
        </pc:spChg>
        <pc:spChg chg="add del">
          <ac:chgData name="Mojahed Noureddine Taleb" userId="S::mnt262@student.bau.edu.lb::0a81b6cb-2394-49e4-b147-495cc88fde4f" providerId="AD" clId="Web-{35CB7F19-3DDC-F756-4B78-4D634DE4EA77}" dt="2023-03-15T11:43:44.632" v="41"/>
          <ac:spMkLst>
            <pc:docMk/>
            <pc:sldMk cId="2273791114" sldId="261"/>
            <ac:spMk id="6" creationId="{33E93247-6229-44AB-A550-739E971E690B}"/>
          </ac:spMkLst>
        </pc:spChg>
        <pc:spChg chg="add del">
          <ac:chgData name="Mojahed Noureddine Taleb" userId="S::mnt262@student.bau.edu.lb::0a81b6cb-2394-49e4-b147-495cc88fde4f" providerId="AD" clId="Web-{35CB7F19-3DDC-F756-4B78-4D634DE4EA77}" dt="2023-03-15T11:41:15.925" v="17"/>
          <ac:spMkLst>
            <pc:docMk/>
            <pc:sldMk cId="2273791114" sldId="261"/>
            <ac:spMk id="12" creationId="{5F710FDB-0919-493E-8539-8240C23F1EB2}"/>
          </ac:spMkLst>
        </pc:spChg>
        <pc:spChg chg="add del">
          <ac:chgData name="Mojahed Noureddine Taleb" userId="S::mnt262@student.bau.edu.lb::0a81b6cb-2394-49e4-b147-495cc88fde4f" providerId="AD" clId="Web-{35CB7F19-3DDC-F756-4B78-4D634DE4EA77}" dt="2023-03-15T11:41:24.472" v="25"/>
          <ac:spMkLst>
            <pc:docMk/>
            <pc:sldMk cId="2273791114" sldId="261"/>
            <ac:spMk id="13" creationId="{660EB578-C970-4186-B93C-45851BBC6E34}"/>
          </ac:spMkLst>
        </pc:spChg>
        <pc:spChg chg="add del">
          <ac:chgData name="Mojahed Noureddine Taleb" userId="S::mnt262@student.bau.edu.lb::0a81b6cb-2394-49e4-b147-495cc88fde4f" providerId="AD" clId="Web-{35CB7F19-3DDC-F756-4B78-4D634DE4EA77}" dt="2023-03-15T11:41:17.441" v="19"/>
          <ac:spMkLst>
            <pc:docMk/>
            <pc:sldMk cId="2273791114" sldId="261"/>
            <ac:spMk id="18" creationId="{5F710FDB-0919-493E-8539-8240C23F1EB2}"/>
          </ac:spMkLst>
        </pc:spChg>
        <pc:spChg chg="add del">
          <ac:chgData name="Mojahed Noureddine Taleb" userId="S::mnt262@student.bau.edu.lb::0a81b6cb-2394-49e4-b147-495cc88fde4f" providerId="AD" clId="Web-{35CB7F19-3DDC-F756-4B78-4D634DE4EA77}" dt="2023-03-15T11:41:18.941" v="21"/>
          <ac:spMkLst>
            <pc:docMk/>
            <pc:sldMk cId="2273791114" sldId="261"/>
            <ac:spMk id="23" creationId="{5F710FDB-0919-493E-8539-8240C23F1EB2}"/>
          </ac:spMkLst>
        </pc:spChg>
        <pc:spChg chg="add del">
          <ac:chgData name="Mojahed Noureddine Taleb" userId="S::mnt262@student.bau.edu.lb::0a81b6cb-2394-49e4-b147-495cc88fde4f" providerId="AD" clId="Web-{35CB7F19-3DDC-F756-4B78-4D634DE4EA77}" dt="2023-03-15T11:41:21.112" v="23"/>
          <ac:spMkLst>
            <pc:docMk/>
            <pc:sldMk cId="2273791114" sldId="261"/>
            <ac:spMk id="28" creationId="{5F710FDB-0919-493E-8539-8240C23F1EB2}"/>
          </ac:spMkLst>
        </pc:spChg>
        <pc:spChg chg="add del">
          <ac:chgData name="Mojahed Noureddine Taleb" userId="S::mnt262@student.bau.edu.lb::0a81b6cb-2394-49e4-b147-495cc88fde4f" providerId="AD" clId="Web-{35CB7F19-3DDC-F756-4B78-4D634DE4EA77}" dt="2023-03-15T11:41:33.410" v="27"/>
          <ac:spMkLst>
            <pc:docMk/>
            <pc:sldMk cId="2273791114" sldId="261"/>
            <ac:spMk id="35" creationId="{5F710FDB-0919-493E-8539-8240C23F1EB2}"/>
          </ac:spMkLst>
        </pc:spChg>
        <pc:spChg chg="add del">
          <ac:chgData name="Mojahed Noureddine Taleb" userId="S::mnt262@student.bau.edu.lb::0a81b6cb-2394-49e4-b147-495cc88fde4f" providerId="AD" clId="Web-{35CB7F19-3DDC-F756-4B78-4D634DE4EA77}" dt="2023-03-15T11:47:18.059" v="73"/>
          <ac:spMkLst>
            <pc:docMk/>
            <pc:sldMk cId="2273791114" sldId="261"/>
            <ac:spMk id="37" creationId="{660EB578-C970-4186-B93C-45851BBC6E34}"/>
          </ac:spMkLst>
        </pc:spChg>
        <pc:spChg chg="add del">
          <ac:chgData name="Mojahed Noureddine Taleb" userId="S::mnt262@student.bau.edu.lb::0a81b6cb-2394-49e4-b147-495cc88fde4f" providerId="AD" clId="Web-{35CB7F19-3DDC-F756-4B78-4D634DE4EA77}" dt="2023-03-15T11:47:18.043" v="72"/>
          <ac:spMkLst>
            <pc:docMk/>
            <pc:sldMk cId="2273791114" sldId="261"/>
            <ac:spMk id="48" creationId="{660EB578-C970-4186-B93C-45851BBC6E34}"/>
          </ac:spMkLst>
        </pc:spChg>
        <pc:spChg chg="add del">
          <ac:chgData name="Mojahed Noureddine Taleb" userId="S::mnt262@student.bau.edu.lb::0a81b6cb-2394-49e4-b147-495cc88fde4f" providerId="AD" clId="Web-{35CB7F19-3DDC-F756-4B78-4D634DE4EA77}" dt="2023-03-15T11:47:48.716" v="77"/>
          <ac:spMkLst>
            <pc:docMk/>
            <pc:sldMk cId="2273791114" sldId="261"/>
            <ac:spMk id="56" creationId="{E49D7415-2F11-44C2-B6AA-13A25B6814B9}"/>
          </ac:spMkLst>
        </pc:spChg>
        <pc:spChg chg="add del">
          <ac:chgData name="Mojahed Noureddine Taleb" userId="S::mnt262@student.bau.edu.lb::0a81b6cb-2394-49e4-b147-495cc88fde4f" providerId="AD" clId="Web-{35CB7F19-3DDC-F756-4B78-4D634DE4EA77}" dt="2023-03-15T11:47:48.716" v="77"/>
          <ac:spMkLst>
            <pc:docMk/>
            <pc:sldMk cId="2273791114" sldId="261"/>
            <ac:spMk id="67" creationId="{660EB578-C970-4186-B93C-45851BBC6E34}"/>
          </ac:spMkLst>
        </pc:spChg>
        <pc:picChg chg="add del">
          <ac:chgData name="Mojahed Noureddine Taleb" userId="S::mnt262@student.bau.edu.lb::0a81b6cb-2394-49e4-b147-495cc88fde4f" providerId="AD" clId="Web-{35CB7F19-3DDC-F756-4B78-4D634DE4EA77}" dt="2023-03-15T11:41:24.472" v="25"/>
          <ac:picMkLst>
            <pc:docMk/>
            <pc:sldMk cId="2273791114" sldId="261"/>
            <ac:picMk id="5" creationId="{E276FBBC-F120-53FF-7E3E-60A1A71B7A26}"/>
          </ac:picMkLst>
        </pc:picChg>
        <pc:picChg chg="add mod">
          <ac:chgData name="Mojahed Noureddine Taleb" userId="S::mnt262@student.bau.edu.lb::0a81b6cb-2394-49e4-b147-495cc88fde4f" providerId="AD" clId="Web-{35CB7F19-3DDC-F756-4B78-4D634DE4EA77}" dt="2023-03-15T11:48:20.873" v="86" actId="14100"/>
          <ac:picMkLst>
            <pc:docMk/>
            <pc:sldMk cId="2273791114" sldId="261"/>
            <ac:picMk id="25" creationId="{A44094F8-E9DE-F15F-4637-82662181A203}"/>
          </ac:picMkLst>
        </pc:picChg>
        <pc:cxnChg chg="add del">
          <ac:chgData name="Mojahed Noureddine Taleb" userId="S::mnt262@student.bau.edu.lb::0a81b6cb-2394-49e4-b147-495cc88fde4f" providerId="AD" clId="Web-{35CB7F19-3DDC-F756-4B78-4D634DE4EA77}" dt="2023-03-15T11:43:44.632" v="41"/>
          <ac:cxnSpMkLst>
            <pc:docMk/>
            <pc:sldMk cId="2273791114" sldId="261"/>
            <ac:cxnSpMk id="7" creationId="{EE2E603F-4A95-4FE8-BB06-211DFD75DBEF}"/>
          </ac:cxnSpMkLst>
        </pc:cxnChg>
        <pc:cxnChg chg="add del">
          <ac:chgData name="Mojahed Noureddine Taleb" userId="S::mnt262@student.bau.edu.lb::0a81b6cb-2394-49e4-b147-495cc88fde4f" providerId="AD" clId="Web-{35CB7F19-3DDC-F756-4B78-4D634DE4EA77}" dt="2023-03-15T11:41:15.925" v="17"/>
          <ac:cxnSpMkLst>
            <pc:docMk/>
            <pc:sldMk cId="2273791114" sldId="261"/>
            <ac:cxnSpMk id="8" creationId="{F64F9B95-9045-48D2-B9F3-2927E98F54AA}"/>
          </ac:cxnSpMkLst>
        </pc:cxnChg>
        <pc:cxnChg chg="add del">
          <ac:chgData name="Mojahed Noureddine Taleb" userId="S::mnt262@student.bau.edu.lb::0a81b6cb-2394-49e4-b147-495cc88fde4f" providerId="AD" clId="Web-{35CB7F19-3DDC-F756-4B78-4D634DE4EA77}" dt="2023-03-15T11:41:24.472" v="25"/>
          <ac:cxnSpMkLst>
            <pc:docMk/>
            <pc:sldMk cId="2273791114" sldId="261"/>
            <ac:cxnSpMk id="9" creationId="{F64F9B95-9045-48D2-B9F3-2927E98F54AA}"/>
          </ac:cxnSpMkLst>
        </pc:cxnChg>
        <pc:cxnChg chg="add del">
          <ac:chgData name="Mojahed Noureddine Taleb" userId="S::mnt262@student.bau.edu.lb::0a81b6cb-2394-49e4-b147-495cc88fde4f" providerId="AD" clId="Web-{35CB7F19-3DDC-F756-4B78-4D634DE4EA77}" dt="2023-03-15T11:41:15.925" v="17"/>
          <ac:cxnSpMkLst>
            <pc:docMk/>
            <pc:sldMk cId="2273791114" sldId="261"/>
            <ac:cxnSpMk id="10" creationId="{085AA86F-6A4D-4BCB-A045-D992CDC2959B}"/>
          </ac:cxnSpMkLst>
        </pc:cxnChg>
        <pc:cxnChg chg="add del">
          <ac:chgData name="Mojahed Noureddine Taleb" userId="S::mnt262@student.bau.edu.lb::0a81b6cb-2394-49e4-b147-495cc88fde4f" providerId="AD" clId="Web-{35CB7F19-3DDC-F756-4B78-4D634DE4EA77}" dt="2023-03-15T11:41:24.472" v="25"/>
          <ac:cxnSpMkLst>
            <pc:docMk/>
            <pc:sldMk cId="2273791114" sldId="261"/>
            <ac:cxnSpMk id="11" creationId="{085AA86F-6A4D-4BCB-A045-D992CDC2959B}"/>
          </ac:cxnSpMkLst>
        </pc:cxnChg>
        <pc:cxnChg chg="add del">
          <ac:chgData name="Mojahed Noureddine Taleb" userId="S::mnt262@student.bau.edu.lb::0a81b6cb-2394-49e4-b147-495cc88fde4f" providerId="AD" clId="Web-{35CB7F19-3DDC-F756-4B78-4D634DE4EA77}" dt="2023-03-15T11:41:15.925" v="17"/>
          <ac:cxnSpMkLst>
            <pc:docMk/>
            <pc:sldMk cId="2273791114" sldId="261"/>
            <ac:cxnSpMk id="14" creationId="{057DD543-A5CD-4348-8624-8B4E57DB5F80}"/>
          </ac:cxnSpMkLst>
        </pc:cxnChg>
        <pc:cxnChg chg="add del">
          <ac:chgData name="Mojahed Noureddine Taleb" userId="S::mnt262@student.bau.edu.lb::0a81b6cb-2394-49e4-b147-495cc88fde4f" providerId="AD" clId="Web-{35CB7F19-3DDC-F756-4B78-4D634DE4EA77}" dt="2023-03-15T11:41:24.472" v="25"/>
          <ac:cxnSpMkLst>
            <pc:docMk/>
            <pc:sldMk cId="2273791114" sldId="261"/>
            <ac:cxnSpMk id="15" creationId="{CDF57B02-07BB-407B-BB36-06D9C64A673E}"/>
          </ac:cxnSpMkLst>
        </pc:cxnChg>
        <pc:cxnChg chg="add del">
          <ac:chgData name="Mojahed Noureddine Taleb" userId="S::mnt262@student.bau.edu.lb::0a81b6cb-2394-49e4-b147-495cc88fde4f" providerId="AD" clId="Web-{35CB7F19-3DDC-F756-4B78-4D634DE4EA77}" dt="2023-03-15T11:41:17.441" v="19"/>
          <ac:cxnSpMkLst>
            <pc:docMk/>
            <pc:sldMk cId="2273791114" sldId="261"/>
            <ac:cxnSpMk id="16" creationId="{F64F9B95-9045-48D2-B9F3-2927E98F54AA}"/>
          </ac:cxnSpMkLst>
        </pc:cxnChg>
        <pc:cxnChg chg="add del">
          <ac:chgData name="Mojahed Noureddine Taleb" userId="S::mnt262@student.bau.edu.lb::0a81b6cb-2394-49e4-b147-495cc88fde4f" providerId="AD" clId="Web-{35CB7F19-3DDC-F756-4B78-4D634DE4EA77}" dt="2023-03-15T11:41:17.441" v="19"/>
          <ac:cxnSpMkLst>
            <pc:docMk/>
            <pc:sldMk cId="2273791114" sldId="261"/>
            <ac:cxnSpMk id="17" creationId="{085AA86F-6A4D-4BCB-A045-D992CDC2959B}"/>
          </ac:cxnSpMkLst>
        </pc:cxnChg>
        <pc:cxnChg chg="add del">
          <ac:chgData name="Mojahed Noureddine Taleb" userId="S::mnt262@student.bau.edu.lb::0a81b6cb-2394-49e4-b147-495cc88fde4f" providerId="AD" clId="Web-{35CB7F19-3DDC-F756-4B78-4D634DE4EA77}" dt="2023-03-15T11:41:17.441" v="19"/>
          <ac:cxnSpMkLst>
            <pc:docMk/>
            <pc:sldMk cId="2273791114" sldId="261"/>
            <ac:cxnSpMk id="19" creationId="{F9EFE17E-B5DA-47FC-A72C-F0C7C86495CC}"/>
          </ac:cxnSpMkLst>
        </pc:cxnChg>
        <pc:cxnChg chg="add del">
          <ac:chgData name="Mojahed Noureddine Taleb" userId="S::mnt262@student.bau.edu.lb::0a81b6cb-2394-49e4-b147-495cc88fde4f" providerId="AD" clId="Web-{35CB7F19-3DDC-F756-4B78-4D634DE4EA77}" dt="2023-03-15T11:43:44.632" v="41"/>
          <ac:cxnSpMkLst>
            <pc:docMk/>
            <pc:sldMk cId="2273791114" sldId="261"/>
            <ac:cxnSpMk id="20" creationId="{D7CC41EB-2D81-4303-9171-6401B388BA35}"/>
          </ac:cxnSpMkLst>
        </pc:cxnChg>
        <pc:cxnChg chg="add del">
          <ac:chgData name="Mojahed Noureddine Taleb" userId="S::mnt262@student.bau.edu.lb::0a81b6cb-2394-49e4-b147-495cc88fde4f" providerId="AD" clId="Web-{35CB7F19-3DDC-F756-4B78-4D634DE4EA77}" dt="2023-03-15T11:41:18.941" v="21"/>
          <ac:cxnSpMkLst>
            <pc:docMk/>
            <pc:sldMk cId="2273791114" sldId="261"/>
            <ac:cxnSpMk id="21" creationId="{F64F9B95-9045-48D2-B9F3-2927E98F54AA}"/>
          </ac:cxnSpMkLst>
        </pc:cxnChg>
        <pc:cxnChg chg="add del">
          <ac:chgData name="Mojahed Noureddine Taleb" userId="S::mnt262@student.bau.edu.lb::0a81b6cb-2394-49e4-b147-495cc88fde4f" providerId="AD" clId="Web-{35CB7F19-3DDC-F756-4B78-4D634DE4EA77}" dt="2023-03-15T11:41:18.941" v="21"/>
          <ac:cxnSpMkLst>
            <pc:docMk/>
            <pc:sldMk cId="2273791114" sldId="261"/>
            <ac:cxnSpMk id="22" creationId="{085AA86F-6A4D-4BCB-A045-D992CDC2959B}"/>
          </ac:cxnSpMkLst>
        </pc:cxnChg>
        <pc:cxnChg chg="add del">
          <ac:chgData name="Mojahed Noureddine Taleb" userId="S::mnt262@student.bau.edu.lb::0a81b6cb-2394-49e4-b147-495cc88fde4f" providerId="AD" clId="Web-{35CB7F19-3DDC-F756-4B78-4D634DE4EA77}" dt="2023-03-15T11:41:18.941" v="21"/>
          <ac:cxnSpMkLst>
            <pc:docMk/>
            <pc:sldMk cId="2273791114" sldId="261"/>
            <ac:cxnSpMk id="24" creationId="{057DD543-A5CD-4348-8624-8B4E57DB5F80}"/>
          </ac:cxnSpMkLst>
        </pc:cxnChg>
        <pc:cxnChg chg="add del">
          <ac:chgData name="Mojahed Noureddine Taleb" userId="S::mnt262@student.bau.edu.lb::0a81b6cb-2394-49e4-b147-495cc88fde4f" providerId="AD" clId="Web-{35CB7F19-3DDC-F756-4B78-4D634DE4EA77}" dt="2023-03-15T11:41:21.112" v="23"/>
          <ac:cxnSpMkLst>
            <pc:docMk/>
            <pc:sldMk cId="2273791114" sldId="261"/>
            <ac:cxnSpMk id="26" creationId="{F64F9B95-9045-48D2-B9F3-2927E98F54AA}"/>
          </ac:cxnSpMkLst>
        </pc:cxnChg>
        <pc:cxnChg chg="add del">
          <ac:chgData name="Mojahed Noureddine Taleb" userId="S::mnt262@student.bau.edu.lb::0a81b6cb-2394-49e4-b147-495cc88fde4f" providerId="AD" clId="Web-{35CB7F19-3DDC-F756-4B78-4D634DE4EA77}" dt="2023-03-15T11:41:21.112" v="23"/>
          <ac:cxnSpMkLst>
            <pc:docMk/>
            <pc:sldMk cId="2273791114" sldId="261"/>
            <ac:cxnSpMk id="27" creationId="{085AA86F-6A4D-4BCB-A045-D992CDC2959B}"/>
          </ac:cxnSpMkLst>
        </pc:cxnChg>
        <pc:cxnChg chg="add del">
          <ac:chgData name="Mojahed Noureddine Taleb" userId="S::mnt262@student.bau.edu.lb::0a81b6cb-2394-49e4-b147-495cc88fde4f" providerId="AD" clId="Web-{35CB7F19-3DDC-F756-4B78-4D634DE4EA77}" dt="2023-03-15T11:41:21.112" v="23"/>
          <ac:cxnSpMkLst>
            <pc:docMk/>
            <pc:sldMk cId="2273791114" sldId="261"/>
            <ac:cxnSpMk id="29" creationId="{0AFF0B6C-73E2-4B40-9280-938C14922C87}"/>
          </ac:cxnSpMkLst>
        </pc:cxnChg>
        <pc:cxnChg chg="add del">
          <ac:chgData name="Mojahed Noureddine Taleb" userId="S::mnt262@student.bau.edu.lb::0a81b6cb-2394-49e4-b147-495cc88fde4f" providerId="AD" clId="Web-{35CB7F19-3DDC-F756-4B78-4D634DE4EA77}" dt="2023-03-15T11:47:18.059" v="73"/>
          <ac:cxnSpMkLst>
            <pc:docMk/>
            <pc:sldMk cId="2273791114" sldId="261"/>
            <ac:cxnSpMk id="30" creationId="{F64F9B95-9045-48D2-B9F3-2927E98F54AA}"/>
          </ac:cxnSpMkLst>
        </pc:cxnChg>
        <pc:cxnChg chg="add del">
          <ac:chgData name="Mojahed Noureddine Taleb" userId="S::mnt262@student.bau.edu.lb::0a81b6cb-2394-49e4-b147-495cc88fde4f" providerId="AD" clId="Web-{35CB7F19-3DDC-F756-4B78-4D634DE4EA77}" dt="2023-03-15T11:41:24.472" v="25"/>
          <ac:cxnSpMkLst>
            <pc:docMk/>
            <pc:sldMk cId="2273791114" sldId="261"/>
            <ac:cxnSpMk id="31" creationId="{C6855964-C920-48EB-8804-74291211C8A9}"/>
          </ac:cxnSpMkLst>
        </pc:cxnChg>
        <pc:cxnChg chg="add del">
          <ac:chgData name="Mojahed Noureddine Taleb" userId="S::mnt262@student.bau.edu.lb::0a81b6cb-2394-49e4-b147-495cc88fde4f" providerId="AD" clId="Web-{35CB7F19-3DDC-F756-4B78-4D634DE4EA77}" dt="2023-03-15T11:47:18.059" v="73"/>
          <ac:cxnSpMkLst>
            <pc:docMk/>
            <pc:sldMk cId="2273791114" sldId="261"/>
            <ac:cxnSpMk id="32" creationId="{085AA86F-6A4D-4BCB-A045-D992CDC2959B}"/>
          </ac:cxnSpMkLst>
        </pc:cxnChg>
        <pc:cxnChg chg="add del">
          <ac:chgData name="Mojahed Noureddine Taleb" userId="S::mnt262@student.bau.edu.lb::0a81b6cb-2394-49e4-b147-495cc88fde4f" providerId="AD" clId="Web-{35CB7F19-3DDC-F756-4B78-4D634DE4EA77}" dt="2023-03-15T11:41:33.410" v="27"/>
          <ac:cxnSpMkLst>
            <pc:docMk/>
            <pc:sldMk cId="2273791114" sldId="261"/>
            <ac:cxnSpMk id="33" creationId="{F64F9B95-9045-48D2-B9F3-2927E98F54AA}"/>
          </ac:cxnSpMkLst>
        </pc:cxnChg>
        <pc:cxnChg chg="add del">
          <ac:chgData name="Mojahed Noureddine Taleb" userId="S::mnt262@student.bau.edu.lb::0a81b6cb-2394-49e4-b147-495cc88fde4f" providerId="AD" clId="Web-{35CB7F19-3DDC-F756-4B78-4D634DE4EA77}" dt="2023-03-15T11:41:33.410" v="27"/>
          <ac:cxnSpMkLst>
            <pc:docMk/>
            <pc:sldMk cId="2273791114" sldId="261"/>
            <ac:cxnSpMk id="34" creationId="{085AA86F-6A4D-4BCB-A045-D992CDC2959B}"/>
          </ac:cxnSpMkLst>
        </pc:cxnChg>
        <pc:cxnChg chg="add del">
          <ac:chgData name="Mojahed Noureddine Taleb" userId="S::mnt262@student.bau.edu.lb::0a81b6cb-2394-49e4-b147-495cc88fde4f" providerId="AD" clId="Web-{35CB7F19-3DDC-F756-4B78-4D634DE4EA77}" dt="2023-03-15T11:41:33.410" v="27"/>
          <ac:cxnSpMkLst>
            <pc:docMk/>
            <pc:sldMk cId="2273791114" sldId="261"/>
            <ac:cxnSpMk id="36" creationId="{0AFF0B6C-73E2-4B40-9280-938C14922C87}"/>
          </ac:cxnSpMkLst>
        </pc:cxnChg>
        <pc:cxnChg chg="add del">
          <ac:chgData name="Mojahed Noureddine Taleb" userId="S::mnt262@student.bau.edu.lb::0a81b6cb-2394-49e4-b147-495cc88fde4f" providerId="AD" clId="Web-{35CB7F19-3DDC-F756-4B78-4D634DE4EA77}" dt="2023-03-15T11:47:18.059" v="73"/>
          <ac:cxnSpMkLst>
            <pc:docMk/>
            <pc:sldMk cId="2273791114" sldId="261"/>
            <ac:cxnSpMk id="38" creationId="{C6855964-C920-48EB-8804-74291211C8A9}"/>
          </ac:cxnSpMkLst>
        </pc:cxnChg>
        <pc:cxnChg chg="add del">
          <ac:chgData name="Mojahed Noureddine Taleb" userId="S::mnt262@student.bau.edu.lb::0a81b6cb-2394-49e4-b147-495cc88fde4f" providerId="AD" clId="Web-{35CB7F19-3DDC-F756-4B78-4D634DE4EA77}" dt="2023-03-15T11:47:18.059" v="73"/>
          <ac:cxnSpMkLst>
            <pc:docMk/>
            <pc:sldMk cId="2273791114" sldId="261"/>
            <ac:cxnSpMk id="39" creationId="{CDF57B02-07BB-407B-BB36-06D9C64A673E}"/>
          </ac:cxnSpMkLst>
        </pc:cxnChg>
        <pc:cxnChg chg="add del">
          <ac:chgData name="Mojahed Noureddine Taleb" userId="S::mnt262@student.bau.edu.lb::0a81b6cb-2394-49e4-b147-495cc88fde4f" providerId="AD" clId="Web-{35CB7F19-3DDC-F756-4B78-4D634DE4EA77}" dt="2023-03-15T11:47:18.043" v="72"/>
          <ac:cxnSpMkLst>
            <pc:docMk/>
            <pc:sldMk cId="2273791114" sldId="261"/>
            <ac:cxnSpMk id="44" creationId="{F64F9B95-9045-48D2-B9F3-2927E98F54AA}"/>
          </ac:cxnSpMkLst>
        </pc:cxnChg>
        <pc:cxnChg chg="add del">
          <ac:chgData name="Mojahed Noureddine Taleb" userId="S::mnt262@student.bau.edu.lb::0a81b6cb-2394-49e4-b147-495cc88fde4f" providerId="AD" clId="Web-{35CB7F19-3DDC-F756-4B78-4D634DE4EA77}" dt="2023-03-15T11:47:18.043" v="72"/>
          <ac:cxnSpMkLst>
            <pc:docMk/>
            <pc:sldMk cId="2273791114" sldId="261"/>
            <ac:cxnSpMk id="46" creationId="{085AA86F-6A4D-4BCB-A045-D992CDC2959B}"/>
          </ac:cxnSpMkLst>
        </pc:cxnChg>
        <pc:cxnChg chg="add del">
          <ac:chgData name="Mojahed Noureddine Taleb" userId="S::mnt262@student.bau.edu.lb::0a81b6cb-2394-49e4-b147-495cc88fde4f" providerId="AD" clId="Web-{35CB7F19-3DDC-F756-4B78-4D634DE4EA77}" dt="2023-03-15T11:47:18.043" v="72"/>
          <ac:cxnSpMkLst>
            <pc:docMk/>
            <pc:sldMk cId="2273791114" sldId="261"/>
            <ac:cxnSpMk id="50" creationId="{CDF57B02-07BB-407B-BB36-06D9C64A673E}"/>
          </ac:cxnSpMkLst>
        </pc:cxnChg>
        <pc:cxnChg chg="add del">
          <ac:chgData name="Mojahed Noureddine Taleb" userId="S::mnt262@student.bau.edu.lb::0a81b6cb-2394-49e4-b147-495cc88fde4f" providerId="AD" clId="Web-{35CB7F19-3DDC-F756-4B78-4D634DE4EA77}" dt="2023-03-15T11:47:18.043" v="72"/>
          <ac:cxnSpMkLst>
            <pc:docMk/>
            <pc:sldMk cId="2273791114" sldId="261"/>
            <ac:cxnSpMk id="52" creationId="{C6855964-C920-48EB-8804-74291211C8A9}"/>
          </ac:cxnSpMkLst>
        </pc:cxnChg>
        <pc:cxnChg chg="add del">
          <ac:chgData name="Mojahed Noureddine Taleb" userId="S::mnt262@student.bau.edu.lb::0a81b6cb-2394-49e4-b147-495cc88fde4f" providerId="AD" clId="Web-{35CB7F19-3DDC-F756-4B78-4D634DE4EA77}" dt="2023-03-15T11:47:48.716" v="77"/>
          <ac:cxnSpMkLst>
            <pc:docMk/>
            <pc:sldMk cId="2273791114" sldId="261"/>
            <ac:cxnSpMk id="54" creationId="{F64F9B95-9045-48D2-B9F3-2927E98F54AA}"/>
          </ac:cxnSpMkLst>
        </pc:cxnChg>
        <pc:cxnChg chg="add del">
          <ac:chgData name="Mojahed Noureddine Taleb" userId="S::mnt262@student.bau.edu.lb::0a81b6cb-2394-49e4-b147-495cc88fde4f" providerId="AD" clId="Web-{35CB7F19-3DDC-F756-4B78-4D634DE4EA77}" dt="2023-03-15T11:47:48.716" v="77"/>
          <ac:cxnSpMkLst>
            <pc:docMk/>
            <pc:sldMk cId="2273791114" sldId="261"/>
            <ac:cxnSpMk id="55" creationId="{085AA86F-6A4D-4BCB-A045-D992CDC2959B}"/>
          </ac:cxnSpMkLst>
        </pc:cxnChg>
        <pc:cxnChg chg="add del">
          <ac:chgData name="Mojahed Noureddine Taleb" userId="S::mnt262@student.bau.edu.lb::0a81b6cb-2394-49e4-b147-495cc88fde4f" providerId="AD" clId="Web-{35CB7F19-3DDC-F756-4B78-4D634DE4EA77}" dt="2023-03-15T11:47:48.716" v="77"/>
          <ac:cxnSpMkLst>
            <pc:docMk/>
            <pc:sldMk cId="2273791114" sldId="261"/>
            <ac:cxnSpMk id="57" creationId="{5EF1A8C6-8F60-4EF2-B4D7-A5A5E94F6946}"/>
          </ac:cxnSpMkLst>
        </pc:cxnChg>
        <pc:cxnChg chg="add del">
          <ac:chgData name="Mojahed Noureddine Taleb" userId="S::mnt262@student.bau.edu.lb::0a81b6cb-2394-49e4-b147-495cc88fde4f" providerId="AD" clId="Web-{35CB7F19-3DDC-F756-4B78-4D634DE4EA77}" dt="2023-03-15T11:47:48.716" v="77"/>
          <ac:cxnSpMkLst>
            <pc:docMk/>
            <pc:sldMk cId="2273791114" sldId="261"/>
            <ac:cxnSpMk id="58" creationId="{FD9760AA-CA3F-4C65-B688-B44307731F5A}"/>
          </ac:cxnSpMkLst>
        </pc:cxnChg>
        <pc:cxnChg chg="add del">
          <ac:chgData name="Mojahed Noureddine Taleb" userId="S::mnt262@student.bau.edu.lb::0a81b6cb-2394-49e4-b147-495cc88fde4f" providerId="AD" clId="Web-{35CB7F19-3DDC-F756-4B78-4D634DE4EA77}" dt="2023-03-15T11:47:48.716" v="77"/>
          <ac:cxnSpMkLst>
            <pc:docMk/>
            <pc:sldMk cId="2273791114" sldId="261"/>
            <ac:cxnSpMk id="63" creationId="{F64F9B95-9045-48D2-B9F3-2927E98F54AA}"/>
          </ac:cxnSpMkLst>
        </pc:cxnChg>
        <pc:cxnChg chg="add del">
          <ac:chgData name="Mojahed Noureddine Taleb" userId="S::mnt262@student.bau.edu.lb::0a81b6cb-2394-49e4-b147-495cc88fde4f" providerId="AD" clId="Web-{35CB7F19-3DDC-F756-4B78-4D634DE4EA77}" dt="2023-03-15T11:47:48.716" v="77"/>
          <ac:cxnSpMkLst>
            <pc:docMk/>
            <pc:sldMk cId="2273791114" sldId="261"/>
            <ac:cxnSpMk id="65" creationId="{085AA86F-6A4D-4BCB-A045-D992CDC2959B}"/>
          </ac:cxnSpMkLst>
        </pc:cxnChg>
        <pc:cxnChg chg="add del">
          <ac:chgData name="Mojahed Noureddine Taleb" userId="S::mnt262@student.bau.edu.lb::0a81b6cb-2394-49e4-b147-495cc88fde4f" providerId="AD" clId="Web-{35CB7F19-3DDC-F756-4B78-4D634DE4EA77}" dt="2023-03-15T11:47:48.716" v="77"/>
          <ac:cxnSpMkLst>
            <pc:docMk/>
            <pc:sldMk cId="2273791114" sldId="261"/>
            <ac:cxnSpMk id="69" creationId="{CDF57B02-07BB-407B-BB36-06D9C64A673E}"/>
          </ac:cxnSpMkLst>
        </pc:cxnChg>
        <pc:cxnChg chg="add del">
          <ac:chgData name="Mojahed Noureddine Taleb" userId="S::mnt262@student.bau.edu.lb::0a81b6cb-2394-49e4-b147-495cc88fde4f" providerId="AD" clId="Web-{35CB7F19-3DDC-F756-4B78-4D634DE4EA77}" dt="2023-03-15T11:47:48.716" v="77"/>
          <ac:cxnSpMkLst>
            <pc:docMk/>
            <pc:sldMk cId="2273791114" sldId="261"/>
            <ac:cxnSpMk id="71" creationId="{C6855964-C920-48EB-8804-74291211C8A9}"/>
          </ac:cxnSpMkLst>
        </pc:cxnChg>
      </pc:sldChg>
      <pc:sldChg chg="addSp delSp modSp mod setBg">
        <pc:chgData name="Mojahed Noureddine Taleb" userId="S::mnt262@student.bau.edu.lb::0a81b6cb-2394-49e4-b147-495cc88fde4f" providerId="AD" clId="Web-{35CB7F19-3DDC-F756-4B78-4D634DE4EA77}" dt="2023-03-15T11:45:09.993" v="52"/>
        <pc:sldMkLst>
          <pc:docMk/>
          <pc:sldMk cId="4012185604" sldId="262"/>
        </pc:sldMkLst>
        <pc:spChg chg="mod">
          <ac:chgData name="Mojahed Noureddine Taleb" userId="S::mnt262@student.bau.edu.lb::0a81b6cb-2394-49e4-b147-495cc88fde4f" providerId="AD" clId="Web-{35CB7F19-3DDC-F756-4B78-4D634DE4EA77}" dt="2023-03-15T11:41:37.582" v="29"/>
          <ac:spMkLst>
            <pc:docMk/>
            <pc:sldMk cId="4012185604" sldId="262"/>
            <ac:spMk id="2" creationId="{9DFC41F7-2B33-2C23-CDFE-A1F8C5DF9B90}"/>
          </ac:spMkLst>
        </pc:spChg>
        <pc:spChg chg="del">
          <ac:chgData name="Mojahed Noureddine Taleb" userId="S::mnt262@student.bau.edu.lb::0a81b6cb-2394-49e4-b147-495cc88fde4f" providerId="AD" clId="Web-{35CB7F19-3DDC-F756-4B78-4D634DE4EA77}" dt="2023-03-15T11:39:33.922" v="0"/>
          <ac:spMkLst>
            <pc:docMk/>
            <pc:sldMk cId="4012185604" sldId="262"/>
            <ac:spMk id="3" creationId="{3B7044BB-3FE1-6240-EA2B-BEBA882274B6}"/>
          </ac:spMkLst>
        </pc:spChg>
        <pc:spChg chg="add del mod">
          <ac:chgData name="Mojahed Noureddine Taleb" userId="S::mnt262@student.bau.edu.lb::0a81b6cb-2394-49e4-b147-495cc88fde4f" providerId="AD" clId="Web-{35CB7F19-3DDC-F756-4B78-4D634DE4EA77}" dt="2023-03-15T11:40:11.767" v="9"/>
          <ac:spMkLst>
            <pc:docMk/>
            <pc:sldMk cId="4012185604" sldId="262"/>
            <ac:spMk id="5" creationId="{0850B121-16D1-A259-8A86-F3F2CB7B2168}"/>
          </ac:spMkLst>
        </pc:spChg>
        <pc:spChg chg="add del">
          <ac:chgData name="Mojahed Noureddine Taleb" userId="S::mnt262@student.bau.edu.lb::0a81b6cb-2394-49e4-b147-495cc88fde4f" providerId="AD" clId="Web-{35CB7F19-3DDC-F756-4B78-4D634DE4EA77}" dt="2023-03-15T11:40:45.518" v="14"/>
          <ac:spMkLst>
            <pc:docMk/>
            <pc:sldMk cId="4012185604" sldId="262"/>
            <ac:spMk id="11" creationId="{33E93247-6229-44AB-A550-739E971E690B}"/>
          </ac:spMkLst>
        </pc:spChg>
        <pc:spChg chg="add del">
          <ac:chgData name="Mojahed Noureddine Taleb" userId="S::mnt262@student.bau.edu.lb::0a81b6cb-2394-49e4-b147-495cc88fde4f" providerId="AD" clId="Web-{35CB7F19-3DDC-F756-4B78-4D634DE4EA77}" dt="2023-03-15T11:45:09.993" v="52"/>
          <ac:spMkLst>
            <pc:docMk/>
            <pc:sldMk cId="4012185604" sldId="262"/>
            <ac:spMk id="15" creationId="{33E93247-6229-44AB-A550-739E971E690B}"/>
          </ac:spMkLst>
        </pc:spChg>
        <pc:spChg chg="add">
          <ac:chgData name="Mojahed Noureddine Taleb" userId="S::mnt262@student.bau.edu.lb::0a81b6cb-2394-49e4-b147-495cc88fde4f" providerId="AD" clId="Web-{35CB7F19-3DDC-F756-4B78-4D634DE4EA77}" dt="2023-03-15T11:45:09.993" v="52"/>
          <ac:spMkLst>
            <pc:docMk/>
            <pc:sldMk cId="4012185604" sldId="262"/>
            <ac:spMk id="21" creationId="{33E93247-6229-44AB-A550-739E971E690B}"/>
          </ac:spMkLst>
        </pc:spChg>
        <pc:graphicFrameChg chg="add mod">
          <ac:chgData name="Mojahed Noureddine Taleb" userId="S::mnt262@student.bau.edu.lb::0a81b6cb-2394-49e4-b147-495cc88fde4f" providerId="AD" clId="Web-{35CB7F19-3DDC-F756-4B78-4D634DE4EA77}" dt="2023-03-15T11:45:09.993" v="52"/>
          <ac:graphicFrameMkLst>
            <pc:docMk/>
            <pc:sldMk cId="4012185604" sldId="262"/>
            <ac:graphicFrameMk id="7" creationId="{0640DD7B-297B-22EF-53E0-267FEC0711F0}"/>
          </ac:graphicFrameMkLst>
        </pc:graphicFrameChg>
        <pc:picChg chg="add del mod">
          <ac:chgData name="Mojahed Noureddine Taleb" userId="S::mnt262@student.bau.edu.lb::0a81b6cb-2394-49e4-b147-495cc88fde4f" providerId="AD" clId="Web-{35CB7F19-3DDC-F756-4B78-4D634DE4EA77}" dt="2023-03-15T11:44:50.446" v="48"/>
          <ac:picMkLst>
            <pc:docMk/>
            <pc:sldMk cId="4012185604" sldId="262"/>
            <ac:picMk id="6" creationId="{A2E8BACE-7F91-093D-07F5-CB5560387436}"/>
          </ac:picMkLst>
        </pc:picChg>
        <pc:cxnChg chg="add del">
          <ac:chgData name="Mojahed Noureddine Taleb" userId="S::mnt262@student.bau.edu.lb::0a81b6cb-2394-49e4-b147-495cc88fde4f" providerId="AD" clId="Web-{35CB7F19-3DDC-F756-4B78-4D634DE4EA77}" dt="2023-03-15T11:40:45.518" v="14"/>
          <ac:cxnSpMkLst>
            <pc:docMk/>
            <pc:sldMk cId="4012185604" sldId="262"/>
            <ac:cxnSpMk id="13" creationId="{EE2E603F-4A95-4FE8-BB06-211DFD75DBEF}"/>
          </ac:cxnSpMkLst>
        </pc:cxnChg>
        <pc:cxnChg chg="add del">
          <ac:chgData name="Mojahed Noureddine Taleb" userId="S::mnt262@student.bau.edu.lb::0a81b6cb-2394-49e4-b147-495cc88fde4f" providerId="AD" clId="Web-{35CB7F19-3DDC-F756-4B78-4D634DE4EA77}" dt="2023-03-15T11:45:09.993" v="52"/>
          <ac:cxnSpMkLst>
            <pc:docMk/>
            <pc:sldMk cId="4012185604" sldId="262"/>
            <ac:cxnSpMk id="16" creationId="{EE2E603F-4A95-4FE8-BB06-211DFD75DBEF}"/>
          </ac:cxnSpMkLst>
        </pc:cxnChg>
        <pc:cxnChg chg="add">
          <ac:chgData name="Mojahed Noureddine Taleb" userId="S::mnt262@student.bau.edu.lb::0a81b6cb-2394-49e4-b147-495cc88fde4f" providerId="AD" clId="Web-{35CB7F19-3DDC-F756-4B78-4D634DE4EA77}" dt="2023-03-15T11:45:09.993" v="52"/>
          <ac:cxnSpMkLst>
            <pc:docMk/>
            <pc:sldMk cId="4012185604" sldId="262"/>
            <ac:cxnSpMk id="23" creationId="{EE2E603F-4A95-4FE8-BB06-211DFD75DBEF}"/>
          </ac:cxnSpMkLst>
        </pc:cxnChg>
      </pc:sldChg>
      <pc:sldChg chg="addSp delSp modSp add mod ord replId setBg addAnim delAnim">
        <pc:chgData name="Mojahed Noureddine Taleb" userId="S::mnt262@student.bau.edu.lb::0a81b6cb-2394-49e4-b147-495cc88fde4f" providerId="AD" clId="Web-{35CB7F19-3DDC-F756-4B78-4D634DE4EA77}" dt="2023-03-15T12:02:03.831" v="316" actId="20577"/>
        <pc:sldMkLst>
          <pc:docMk/>
          <pc:sldMk cId="3434666334" sldId="263"/>
        </pc:sldMkLst>
        <pc:spChg chg="mod">
          <ac:chgData name="Mojahed Noureddine Taleb" userId="S::mnt262@student.bau.edu.lb::0a81b6cb-2394-49e4-b147-495cc88fde4f" providerId="AD" clId="Web-{35CB7F19-3DDC-F756-4B78-4D634DE4EA77}" dt="2023-03-15T11:52:23.941" v="114"/>
          <ac:spMkLst>
            <pc:docMk/>
            <pc:sldMk cId="3434666334" sldId="263"/>
            <ac:spMk id="2" creationId="{9DFC41F7-2B33-2C23-CDFE-A1F8C5DF9B90}"/>
          </ac:spMkLst>
        </pc:spChg>
        <pc:spChg chg="mod">
          <ac:chgData name="Mojahed Noureddine Taleb" userId="S::mnt262@student.bau.edu.lb::0a81b6cb-2394-49e4-b147-495cc88fde4f" providerId="AD" clId="Web-{35CB7F19-3DDC-F756-4B78-4D634DE4EA77}" dt="2023-03-15T12:02:03.831" v="316" actId="20577"/>
          <ac:spMkLst>
            <pc:docMk/>
            <pc:sldMk cId="3434666334" sldId="263"/>
            <ac:spMk id="3" creationId="{3B7044BB-3FE1-6240-EA2B-BEBA882274B6}"/>
          </ac:spMkLst>
        </pc:spChg>
        <pc:spChg chg="add del">
          <ac:chgData name="Mojahed Noureddine Taleb" userId="S::mnt262@student.bau.edu.lb::0a81b6cb-2394-49e4-b147-495cc88fde4f" providerId="AD" clId="Web-{35CB7F19-3DDC-F756-4B78-4D634DE4EA77}" dt="2023-03-15T11:52:01.128" v="102"/>
          <ac:spMkLst>
            <pc:docMk/>
            <pc:sldMk cId="3434666334" sldId="263"/>
            <ac:spMk id="8" creationId="{DEF92653-5D6D-47E6-8744-0DAF76E049C4}"/>
          </ac:spMkLst>
        </pc:spChg>
        <pc:spChg chg="add del">
          <ac:chgData name="Mojahed Noureddine Taleb" userId="S::mnt262@student.bau.edu.lb::0a81b6cb-2394-49e4-b147-495cc88fde4f" providerId="AD" clId="Web-{35CB7F19-3DDC-F756-4B78-4D634DE4EA77}" dt="2023-03-15T11:51:55.175" v="98"/>
          <ac:spMkLst>
            <pc:docMk/>
            <pc:sldMk cId="3434666334" sldId="263"/>
            <ac:spMk id="9" creationId="{33E93247-6229-44AB-A550-739E971E690B}"/>
          </ac:spMkLst>
        </pc:spChg>
        <pc:spChg chg="add del">
          <ac:chgData name="Mojahed Noureddine Taleb" userId="S::mnt262@student.bau.edu.lb::0a81b6cb-2394-49e4-b147-495cc88fde4f" providerId="AD" clId="Web-{35CB7F19-3DDC-F756-4B78-4D634DE4EA77}" dt="2023-03-15T11:51:55.175" v="98"/>
          <ac:spMkLst>
            <pc:docMk/>
            <pc:sldMk cId="3434666334" sldId="263"/>
            <ac:spMk id="11" creationId="{6BB6B482-ACCA-4938-8AEA-49D525C17221}"/>
          </ac:spMkLst>
        </pc:spChg>
        <pc:spChg chg="add del">
          <ac:chgData name="Mojahed Noureddine Taleb" userId="S::mnt262@student.bau.edu.lb::0a81b6cb-2394-49e4-b147-495cc88fde4f" providerId="AD" clId="Web-{35CB7F19-3DDC-F756-4B78-4D634DE4EA77}" dt="2023-03-15T11:52:03.753" v="104"/>
          <ac:spMkLst>
            <pc:docMk/>
            <pc:sldMk cId="3434666334" sldId="263"/>
            <ac:spMk id="14" creationId="{DEF92653-5D6D-47E6-8744-0DAF76E049C4}"/>
          </ac:spMkLst>
        </pc:spChg>
        <pc:spChg chg="add del">
          <ac:chgData name="Mojahed Noureddine Taleb" userId="S::mnt262@student.bau.edu.lb::0a81b6cb-2394-49e4-b147-495cc88fde4f" providerId="AD" clId="Web-{35CB7F19-3DDC-F756-4B78-4D634DE4EA77}" dt="2023-03-15T11:51:58.925" v="100"/>
          <ac:spMkLst>
            <pc:docMk/>
            <pc:sldMk cId="3434666334" sldId="263"/>
            <ac:spMk id="15" creationId="{33E93247-6229-44AB-A550-739E971E690B}"/>
          </ac:spMkLst>
        </pc:spChg>
        <pc:spChg chg="add del">
          <ac:chgData name="Mojahed Noureddine Taleb" userId="S::mnt262@student.bau.edu.lb::0a81b6cb-2394-49e4-b147-495cc88fde4f" providerId="AD" clId="Web-{35CB7F19-3DDC-F756-4B78-4D634DE4EA77}" dt="2023-03-15T11:51:58.925" v="100"/>
          <ac:spMkLst>
            <pc:docMk/>
            <pc:sldMk cId="3434666334" sldId="263"/>
            <ac:spMk id="17" creationId="{6BB6B482-ACCA-4938-8AEA-49D525C17221}"/>
          </ac:spMkLst>
        </pc:spChg>
        <pc:spChg chg="add del">
          <ac:chgData name="Mojahed Noureddine Taleb" userId="S::mnt262@student.bau.edu.lb::0a81b6cb-2394-49e4-b147-495cc88fde4f" providerId="AD" clId="Web-{35CB7F19-3DDC-F756-4B78-4D634DE4EA77}" dt="2023-03-15T11:52:09.738" v="106"/>
          <ac:spMkLst>
            <pc:docMk/>
            <pc:sldMk cId="3434666334" sldId="263"/>
            <ac:spMk id="21" creationId="{DEF92653-5D6D-47E6-8744-0DAF76E049C4}"/>
          </ac:spMkLst>
        </pc:spChg>
        <pc:spChg chg="add del">
          <ac:chgData name="Mojahed Noureddine Taleb" userId="S::mnt262@student.bau.edu.lb::0a81b6cb-2394-49e4-b147-495cc88fde4f" providerId="AD" clId="Web-{35CB7F19-3DDC-F756-4B78-4D634DE4EA77}" dt="2023-03-15T11:52:19.676" v="108"/>
          <ac:spMkLst>
            <pc:docMk/>
            <pc:sldMk cId="3434666334" sldId="263"/>
            <ac:spMk id="24" creationId="{33E93247-6229-44AB-A550-739E971E690B}"/>
          </ac:spMkLst>
        </pc:spChg>
        <pc:spChg chg="add del">
          <ac:chgData name="Mojahed Noureddine Taleb" userId="S::mnt262@student.bau.edu.lb::0a81b6cb-2394-49e4-b147-495cc88fde4f" providerId="AD" clId="Web-{35CB7F19-3DDC-F756-4B78-4D634DE4EA77}" dt="2023-03-15T11:52:19.676" v="108"/>
          <ac:spMkLst>
            <pc:docMk/>
            <pc:sldMk cId="3434666334" sldId="263"/>
            <ac:spMk id="26" creationId="{6BB6B482-ACCA-4938-8AEA-49D525C17221}"/>
          </ac:spMkLst>
        </pc:spChg>
        <pc:spChg chg="add del">
          <ac:chgData name="Mojahed Noureddine Taleb" userId="S::mnt262@student.bau.edu.lb::0a81b6cb-2394-49e4-b147-495cc88fde4f" providerId="AD" clId="Web-{35CB7F19-3DDC-F756-4B78-4D634DE4EA77}" dt="2023-03-15T11:52:23.941" v="114"/>
          <ac:spMkLst>
            <pc:docMk/>
            <pc:sldMk cId="3434666334" sldId="263"/>
            <ac:spMk id="29" creationId="{DEF92653-5D6D-47E6-8744-0DAF76E049C4}"/>
          </ac:spMkLst>
        </pc:spChg>
        <pc:picChg chg="add del">
          <ac:chgData name="Mojahed Noureddine Taleb" userId="S::mnt262@student.bau.edu.lb::0a81b6cb-2394-49e4-b147-495cc88fde4f" providerId="AD" clId="Web-{35CB7F19-3DDC-F756-4B78-4D634DE4EA77}" dt="2023-03-15T11:51:55.175" v="98"/>
          <ac:picMkLst>
            <pc:docMk/>
            <pc:sldMk cId="3434666334" sldId="263"/>
            <ac:picMk id="5" creationId="{613EFDEE-FD02-718D-3D55-A606AEA33B61}"/>
          </ac:picMkLst>
        </pc:picChg>
        <pc:picChg chg="add del">
          <ac:chgData name="Mojahed Noureddine Taleb" userId="S::mnt262@student.bau.edu.lb::0a81b6cb-2394-49e4-b147-495cc88fde4f" providerId="AD" clId="Web-{35CB7F19-3DDC-F756-4B78-4D634DE4EA77}" dt="2023-03-15T11:51:58.925" v="100"/>
          <ac:picMkLst>
            <pc:docMk/>
            <pc:sldMk cId="3434666334" sldId="263"/>
            <ac:picMk id="16" creationId="{564724C5-16C1-4A62-1B57-D6A0A8D21A14}"/>
          </ac:picMkLst>
        </pc:picChg>
        <pc:picChg chg="add del">
          <ac:chgData name="Mojahed Noureddine Taleb" userId="S::mnt262@student.bau.edu.lb::0a81b6cb-2394-49e4-b147-495cc88fde4f" providerId="AD" clId="Web-{35CB7F19-3DDC-F756-4B78-4D634DE4EA77}" dt="2023-03-15T11:52:19.676" v="108"/>
          <ac:picMkLst>
            <pc:docMk/>
            <pc:sldMk cId="3434666334" sldId="263"/>
            <ac:picMk id="25" creationId="{3B598770-44B3-94C4-16F6-F9923CEB5828}"/>
          </ac:picMkLst>
        </pc:picChg>
        <pc:cxnChg chg="add del">
          <ac:chgData name="Mojahed Noureddine Taleb" userId="S::mnt262@student.bau.edu.lb::0a81b6cb-2394-49e4-b147-495cc88fde4f" providerId="AD" clId="Web-{35CB7F19-3DDC-F756-4B78-4D634DE4EA77}" dt="2023-03-15T11:52:01.128" v="102"/>
          <ac:cxnSpMkLst>
            <pc:docMk/>
            <pc:sldMk cId="3434666334" sldId="263"/>
            <ac:cxnSpMk id="10" creationId="{9CA98CE3-81A7-4FFE-A047-9AA65998D877}"/>
          </ac:cxnSpMkLst>
        </pc:cxnChg>
        <pc:cxnChg chg="add del">
          <ac:chgData name="Mojahed Noureddine Taleb" userId="S::mnt262@student.bau.edu.lb::0a81b6cb-2394-49e4-b147-495cc88fde4f" providerId="AD" clId="Web-{35CB7F19-3DDC-F756-4B78-4D634DE4EA77}" dt="2023-03-15T11:52:03.753" v="104"/>
          <ac:cxnSpMkLst>
            <pc:docMk/>
            <pc:sldMk cId="3434666334" sldId="263"/>
            <ac:cxnSpMk id="12" creationId="{18D91C2B-BDB9-49BE-9C44-E0CFE597ABFE}"/>
          </ac:cxnSpMkLst>
        </pc:cxnChg>
        <pc:cxnChg chg="add del">
          <ac:chgData name="Mojahed Noureddine Taleb" userId="S::mnt262@student.bau.edu.lb::0a81b6cb-2394-49e4-b147-495cc88fde4f" providerId="AD" clId="Web-{35CB7F19-3DDC-F756-4B78-4D634DE4EA77}" dt="2023-03-15T11:51:55.175" v="98"/>
          <ac:cxnSpMkLst>
            <pc:docMk/>
            <pc:sldMk cId="3434666334" sldId="263"/>
            <ac:cxnSpMk id="13" creationId="{EE2E603F-4A95-4FE8-BB06-211DFD75DBEF}"/>
          </ac:cxnSpMkLst>
        </pc:cxnChg>
        <pc:cxnChg chg="add del">
          <ac:chgData name="Mojahed Noureddine Taleb" userId="S::mnt262@student.bau.edu.lb::0a81b6cb-2394-49e4-b147-495cc88fde4f" providerId="AD" clId="Web-{35CB7F19-3DDC-F756-4B78-4D634DE4EA77}" dt="2023-03-15T11:51:58.925" v="100"/>
          <ac:cxnSpMkLst>
            <pc:docMk/>
            <pc:sldMk cId="3434666334" sldId="263"/>
            <ac:cxnSpMk id="18" creationId="{EE2E603F-4A95-4FE8-BB06-211DFD75DBEF}"/>
          </ac:cxnSpMkLst>
        </pc:cxnChg>
        <pc:cxnChg chg="add del">
          <ac:chgData name="Mojahed Noureddine Taleb" userId="S::mnt262@student.bau.edu.lb::0a81b6cb-2394-49e4-b147-495cc88fde4f" providerId="AD" clId="Web-{35CB7F19-3DDC-F756-4B78-4D634DE4EA77}" dt="2023-03-15T11:52:03.753" v="104"/>
          <ac:cxnSpMkLst>
            <pc:docMk/>
            <pc:sldMk cId="3434666334" sldId="263"/>
            <ac:cxnSpMk id="19" creationId="{9CA98CE3-81A7-4FFE-A047-9AA65998D877}"/>
          </ac:cxnSpMkLst>
        </pc:cxnChg>
        <pc:cxnChg chg="add del">
          <ac:chgData name="Mojahed Noureddine Taleb" userId="S::mnt262@student.bau.edu.lb::0a81b6cb-2394-49e4-b147-495cc88fde4f" providerId="AD" clId="Web-{35CB7F19-3DDC-F756-4B78-4D634DE4EA77}" dt="2023-03-15T11:52:09.738" v="106"/>
          <ac:cxnSpMkLst>
            <pc:docMk/>
            <pc:sldMk cId="3434666334" sldId="263"/>
            <ac:cxnSpMk id="22" creationId="{9CA98CE3-81A7-4FFE-A047-9AA65998D877}"/>
          </ac:cxnSpMkLst>
        </pc:cxnChg>
        <pc:cxnChg chg="add del">
          <ac:chgData name="Mojahed Noureddine Taleb" userId="S::mnt262@student.bau.edu.lb::0a81b6cb-2394-49e4-b147-495cc88fde4f" providerId="AD" clId="Web-{35CB7F19-3DDC-F756-4B78-4D634DE4EA77}" dt="2023-03-15T11:52:19.676" v="108"/>
          <ac:cxnSpMkLst>
            <pc:docMk/>
            <pc:sldMk cId="3434666334" sldId="263"/>
            <ac:cxnSpMk id="27" creationId="{EE2E603F-4A95-4FE8-BB06-211DFD75DBEF}"/>
          </ac:cxnSpMkLst>
        </pc:cxnChg>
        <pc:cxnChg chg="add del">
          <ac:chgData name="Mojahed Noureddine Taleb" userId="S::mnt262@student.bau.edu.lb::0a81b6cb-2394-49e4-b147-495cc88fde4f" providerId="AD" clId="Web-{35CB7F19-3DDC-F756-4B78-4D634DE4EA77}" dt="2023-03-15T11:52:23.941" v="114"/>
          <ac:cxnSpMkLst>
            <pc:docMk/>
            <pc:sldMk cId="3434666334" sldId="263"/>
            <ac:cxnSpMk id="30" creationId="{9CA98CE3-81A7-4FFE-A047-9AA65998D877}"/>
          </ac:cxnSpMkLst>
        </pc:cxnChg>
        <pc:cxnChg chg="add del">
          <ac:chgData name="Mojahed Noureddine Taleb" userId="S::mnt262@student.bau.edu.lb::0a81b6cb-2394-49e4-b147-495cc88fde4f" providerId="AD" clId="Web-{35CB7F19-3DDC-F756-4B78-4D634DE4EA77}" dt="2023-03-15T11:52:23.941" v="114"/>
          <ac:cxnSpMkLst>
            <pc:docMk/>
            <pc:sldMk cId="3434666334" sldId="263"/>
            <ac:cxnSpMk id="31" creationId="{18D91C2B-BDB9-49BE-9C44-E0CFE597ABFE}"/>
          </ac:cxnSpMkLst>
        </pc:cxnChg>
      </pc:sldChg>
      <pc:sldChg chg="new del">
        <pc:chgData name="Mojahed Noureddine Taleb" userId="S::mnt262@student.bau.edu.lb::0a81b6cb-2394-49e4-b147-495cc88fde4f" providerId="AD" clId="Web-{35CB7F19-3DDC-F756-4B78-4D634DE4EA77}" dt="2023-03-15T12:02:22.112" v="319"/>
        <pc:sldMkLst>
          <pc:docMk/>
          <pc:sldMk cId="2596912147" sldId="264"/>
        </pc:sldMkLst>
      </pc:sldChg>
      <pc:sldChg chg="addSp delSp modSp add replId">
        <pc:chgData name="Mojahed Noureddine Taleb" userId="S::mnt262@student.bau.edu.lb::0a81b6cb-2394-49e4-b147-495cc88fde4f" providerId="AD" clId="Web-{35CB7F19-3DDC-F756-4B78-4D634DE4EA77}" dt="2023-03-15T12:04:13.818" v="500"/>
        <pc:sldMkLst>
          <pc:docMk/>
          <pc:sldMk cId="584899918" sldId="265"/>
        </pc:sldMkLst>
        <pc:spChg chg="mod">
          <ac:chgData name="Mojahed Noureddine Taleb" userId="S::mnt262@student.bau.edu.lb::0a81b6cb-2394-49e4-b147-495cc88fde4f" providerId="AD" clId="Web-{35CB7F19-3DDC-F756-4B78-4D634DE4EA77}" dt="2023-03-15T12:03:39.302" v="327" actId="14100"/>
          <ac:spMkLst>
            <pc:docMk/>
            <pc:sldMk cId="584899918" sldId="265"/>
            <ac:spMk id="2" creationId="{9DFC41F7-2B33-2C23-CDFE-A1F8C5DF9B90}"/>
          </ac:spMkLst>
        </pc:spChg>
        <pc:graphicFrameChg chg="add mod modGraphic">
          <ac:chgData name="Mojahed Noureddine Taleb" userId="S::mnt262@student.bau.edu.lb::0a81b6cb-2394-49e4-b147-495cc88fde4f" providerId="AD" clId="Web-{35CB7F19-3DDC-F756-4B78-4D634DE4EA77}" dt="2023-03-15T12:04:13.818" v="500"/>
          <ac:graphicFrameMkLst>
            <pc:docMk/>
            <pc:sldMk cId="584899918" sldId="265"/>
            <ac:graphicFrameMk id="5" creationId="{6A75C702-D2A2-E602-C675-C73E840AEB0D}"/>
          </ac:graphicFrameMkLst>
        </pc:graphicFrameChg>
        <pc:graphicFrameChg chg="del">
          <ac:chgData name="Mojahed Noureddine Taleb" userId="S::mnt262@student.bau.edu.lb::0a81b6cb-2394-49e4-b147-495cc88fde4f" providerId="AD" clId="Web-{35CB7F19-3DDC-F756-4B78-4D634DE4EA77}" dt="2023-03-15T12:02:54.519" v="320"/>
          <ac:graphicFrameMkLst>
            <pc:docMk/>
            <pc:sldMk cId="584899918" sldId="265"/>
            <ac:graphicFrameMk id="7" creationId="{0640DD7B-297B-22EF-53E0-267FEC0711F0}"/>
          </ac:graphicFrameMkLst>
        </pc:graphicFrameChg>
        <pc:picChg chg="del">
          <ac:chgData name="Mojahed Noureddine Taleb" userId="S::mnt262@student.bau.edu.lb::0a81b6cb-2394-49e4-b147-495cc88fde4f" providerId="AD" clId="Web-{35CB7F19-3DDC-F756-4B78-4D634DE4EA77}" dt="2023-03-15T12:03:11.348" v="321"/>
          <ac:picMkLst>
            <pc:docMk/>
            <pc:sldMk cId="584899918" sldId="265"/>
            <ac:picMk id="3" creationId="{0D1CB6C7-EE26-A8B6-F19B-1CDD34AF20D2}"/>
          </ac:picMkLst>
        </pc:picChg>
      </pc:sldChg>
    </pc:docChg>
  </pc:docChgLst>
  <pc:docChgLst>
    <pc:chgData name="Mojahed Noureddine Taleb" userId="S::mnt262@student.bau.edu.lb::0a81b6cb-2394-49e4-b147-495cc88fde4f" providerId="AD" clId="Web-{9F2846FC-D347-429C-9C2C-B301BA811A11}"/>
    <pc:docChg chg="addSld delSld modSld">
      <pc:chgData name="Mojahed Noureddine Taleb" userId="S::mnt262@student.bau.edu.lb::0a81b6cb-2394-49e4-b147-495cc88fde4f" providerId="AD" clId="Web-{9F2846FC-D347-429C-9C2C-B301BA811A11}" dt="2023-03-15T11:37:17.741" v="38" actId="20577"/>
      <pc:docMkLst>
        <pc:docMk/>
      </pc:docMkLst>
      <pc:sldChg chg="modSp">
        <pc:chgData name="Mojahed Noureddine Taleb" userId="S::mnt262@student.bau.edu.lb::0a81b6cb-2394-49e4-b147-495cc88fde4f" providerId="AD" clId="Web-{9F2846FC-D347-429C-9C2C-B301BA811A11}" dt="2023-03-15T11:33:33.016" v="33" actId="1076"/>
        <pc:sldMkLst>
          <pc:docMk/>
          <pc:sldMk cId="2050685575" sldId="257"/>
        </pc:sldMkLst>
        <pc:spChg chg="mod">
          <ac:chgData name="Mojahed Noureddine Taleb" userId="S::mnt262@student.bau.edu.lb::0a81b6cb-2394-49e4-b147-495cc88fde4f" providerId="AD" clId="Web-{9F2846FC-D347-429C-9C2C-B301BA811A11}" dt="2023-03-15T11:33:20.532" v="30" actId="20577"/>
          <ac:spMkLst>
            <pc:docMk/>
            <pc:sldMk cId="2050685575" sldId="257"/>
            <ac:spMk id="2" creationId="{9DFC41F7-2B33-2C23-CDFE-A1F8C5DF9B90}"/>
          </ac:spMkLst>
        </pc:spChg>
        <pc:spChg chg="mod">
          <ac:chgData name="Mojahed Noureddine Taleb" userId="S::mnt262@student.bau.edu.lb::0a81b6cb-2394-49e4-b147-495cc88fde4f" providerId="AD" clId="Web-{9F2846FC-D347-429C-9C2C-B301BA811A11}" dt="2023-03-15T11:33:26.157" v="32" actId="1076"/>
          <ac:spMkLst>
            <pc:docMk/>
            <pc:sldMk cId="2050685575" sldId="257"/>
            <ac:spMk id="5" creationId="{6E3FDA6B-6C6A-CCEA-0A08-5DEA04025DA4}"/>
          </ac:spMkLst>
        </pc:spChg>
        <pc:spChg chg="mod">
          <ac:chgData name="Mojahed Noureddine Taleb" userId="S::mnt262@student.bau.edu.lb::0a81b6cb-2394-49e4-b147-495cc88fde4f" providerId="AD" clId="Web-{9F2846FC-D347-429C-9C2C-B301BA811A11}" dt="2023-03-15T11:33:33.016" v="33" actId="1076"/>
          <ac:spMkLst>
            <pc:docMk/>
            <pc:sldMk cId="2050685575" sldId="257"/>
            <ac:spMk id="7" creationId="{24F229E2-DA44-0CB4-1B12-9020DF98A799}"/>
          </ac:spMkLst>
        </pc:spChg>
      </pc:sldChg>
      <pc:sldChg chg="del">
        <pc:chgData name="Mojahed Noureddine Taleb" userId="S::mnt262@student.bau.edu.lb::0a81b6cb-2394-49e4-b147-495cc88fde4f" providerId="AD" clId="Web-{9F2846FC-D347-429C-9C2C-B301BA811A11}" dt="2023-03-15T11:30:00.229" v="1"/>
        <pc:sldMkLst>
          <pc:docMk/>
          <pc:sldMk cId="417925902" sldId="258"/>
        </pc:sldMkLst>
      </pc:sldChg>
      <pc:sldChg chg="modSp">
        <pc:chgData name="Mojahed Noureddine Taleb" userId="S::mnt262@student.bau.edu.lb::0a81b6cb-2394-49e4-b147-495cc88fde4f" providerId="AD" clId="Web-{9F2846FC-D347-429C-9C2C-B301BA811A11}" dt="2023-03-15T11:33:16.578" v="29" actId="20577"/>
        <pc:sldMkLst>
          <pc:docMk/>
          <pc:sldMk cId="762198949" sldId="259"/>
        </pc:sldMkLst>
        <pc:spChg chg="mod">
          <ac:chgData name="Mojahed Noureddine Taleb" userId="S::mnt262@student.bau.edu.lb::0a81b6cb-2394-49e4-b147-495cc88fde4f" providerId="AD" clId="Web-{9F2846FC-D347-429C-9C2C-B301BA811A11}" dt="2023-03-15T11:33:16.578" v="29" actId="20577"/>
          <ac:spMkLst>
            <pc:docMk/>
            <pc:sldMk cId="762198949" sldId="259"/>
            <ac:spMk id="2" creationId="{9DFC41F7-2B33-2C23-CDFE-A1F8C5DF9B90}"/>
          </ac:spMkLst>
        </pc:spChg>
        <pc:spChg chg="mod">
          <ac:chgData name="Mojahed Noureddine Taleb" userId="S::mnt262@student.bau.edu.lb::0a81b6cb-2394-49e4-b147-495cc88fde4f" providerId="AD" clId="Web-{9F2846FC-D347-429C-9C2C-B301BA811A11}" dt="2023-03-15T11:32:49.375" v="24" actId="20577"/>
          <ac:spMkLst>
            <pc:docMk/>
            <pc:sldMk cId="762198949" sldId="259"/>
            <ac:spMk id="3" creationId="{3B7044BB-3FE1-6240-EA2B-BEBA882274B6}"/>
          </ac:spMkLst>
        </pc:spChg>
      </pc:sldChg>
      <pc:sldChg chg="new del">
        <pc:chgData name="Mojahed Noureddine Taleb" userId="S::mnt262@student.bau.edu.lb::0a81b6cb-2394-49e4-b147-495cc88fde4f" providerId="AD" clId="Web-{9F2846FC-D347-429C-9C2C-B301BA811A11}" dt="2023-03-15T11:30:12.995" v="4"/>
        <pc:sldMkLst>
          <pc:docMk/>
          <pc:sldMk cId="1419522278" sldId="260"/>
        </pc:sldMkLst>
      </pc:sldChg>
      <pc:sldChg chg="modSp add replId">
        <pc:chgData name="Mojahed Noureddine Taleb" userId="S::mnt262@student.bau.edu.lb::0a81b6cb-2394-49e4-b147-495cc88fde4f" providerId="AD" clId="Web-{9F2846FC-D347-429C-9C2C-B301BA811A11}" dt="2023-03-15T11:37:17.741" v="38" actId="20577"/>
        <pc:sldMkLst>
          <pc:docMk/>
          <pc:sldMk cId="2273791114" sldId="261"/>
        </pc:sldMkLst>
        <pc:spChg chg="mod">
          <ac:chgData name="Mojahed Noureddine Taleb" userId="S::mnt262@student.bau.edu.lb::0a81b6cb-2394-49e4-b147-495cc88fde4f" providerId="AD" clId="Web-{9F2846FC-D347-429C-9C2C-B301BA811A11}" dt="2023-03-15T11:37:17.741" v="38" actId="20577"/>
          <ac:spMkLst>
            <pc:docMk/>
            <pc:sldMk cId="2273791114" sldId="261"/>
            <ac:spMk id="2" creationId="{9DFC41F7-2B33-2C23-CDFE-A1F8C5DF9B90}"/>
          </ac:spMkLst>
        </pc:spChg>
        <pc:spChg chg="mod">
          <ac:chgData name="Mojahed Noureddine Taleb" userId="S::mnt262@student.bau.edu.lb::0a81b6cb-2394-49e4-b147-495cc88fde4f" providerId="AD" clId="Web-{9F2846FC-D347-429C-9C2C-B301BA811A11}" dt="2023-03-15T11:32:32.515" v="18" actId="20577"/>
          <ac:spMkLst>
            <pc:docMk/>
            <pc:sldMk cId="2273791114" sldId="261"/>
            <ac:spMk id="3" creationId="{3B7044BB-3FE1-6240-EA2B-BEBA882274B6}"/>
          </ac:spMkLst>
        </pc:spChg>
      </pc:sldChg>
      <pc:sldChg chg="modSp add replId">
        <pc:chgData name="Mojahed Noureddine Taleb" userId="S::mnt262@student.bau.edu.lb::0a81b6cb-2394-49e4-b147-495cc88fde4f" providerId="AD" clId="Web-{9F2846FC-D347-429C-9C2C-B301BA811A11}" dt="2023-03-15T11:32:02.280" v="15" actId="20577"/>
        <pc:sldMkLst>
          <pc:docMk/>
          <pc:sldMk cId="4012185604" sldId="262"/>
        </pc:sldMkLst>
        <pc:spChg chg="mod">
          <ac:chgData name="Mojahed Noureddine Taleb" userId="S::mnt262@student.bau.edu.lb::0a81b6cb-2394-49e4-b147-495cc88fde4f" providerId="AD" clId="Web-{9F2846FC-D347-429C-9C2C-B301BA811A11}" dt="2023-03-15T11:32:02.280" v="15" actId="20577"/>
          <ac:spMkLst>
            <pc:docMk/>
            <pc:sldMk cId="4012185604" sldId="262"/>
            <ac:spMk id="2" creationId="{9DFC41F7-2B33-2C23-CDFE-A1F8C5DF9B90}"/>
          </ac:spMkLst>
        </pc:spChg>
        <pc:spChg chg="mod">
          <ac:chgData name="Mojahed Noureddine Taleb" userId="S::mnt262@student.bau.edu.lb::0a81b6cb-2394-49e4-b147-495cc88fde4f" providerId="AD" clId="Web-{9F2846FC-D347-429C-9C2C-B301BA811A11}" dt="2023-03-15T11:30:58.200" v="8" actId="20577"/>
          <ac:spMkLst>
            <pc:docMk/>
            <pc:sldMk cId="4012185604" sldId="262"/>
            <ac:spMk id="3" creationId="{3B7044BB-3FE1-6240-EA2B-BEBA882274B6}"/>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CMPS%20344%20Excel%20Feasibility%20Study.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0"/>
          <c:tx>
            <c:strRef>
              <c:f>'[CMPS 344 Excel Feasibility Study.xlsx]Sheet1'!$E$1</c:f>
              <c:strCache>
                <c:ptCount val="1"/>
                <c:pt idx="0">
                  <c:v>Cumulative Costs $</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delete val="1"/>
          </c:dLbls>
          <c:cat>
            <c:numRef>
              <c:f>'[CMPS 344 Excel Feasibility Study.xlsx]Sheet1'!$A$2:$A$7</c:f>
              <c:numCache>
                <c:formatCode>General</c:formatCode>
                <c:ptCount val="6"/>
                <c:pt idx="0">
                  <c:v>0</c:v>
                </c:pt>
                <c:pt idx="1">
                  <c:v>1</c:v>
                </c:pt>
                <c:pt idx="2">
                  <c:v>2</c:v>
                </c:pt>
                <c:pt idx="3">
                  <c:v>3</c:v>
                </c:pt>
                <c:pt idx="4">
                  <c:v>4</c:v>
                </c:pt>
                <c:pt idx="5">
                  <c:v>5</c:v>
                </c:pt>
              </c:numCache>
            </c:numRef>
          </c:cat>
          <c:val>
            <c:numRef>
              <c:f>'[CMPS 344 Excel Feasibility Study.xlsx]Sheet1'!$E$2:$E$7</c:f>
              <c:numCache>
                <c:formatCode>"$"#,##0.00</c:formatCode>
                <c:ptCount val="6"/>
                <c:pt idx="0">
                  <c:v>19600</c:v>
                </c:pt>
                <c:pt idx="1">
                  <c:v>23620</c:v>
                </c:pt>
                <c:pt idx="2">
                  <c:v>39020</c:v>
                </c:pt>
                <c:pt idx="3">
                  <c:v>42920</c:v>
                </c:pt>
                <c:pt idx="4">
                  <c:v>46920</c:v>
                </c:pt>
                <c:pt idx="5">
                  <c:v>50920</c:v>
                </c:pt>
              </c:numCache>
            </c:numRef>
          </c:val>
          <c:smooth val="0"/>
          <c:extLst>
            <c:ext xmlns:c16="http://schemas.microsoft.com/office/drawing/2014/chart" uri="{C3380CC4-5D6E-409C-BE32-E72D297353CC}">
              <c16:uniqueId val="{00000000-71EC-4288-89EC-4936EA164D66}"/>
            </c:ext>
          </c:extLst>
        </c:ser>
        <c:ser>
          <c:idx val="2"/>
          <c:order val="1"/>
          <c:tx>
            <c:strRef>
              <c:f>'[CMPS 344 Excel Feasibility Study.xlsx]Sheet1'!$G$1</c:f>
              <c:strCache>
                <c:ptCount val="1"/>
                <c:pt idx="0">
                  <c:v>Cumulative benefit</c:v>
                </c:pt>
              </c:strCache>
            </c:strRef>
          </c:tx>
          <c:spPr>
            <a:ln w="28575" cap="rnd">
              <a:solidFill>
                <a:srgbClr val="5B9BD5"/>
              </a:solidFill>
              <a:prstDash val="solid"/>
              <a:round/>
            </a:ln>
            <a:effectLst/>
          </c:spPr>
          <c:marker>
            <c:symbol val="circle"/>
            <c:size val="5"/>
            <c:spPr>
              <a:solidFill>
                <a:schemeClr val="accent3"/>
              </a:solidFill>
              <a:ln w="9525">
                <a:solidFill>
                  <a:schemeClr val="accent3"/>
                </a:solidFill>
              </a:ln>
              <a:effectLst/>
            </c:spPr>
          </c:marker>
          <c:dLbls>
            <c:delete val="1"/>
          </c:dLbls>
          <c:cat>
            <c:numRef>
              <c:f>'[CMPS 344 Excel Feasibility Study.xlsx]Sheet1'!$A$2:$A$7</c:f>
              <c:numCache>
                <c:formatCode>General</c:formatCode>
                <c:ptCount val="6"/>
                <c:pt idx="0">
                  <c:v>0</c:v>
                </c:pt>
                <c:pt idx="1">
                  <c:v>1</c:v>
                </c:pt>
                <c:pt idx="2">
                  <c:v>2</c:v>
                </c:pt>
                <c:pt idx="3">
                  <c:v>3</c:v>
                </c:pt>
                <c:pt idx="4">
                  <c:v>4</c:v>
                </c:pt>
                <c:pt idx="5">
                  <c:v>5</c:v>
                </c:pt>
              </c:numCache>
            </c:numRef>
          </c:cat>
          <c:val>
            <c:numRef>
              <c:f>'[CMPS 344 Excel Feasibility Study.xlsx]Sheet1'!$G$2:$G$7</c:f>
              <c:numCache>
                <c:formatCode>"$"#,##0.00</c:formatCode>
                <c:ptCount val="6"/>
                <c:pt idx="0">
                  <c:v>0</c:v>
                </c:pt>
                <c:pt idx="1">
                  <c:v>7300</c:v>
                </c:pt>
                <c:pt idx="2">
                  <c:v>36500</c:v>
                </c:pt>
                <c:pt idx="3">
                  <c:v>94900</c:v>
                </c:pt>
                <c:pt idx="4">
                  <c:v>182500</c:v>
                </c:pt>
                <c:pt idx="5">
                  <c:v>299300</c:v>
                </c:pt>
              </c:numCache>
            </c:numRef>
          </c:val>
          <c:smooth val="0"/>
          <c:extLst>
            <c:ext xmlns:c16="http://schemas.microsoft.com/office/drawing/2014/chart" uri="{C3380CC4-5D6E-409C-BE32-E72D297353CC}">
              <c16:uniqueId val="{00000001-71EC-4288-89EC-4936EA164D66}"/>
            </c:ext>
          </c:extLst>
        </c:ser>
        <c:dLbls>
          <c:dLblPos val="t"/>
          <c:showLegendKey val="0"/>
          <c:showVal val="1"/>
          <c:showCatName val="0"/>
          <c:showSerName val="0"/>
          <c:showPercent val="0"/>
          <c:showBubbleSize val="0"/>
        </c:dLbls>
        <c:marker val="1"/>
        <c:smooth val="0"/>
        <c:axId val="2090441896"/>
        <c:axId val="1129179624"/>
      </c:lineChart>
      <c:catAx>
        <c:axId val="2090441896"/>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Year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9179624"/>
        <c:crosses val="autoZero"/>
        <c:auto val="1"/>
        <c:lblAlgn val="ctr"/>
        <c:lblOffset val="100"/>
        <c:noMultiLvlLbl val="0"/>
      </c:catAx>
      <c:valAx>
        <c:axId val="1129179624"/>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044189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2F3E8B1C-86EF-43CF-8304-249481088644}" type="datetimeFigureOut">
              <a:rPr lang="en-US" smtClean="0"/>
              <a:t>10/5/2023</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48158691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2F3E8B1C-86EF-43CF-8304-249481088644}" type="datetimeFigureOut">
              <a:rPr lang="en-US" smtClean="0"/>
              <a:pPr/>
              <a:t>10/5/2023</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C3DB2ADC-AF19-4574-8C10-79B5B04FCA27}" type="slidenum">
              <a:rPr lang="en-US" smtClean="0"/>
              <a:pPr/>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6888247"/>
      </p:ext>
    </p:extLst>
  </p:cSld>
  <p:clrMap bg1="lt1" tx1="dk1" bg2="lt2" tx2="dk2" accent1="accent1" accent2="accent2" accent3="accent3" accent4="accent4" accent5="accent5" accent6="accent6" hlink="hlink" folHlink="folHlink"/>
  <p:sldLayoutIdLst>
    <p:sldLayoutId id="2147483678" r:id="rId1"/>
  </p:sldLayoutIdLst>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ED29EC-28FB-D688-7994-962B5B6B9C8E}"/>
              </a:ext>
            </a:extLst>
          </p:cNvPr>
          <p:cNvSpPr>
            <a:spLocks noGrp="1"/>
          </p:cNvSpPr>
          <p:nvPr>
            <p:ph type="ctrTitle"/>
          </p:nvPr>
        </p:nvSpPr>
        <p:spPr>
          <a:xfrm>
            <a:off x="647699" y="871758"/>
            <a:ext cx="5227171" cy="3871143"/>
          </a:xfrm>
        </p:spPr>
        <p:txBody>
          <a:bodyPr>
            <a:normAutofit/>
          </a:bodyPr>
          <a:lstStyle/>
          <a:p>
            <a:r>
              <a:rPr lang="en-US"/>
              <a:t>Insulin Optimization App</a:t>
            </a:r>
            <a:endParaRPr lang="en-LB"/>
          </a:p>
        </p:txBody>
      </p:sp>
      <p:sp>
        <p:nvSpPr>
          <p:cNvPr id="3" name="Subtitle 2">
            <a:extLst>
              <a:ext uri="{FF2B5EF4-FFF2-40B4-BE49-F238E27FC236}">
                <a16:creationId xmlns:a16="http://schemas.microsoft.com/office/drawing/2014/main" id="{296BDAA6-CC45-0848-B72D-84D789C8C885}"/>
              </a:ext>
            </a:extLst>
          </p:cNvPr>
          <p:cNvSpPr>
            <a:spLocks noGrp="1"/>
          </p:cNvSpPr>
          <p:nvPr>
            <p:ph type="subTitle" idx="1"/>
          </p:nvPr>
        </p:nvSpPr>
        <p:spPr>
          <a:xfrm>
            <a:off x="695325" y="4785543"/>
            <a:ext cx="4857857" cy="1005657"/>
          </a:xfrm>
        </p:spPr>
        <p:txBody>
          <a:bodyPr>
            <a:normAutofit/>
          </a:bodyPr>
          <a:lstStyle/>
          <a:p>
            <a:pPr>
              <a:lnSpc>
                <a:spcPct val="110000"/>
              </a:lnSpc>
            </a:pPr>
            <a:r>
              <a:rPr lang="en-US" sz="1700" u="sng">
                <a:effectLst/>
                <a:latin typeface="Calibri" panose="020F0502020204030204" pitchFamily="34" charset="0"/>
                <a:ea typeface="Calibri" panose="020F0502020204030204" pitchFamily="34" charset="0"/>
                <a:cs typeface="Arial" panose="020B0604020202020204" pitchFamily="34" charset="0"/>
              </a:rPr>
              <a:t>Team Members: </a:t>
            </a:r>
            <a:r>
              <a:rPr lang="en-US" sz="1700">
                <a:effectLst/>
                <a:latin typeface="Calibri" panose="020F0502020204030204" pitchFamily="34" charset="0"/>
                <a:ea typeface="Calibri" panose="020F0502020204030204" pitchFamily="34" charset="0"/>
                <a:cs typeface="Arial" panose="020B0604020202020204" pitchFamily="34" charset="0"/>
              </a:rPr>
              <a:t>Mojahed Taleb -</a:t>
            </a:r>
            <a:r>
              <a:rPr lang="en-US" sz="1700">
                <a:latin typeface="Calibri" panose="020F0502020204030204" pitchFamily="34" charset="0"/>
                <a:ea typeface="Calibri" panose="020F0502020204030204" pitchFamily="34" charset="0"/>
                <a:cs typeface="Arial" panose="020B0604020202020204" pitchFamily="34" charset="0"/>
              </a:rPr>
              <a:t> </a:t>
            </a:r>
            <a:r>
              <a:rPr lang="en-US" sz="1700">
                <a:effectLst/>
                <a:latin typeface="Calibri" panose="020F0502020204030204" pitchFamily="34" charset="0"/>
                <a:ea typeface="Calibri" panose="020F0502020204030204" pitchFamily="34" charset="0"/>
                <a:cs typeface="Arial" panose="020B0604020202020204" pitchFamily="34" charset="0"/>
              </a:rPr>
              <a:t>Omar Sawwas (Team Leader)</a:t>
            </a:r>
            <a:r>
              <a:rPr lang="en-US" sz="1700">
                <a:latin typeface="Calibri" panose="020F0502020204030204" pitchFamily="34" charset="0"/>
                <a:ea typeface="Calibri" panose="020F0502020204030204" pitchFamily="34" charset="0"/>
                <a:cs typeface="Arial" panose="020B0604020202020204" pitchFamily="34" charset="0"/>
              </a:rPr>
              <a:t> - </a:t>
            </a:r>
            <a:r>
              <a:rPr lang="en-US" sz="1700">
                <a:effectLst/>
                <a:latin typeface="Calibri" panose="020F0502020204030204" pitchFamily="34" charset="0"/>
                <a:ea typeface="Calibri" panose="020F0502020204030204" pitchFamily="34" charset="0"/>
                <a:cs typeface="Arial" panose="020B0604020202020204" pitchFamily="34" charset="0"/>
              </a:rPr>
              <a:t>Abed Al Rahman Sakr</a:t>
            </a:r>
            <a:r>
              <a:rPr lang="en-US" sz="1700">
                <a:latin typeface="Calibri" panose="020F0502020204030204" pitchFamily="34" charset="0"/>
                <a:ea typeface="Calibri" panose="020F0502020204030204" pitchFamily="34" charset="0"/>
                <a:cs typeface="Arial" panose="020B0604020202020204" pitchFamily="34" charset="0"/>
              </a:rPr>
              <a:t> - </a:t>
            </a:r>
            <a:r>
              <a:rPr lang="en-US" sz="1700">
                <a:effectLst/>
                <a:latin typeface="Calibri" panose="020F0502020204030204" pitchFamily="34" charset="0"/>
                <a:ea typeface="Calibri" panose="020F0502020204030204" pitchFamily="34" charset="0"/>
                <a:cs typeface="Arial" panose="020B0604020202020204" pitchFamily="34" charset="0"/>
              </a:rPr>
              <a:t>Mohammad Karim </a:t>
            </a:r>
            <a:r>
              <a:rPr lang="en-US" sz="1700" err="1">
                <a:effectLst/>
                <a:latin typeface="Calibri" panose="020F0502020204030204" pitchFamily="34" charset="0"/>
                <a:ea typeface="Calibri" panose="020F0502020204030204" pitchFamily="34" charset="0"/>
                <a:cs typeface="Arial" panose="020B0604020202020204" pitchFamily="34" charset="0"/>
              </a:rPr>
              <a:t>Abo</a:t>
            </a:r>
            <a:r>
              <a:rPr lang="en-US" sz="1700">
                <a:effectLst/>
                <a:latin typeface="Calibri" panose="020F0502020204030204" pitchFamily="34" charset="0"/>
                <a:ea typeface="Calibri" panose="020F0502020204030204" pitchFamily="34" charset="0"/>
                <a:cs typeface="Arial" panose="020B0604020202020204" pitchFamily="34" charset="0"/>
              </a:rPr>
              <a:t> </a:t>
            </a:r>
            <a:r>
              <a:rPr lang="en-US" sz="1700" err="1">
                <a:effectLst/>
                <a:latin typeface="Calibri" panose="020F0502020204030204" pitchFamily="34" charset="0"/>
                <a:ea typeface="Calibri" panose="020F0502020204030204" pitchFamily="34" charset="0"/>
                <a:cs typeface="Arial" panose="020B0604020202020204" pitchFamily="34" charset="0"/>
              </a:rPr>
              <a:t>Hosa</a:t>
            </a:r>
            <a:endParaRPr lang="en-LB" sz="1700">
              <a:effectLst/>
              <a:latin typeface="Calibri" panose="020F0502020204030204" pitchFamily="34" charset="0"/>
              <a:ea typeface="Calibri" panose="020F0502020204030204" pitchFamily="34" charset="0"/>
              <a:cs typeface="Arial" panose="020B0604020202020204" pitchFamily="34" charset="0"/>
            </a:endParaRPr>
          </a:p>
        </p:txBody>
      </p:sp>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Needle and vial">
            <a:extLst>
              <a:ext uri="{FF2B5EF4-FFF2-40B4-BE49-F238E27FC236}">
                <a16:creationId xmlns:a16="http://schemas.microsoft.com/office/drawing/2014/main" id="{B30E6C8C-BE7E-F6DA-9AE1-792F096A379D}"/>
              </a:ext>
            </a:extLst>
          </p:cNvPr>
          <p:cNvPicPr>
            <a:picLocks noChangeAspect="1"/>
          </p:cNvPicPr>
          <p:nvPr/>
        </p:nvPicPr>
        <p:blipFill rotWithShape="1">
          <a:blip r:embed="rId2"/>
          <a:srcRect l="23733" r="21012" b="-1"/>
          <a:stretch/>
        </p:blipFill>
        <p:spPr>
          <a:xfrm>
            <a:off x="6515100" y="10"/>
            <a:ext cx="5676900" cy="6857990"/>
          </a:xfrm>
          <a:prstGeom prst="rect">
            <a:avLst/>
          </a:prstGeom>
        </p:spPr>
      </p:pic>
    </p:spTree>
    <p:extLst>
      <p:ext uri="{BB962C8B-B14F-4D97-AF65-F5344CB8AC3E}">
        <p14:creationId xmlns:p14="http://schemas.microsoft.com/office/powerpoint/2010/main" val="57993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FC41F7-2B33-2C23-CDFE-A1F8C5DF9B90}"/>
              </a:ext>
            </a:extLst>
          </p:cNvPr>
          <p:cNvSpPr>
            <a:spLocks noGrp="1"/>
          </p:cNvSpPr>
          <p:nvPr>
            <p:ph type="ctrTitle"/>
          </p:nvPr>
        </p:nvSpPr>
        <p:spPr>
          <a:xfrm>
            <a:off x="669851" y="2120510"/>
            <a:ext cx="5170717" cy="3893924"/>
          </a:xfrm>
        </p:spPr>
        <p:txBody>
          <a:bodyPr anchor="b">
            <a:normAutofit/>
          </a:bodyPr>
          <a:lstStyle/>
          <a:p>
            <a:r>
              <a:rPr lang="en-US" b="1">
                <a:ea typeface="+mj-lt"/>
                <a:cs typeface="+mj-lt"/>
              </a:rPr>
              <a:t>use Cases Diagram:</a:t>
            </a:r>
            <a:endParaRPr lang="en-US" dirty="0"/>
          </a:p>
        </p:txBody>
      </p:sp>
      <p:cxnSp>
        <p:nvCxnSpPr>
          <p:cNvPr id="15" name="Straight Connector 11">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704841"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Graphic 4">
            <a:extLst>
              <a:ext uri="{FF2B5EF4-FFF2-40B4-BE49-F238E27FC236}">
                <a16:creationId xmlns:a16="http://schemas.microsoft.com/office/drawing/2014/main" id="{038D640E-28A0-FCAA-6847-F0F2B27956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51434" y="415373"/>
            <a:ext cx="4589007" cy="6027253"/>
          </a:xfrm>
          <a:prstGeom prst="rect">
            <a:avLst/>
          </a:prstGeom>
        </p:spPr>
      </p:pic>
    </p:spTree>
    <p:extLst>
      <p:ext uri="{BB962C8B-B14F-4D97-AF65-F5344CB8AC3E}">
        <p14:creationId xmlns:p14="http://schemas.microsoft.com/office/powerpoint/2010/main" val="2270698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C41F7-2B33-2C23-CDFE-A1F8C5DF9B90}"/>
              </a:ext>
            </a:extLst>
          </p:cNvPr>
          <p:cNvSpPr>
            <a:spLocks noGrp="1"/>
          </p:cNvSpPr>
          <p:nvPr>
            <p:ph type="ctrTitle"/>
          </p:nvPr>
        </p:nvSpPr>
        <p:spPr>
          <a:xfrm>
            <a:off x="678426" y="889820"/>
            <a:ext cx="9989574" cy="1015180"/>
          </a:xfrm>
        </p:spPr>
        <p:txBody>
          <a:bodyPr>
            <a:normAutofit/>
          </a:bodyPr>
          <a:lstStyle/>
          <a:p>
            <a:r>
              <a:rPr lang="en-US" sz="4400" b="1">
                <a:ea typeface="+mj-lt"/>
                <a:cs typeface="+mj-lt"/>
              </a:rPr>
              <a:t>SEQUENCE DIAGRAM:</a:t>
            </a:r>
            <a:endParaRPr lang="en-US"/>
          </a:p>
        </p:txBody>
      </p:sp>
      <p:pic>
        <p:nvPicPr>
          <p:cNvPr id="4" name="Picture 4" descr="Diagram&#10;&#10;Description automatically generated">
            <a:extLst>
              <a:ext uri="{FF2B5EF4-FFF2-40B4-BE49-F238E27FC236}">
                <a16:creationId xmlns:a16="http://schemas.microsoft.com/office/drawing/2014/main" id="{2F2C9D64-218A-D1DB-790A-8B409D7D7935}"/>
              </a:ext>
            </a:extLst>
          </p:cNvPr>
          <p:cNvPicPr>
            <a:picLocks noChangeAspect="1"/>
          </p:cNvPicPr>
          <p:nvPr/>
        </p:nvPicPr>
        <p:blipFill>
          <a:blip r:embed="rId2"/>
          <a:stretch>
            <a:fillRect/>
          </a:stretch>
        </p:blipFill>
        <p:spPr>
          <a:xfrm>
            <a:off x="1764055" y="1845652"/>
            <a:ext cx="8904361" cy="4142500"/>
          </a:xfrm>
          <a:prstGeom prst="rect">
            <a:avLst/>
          </a:prstGeom>
        </p:spPr>
      </p:pic>
    </p:spTree>
    <p:extLst>
      <p:ext uri="{BB962C8B-B14F-4D97-AF65-F5344CB8AC3E}">
        <p14:creationId xmlns:p14="http://schemas.microsoft.com/office/powerpoint/2010/main" val="2400051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FC41F7-2B33-2C23-CDFE-A1F8C5DF9B90}"/>
              </a:ext>
            </a:extLst>
          </p:cNvPr>
          <p:cNvSpPr>
            <a:spLocks noGrp="1"/>
          </p:cNvSpPr>
          <p:nvPr>
            <p:ph type="ctrTitle"/>
          </p:nvPr>
        </p:nvSpPr>
        <p:spPr>
          <a:xfrm>
            <a:off x="685800" y="899024"/>
            <a:ext cx="3076032" cy="3914947"/>
          </a:xfrm>
        </p:spPr>
        <p:txBody>
          <a:bodyPr>
            <a:normAutofit/>
          </a:bodyPr>
          <a:lstStyle/>
          <a:p>
            <a:r>
              <a:rPr lang="en-US" sz="3100" b="1">
                <a:ea typeface="+mj-lt"/>
                <a:cs typeface="+mj-lt"/>
              </a:rPr>
              <a:t>Domain/class object diagram</a:t>
            </a:r>
            <a:endParaRPr lang="en-US" sz="3100"/>
          </a:p>
        </p:txBody>
      </p:sp>
      <p:cxnSp>
        <p:nvCxnSpPr>
          <p:cNvPr id="10" name="Straight Connector 9">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6" descr="Diagram&#10;&#10;Description automatically generated">
            <a:extLst>
              <a:ext uri="{FF2B5EF4-FFF2-40B4-BE49-F238E27FC236}">
                <a16:creationId xmlns:a16="http://schemas.microsoft.com/office/drawing/2014/main" id="{156A5BBE-82B1-D81B-D43C-E839EEAEA06A}"/>
              </a:ext>
            </a:extLst>
          </p:cNvPr>
          <p:cNvPicPr>
            <a:picLocks noChangeAspect="1"/>
          </p:cNvPicPr>
          <p:nvPr/>
        </p:nvPicPr>
        <p:blipFill>
          <a:blip r:embed="rId2"/>
          <a:stretch>
            <a:fillRect/>
          </a:stretch>
        </p:blipFill>
        <p:spPr>
          <a:xfrm>
            <a:off x="3704253" y="1027903"/>
            <a:ext cx="8014217" cy="4926603"/>
          </a:xfrm>
          <a:prstGeom prst="rect">
            <a:avLst/>
          </a:prstGeom>
        </p:spPr>
      </p:pic>
    </p:spTree>
    <p:extLst>
      <p:ext uri="{BB962C8B-B14F-4D97-AF65-F5344CB8AC3E}">
        <p14:creationId xmlns:p14="http://schemas.microsoft.com/office/powerpoint/2010/main" val="3252022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C41F7-2B33-2C23-CDFE-A1F8C5DF9B90}"/>
              </a:ext>
            </a:extLst>
          </p:cNvPr>
          <p:cNvSpPr>
            <a:spLocks noGrp="1"/>
          </p:cNvSpPr>
          <p:nvPr>
            <p:ph type="ctrTitle"/>
          </p:nvPr>
        </p:nvSpPr>
        <p:spPr>
          <a:xfrm>
            <a:off x="678426" y="889820"/>
            <a:ext cx="9989574" cy="1015180"/>
          </a:xfrm>
        </p:spPr>
        <p:txBody>
          <a:bodyPr>
            <a:normAutofit/>
          </a:bodyPr>
          <a:lstStyle/>
          <a:p>
            <a:r>
              <a:rPr lang="en-US" sz="4400" b="1">
                <a:ea typeface="+mj-lt"/>
                <a:cs typeface="+mj-lt"/>
              </a:rPr>
              <a:t>User Interface (UI):</a:t>
            </a:r>
            <a:endParaRPr lang="en-US"/>
          </a:p>
        </p:txBody>
      </p:sp>
      <p:pic>
        <p:nvPicPr>
          <p:cNvPr id="4" name="Picture 4" descr="Graphical user interface, text, application&#10;&#10;Description automatically generated">
            <a:extLst>
              <a:ext uri="{FF2B5EF4-FFF2-40B4-BE49-F238E27FC236}">
                <a16:creationId xmlns:a16="http://schemas.microsoft.com/office/drawing/2014/main" id="{2DC49E7D-7DE0-0DB0-76F3-F8F78F7E16BA}"/>
              </a:ext>
            </a:extLst>
          </p:cNvPr>
          <p:cNvPicPr>
            <a:picLocks noChangeAspect="1"/>
          </p:cNvPicPr>
          <p:nvPr/>
        </p:nvPicPr>
        <p:blipFill>
          <a:blip r:embed="rId2"/>
          <a:stretch>
            <a:fillRect/>
          </a:stretch>
        </p:blipFill>
        <p:spPr>
          <a:xfrm>
            <a:off x="1540705" y="1656303"/>
            <a:ext cx="2001382" cy="4114800"/>
          </a:xfrm>
          <a:prstGeom prst="rect">
            <a:avLst/>
          </a:prstGeom>
        </p:spPr>
      </p:pic>
      <p:pic>
        <p:nvPicPr>
          <p:cNvPr id="5" name="Picture 5" descr="Graphical user interface, application&#10;&#10;Description automatically generated">
            <a:extLst>
              <a:ext uri="{FF2B5EF4-FFF2-40B4-BE49-F238E27FC236}">
                <a16:creationId xmlns:a16="http://schemas.microsoft.com/office/drawing/2014/main" id="{BCC1CC10-CC13-0C34-64AD-3FCDA83598FF}"/>
              </a:ext>
            </a:extLst>
          </p:cNvPr>
          <p:cNvPicPr>
            <a:picLocks noChangeAspect="1"/>
          </p:cNvPicPr>
          <p:nvPr/>
        </p:nvPicPr>
        <p:blipFill>
          <a:blip r:embed="rId3"/>
          <a:stretch>
            <a:fillRect/>
          </a:stretch>
        </p:blipFill>
        <p:spPr>
          <a:xfrm>
            <a:off x="5101591" y="1706545"/>
            <a:ext cx="1988820" cy="4114800"/>
          </a:xfrm>
          <a:prstGeom prst="rect">
            <a:avLst/>
          </a:prstGeom>
        </p:spPr>
      </p:pic>
      <p:sp>
        <p:nvSpPr>
          <p:cNvPr id="6" name="TextBox 5">
            <a:extLst>
              <a:ext uri="{FF2B5EF4-FFF2-40B4-BE49-F238E27FC236}">
                <a16:creationId xmlns:a16="http://schemas.microsoft.com/office/drawing/2014/main" id="{CA32C5F8-BD08-FB3F-2A10-DA82D894AF3A}"/>
              </a:ext>
            </a:extLst>
          </p:cNvPr>
          <p:cNvSpPr txBox="1"/>
          <p:nvPr/>
        </p:nvSpPr>
        <p:spPr>
          <a:xfrm>
            <a:off x="5474677" y="5821346"/>
            <a:ext cx="1433565" cy="3777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Home Page</a:t>
            </a:r>
          </a:p>
        </p:txBody>
      </p:sp>
      <p:sp>
        <p:nvSpPr>
          <p:cNvPr id="9" name="TextBox 8">
            <a:extLst>
              <a:ext uri="{FF2B5EF4-FFF2-40B4-BE49-F238E27FC236}">
                <a16:creationId xmlns:a16="http://schemas.microsoft.com/office/drawing/2014/main" id="{E25FFC84-C221-2F4A-7132-24013C206879}"/>
              </a:ext>
            </a:extLst>
          </p:cNvPr>
          <p:cNvSpPr txBox="1"/>
          <p:nvPr/>
        </p:nvSpPr>
        <p:spPr>
          <a:xfrm>
            <a:off x="1807028" y="5771104"/>
            <a:ext cx="16596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Sign up Page</a:t>
            </a:r>
          </a:p>
        </p:txBody>
      </p:sp>
      <p:pic>
        <p:nvPicPr>
          <p:cNvPr id="10" name="Picture 10" descr="Graphical user interface, website&#10;&#10;Description automatically generated">
            <a:extLst>
              <a:ext uri="{FF2B5EF4-FFF2-40B4-BE49-F238E27FC236}">
                <a16:creationId xmlns:a16="http://schemas.microsoft.com/office/drawing/2014/main" id="{7F187785-1B09-5D18-2FA3-54653EC7F0F6}"/>
              </a:ext>
            </a:extLst>
          </p:cNvPr>
          <p:cNvPicPr>
            <a:picLocks noChangeAspect="1"/>
          </p:cNvPicPr>
          <p:nvPr/>
        </p:nvPicPr>
        <p:blipFill>
          <a:blip r:embed="rId4"/>
          <a:stretch>
            <a:fillRect/>
          </a:stretch>
        </p:blipFill>
        <p:spPr>
          <a:xfrm>
            <a:off x="8895042" y="1656303"/>
            <a:ext cx="1971675" cy="4114800"/>
          </a:xfrm>
          <a:prstGeom prst="rect">
            <a:avLst/>
          </a:prstGeom>
        </p:spPr>
      </p:pic>
      <p:sp>
        <p:nvSpPr>
          <p:cNvPr id="11" name="TextBox 10">
            <a:extLst>
              <a:ext uri="{FF2B5EF4-FFF2-40B4-BE49-F238E27FC236}">
                <a16:creationId xmlns:a16="http://schemas.microsoft.com/office/drawing/2014/main" id="{F78AF885-3C02-8C5D-F299-50E2CD26A918}"/>
              </a:ext>
            </a:extLst>
          </p:cNvPr>
          <p:cNvSpPr txBox="1"/>
          <p:nvPr/>
        </p:nvSpPr>
        <p:spPr>
          <a:xfrm>
            <a:off x="9234435" y="5821346"/>
            <a:ext cx="1433565" cy="3777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Add Meal</a:t>
            </a:r>
          </a:p>
        </p:txBody>
      </p:sp>
    </p:spTree>
    <p:extLst>
      <p:ext uri="{BB962C8B-B14F-4D97-AF65-F5344CB8AC3E}">
        <p14:creationId xmlns:p14="http://schemas.microsoft.com/office/powerpoint/2010/main" val="592677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C41F7-2B33-2C23-CDFE-A1F8C5DF9B90}"/>
              </a:ext>
            </a:extLst>
          </p:cNvPr>
          <p:cNvSpPr>
            <a:spLocks noGrp="1"/>
          </p:cNvSpPr>
          <p:nvPr>
            <p:ph type="ctrTitle"/>
          </p:nvPr>
        </p:nvSpPr>
        <p:spPr>
          <a:xfrm>
            <a:off x="678426" y="889820"/>
            <a:ext cx="9989574" cy="1015180"/>
          </a:xfrm>
        </p:spPr>
        <p:txBody>
          <a:bodyPr>
            <a:normAutofit/>
          </a:bodyPr>
          <a:lstStyle/>
          <a:p>
            <a:r>
              <a:rPr lang="en-US" sz="4400" b="1">
                <a:ea typeface="+mj-lt"/>
                <a:cs typeface="+mj-lt"/>
              </a:rPr>
              <a:t>User Interface (UI):</a:t>
            </a:r>
            <a:endParaRPr lang="en-US"/>
          </a:p>
        </p:txBody>
      </p:sp>
      <p:sp>
        <p:nvSpPr>
          <p:cNvPr id="6" name="TextBox 5">
            <a:extLst>
              <a:ext uri="{FF2B5EF4-FFF2-40B4-BE49-F238E27FC236}">
                <a16:creationId xmlns:a16="http://schemas.microsoft.com/office/drawing/2014/main" id="{CA32C5F8-BD08-FB3F-2A10-DA82D894AF3A}"/>
              </a:ext>
            </a:extLst>
          </p:cNvPr>
          <p:cNvSpPr txBox="1"/>
          <p:nvPr/>
        </p:nvSpPr>
        <p:spPr>
          <a:xfrm>
            <a:off x="4042787" y="5829720"/>
            <a:ext cx="17768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Approved Page</a:t>
            </a:r>
          </a:p>
        </p:txBody>
      </p:sp>
      <p:sp>
        <p:nvSpPr>
          <p:cNvPr id="9" name="TextBox 8">
            <a:extLst>
              <a:ext uri="{FF2B5EF4-FFF2-40B4-BE49-F238E27FC236}">
                <a16:creationId xmlns:a16="http://schemas.microsoft.com/office/drawing/2014/main" id="{E25FFC84-C221-2F4A-7132-24013C206879}"/>
              </a:ext>
            </a:extLst>
          </p:cNvPr>
          <p:cNvSpPr txBox="1"/>
          <p:nvPr/>
        </p:nvSpPr>
        <p:spPr>
          <a:xfrm>
            <a:off x="1363226" y="5771104"/>
            <a:ext cx="199459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Doctor Approval</a:t>
            </a:r>
          </a:p>
        </p:txBody>
      </p:sp>
      <p:sp>
        <p:nvSpPr>
          <p:cNvPr id="11" name="TextBox 10">
            <a:extLst>
              <a:ext uri="{FF2B5EF4-FFF2-40B4-BE49-F238E27FC236}">
                <a16:creationId xmlns:a16="http://schemas.microsoft.com/office/drawing/2014/main" id="{F78AF885-3C02-8C5D-F299-50E2CD26A918}"/>
              </a:ext>
            </a:extLst>
          </p:cNvPr>
          <p:cNvSpPr txBox="1"/>
          <p:nvPr/>
        </p:nvSpPr>
        <p:spPr>
          <a:xfrm>
            <a:off x="9485644" y="5821346"/>
            <a:ext cx="1433565" cy="3777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Sign in Page</a:t>
            </a:r>
          </a:p>
        </p:txBody>
      </p:sp>
      <p:pic>
        <p:nvPicPr>
          <p:cNvPr id="3" name="Picture 6" descr="Graphical user interface, application&#10;&#10;Description automatically generated">
            <a:extLst>
              <a:ext uri="{FF2B5EF4-FFF2-40B4-BE49-F238E27FC236}">
                <a16:creationId xmlns:a16="http://schemas.microsoft.com/office/drawing/2014/main" id="{821D3CE3-82E2-50CD-5EB5-45B5642E4EF8}"/>
              </a:ext>
            </a:extLst>
          </p:cNvPr>
          <p:cNvPicPr>
            <a:picLocks noChangeAspect="1"/>
          </p:cNvPicPr>
          <p:nvPr/>
        </p:nvPicPr>
        <p:blipFill>
          <a:blip r:embed="rId2"/>
          <a:stretch>
            <a:fillRect/>
          </a:stretch>
        </p:blipFill>
        <p:spPr>
          <a:xfrm>
            <a:off x="1274644" y="1656303"/>
            <a:ext cx="2005965" cy="4114800"/>
          </a:xfrm>
          <a:prstGeom prst="rect">
            <a:avLst/>
          </a:prstGeom>
        </p:spPr>
      </p:pic>
      <p:pic>
        <p:nvPicPr>
          <p:cNvPr id="7" name="Picture 7" descr="Graphical user interface, application&#10;&#10;Description automatically generated">
            <a:extLst>
              <a:ext uri="{FF2B5EF4-FFF2-40B4-BE49-F238E27FC236}">
                <a16:creationId xmlns:a16="http://schemas.microsoft.com/office/drawing/2014/main" id="{B5E2A0DD-2D85-51A0-D74F-C59DFB036651}"/>
              </a:ext>
            </a:extLst>
          </p:cNvPr>
          <p:cNvPicPr>
            <a:picLocks noChangeAspect="1"/>
          </p:cNvPicPr>
          <p:nvPr/>
        </p:nvPicPr>
        <p:blipFill>
          <a:blip r:embed="rId3"/>
          <a:stretch>
            <a:fillRect/>
          </a:stretch>
        </p:blipFill>
        <p:spPr>
          <a:xfrm>
            <a:off x="3941624" y="1714919"/>
            <a:ext cx="1980885" cy="4114800"/>
          </a:xfrm>
          <a:prstGeom prst="rect">
            <a:avLst/>
          </a:prstGeom>
        </p:spPr>
      </p:pic>
      <p:pic>
        <p:nvPicPr>
          <p:cNvPr id="8" name="Picture 11" descr="Graphical user interface, application&#10;&#10;Description automatically generated">
            <a:extLst>
              <a:ext uri="{FF2B5EF4-FFF2-40B4-BE49-F238E27FC236}">
                <a16:creationId xmlns:a16="http://schemas.microsoft.com/office/drawing/2014/main" id="{37135E7F-EEE2-86EC-ECDE-C5401F604196}"/>
              </a:ext>
            </a:extLst>
          </p:cNvPr>
          <p:cNvPicPr>
            <a:picLocks noChangeAspect="1"/>
          </p:cNvPicPr>
          <p:nvPr/>
        </p:nvPicPr>
        <p:blipFill>
          <a:blip r:embed="rId4"/>
          <a:stretch>
            <a:fillRect/>
          </a:stretch>
        </p:blipFill>
        <p:spPr>
          <a:xfrm>
            <a:off x="6571915" y="1706545"/>
            <a:ext cx="2031575" cy="4114800"/>
          </a:xfrm>
          <a:prstGeom prst="rect">
            <a:avLst/>
          </a:prstGeom>
        </p:spPr>
      </p:pic>
      <p:pic>
        <p:nvPicPr>
          <p:cNvPr id="13" name="Picture 13" descr="Graphical user interface, text, application&#10;&#10;Description automatically generated">
            <a:extLst>
              <a:ext uri="{FF2B5EF4-FFF2-40B4-BE49-F238E27FC236}">
                <a16:creationId xmlns:a16="http://schemas.microsoft.com/office/drawing/2014/main" id="{74876E19-D3E0-0574-E5D9-CB16421BF64E}"/>
              </a:ext>
            </a:extLst>
          </p:cNvPr>
          <p:cNvPicPr>
            <a:picLocks noChangeAspect="1"/>
          </p:cNvPicPr>
          <p:nvPr/>
        </p:nvPicPr>
        <p:blipFill>
          <a:blip r:embed="rId5"/>
          <a:stretch>
            <a:fillRect/>
          </a:stretch>
        </p:blipFill>
        <p:spPr>
          <a:xfrm>
            <a:off x="9062117" y="1656303"/>
            <a:ext cx="2005965" cy="4114800"/>
          </a:xfrm>
          <a:prstGeom prst="rect">
            <a:avLst/>
          </a:prstGeom>
        </p:spPr>
      </p:pic>
      <p:sp>
        <p:nvSpPr>
          <p:cNvPr id="14" name="TextBox 13">
            <a:extLst>
              <a:ext uri="{FF2B5EF4-FFF2-40B4-BE49-F238E27FC236}">
                <a16:creationId xmlns:a16="http://schemas.microsoft.com/office/drawing/2014/main" id="{18176B12-B646-41FE-B0A8-70270E7E5A21}"/>
              </a:ext>
            </a:extLst>
          </p:cNvPr>
          <p:cNvSpPr txBox="1"/>
          <p:nvPr/>
        </p:nvSpPr>
        <p:spPr>
          <a:xfrm>
            <a:off x="6873072" y="5821346"/>
            <a:ext cx="1433565" cy="3777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Profile Page</a:t>
            </a:r>
          </a:p>
        </p:txBody>
      </p:sp>
    </p:spTree>
    <p:extLst>
      <p:ext uri="{BB962C8B-B14F-4D97-AF65-F5344CB8AC3E}">
        <p14:creationId xmlns:p14="http://schemas.microsoft.com/office/powerpoint/2010/main" val="2987004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C41F7-2B33-2C23-CDFE-A1F8C5DF9B90}"/>
              </a:ext>
            </a:extLst>
          </p:cNvPr>
          <p:cNvSpPr>
            <a:spLocks noGrp="1"/>
          </p:cNvSpPr>
          <p:nvPr>
            <p:ph type="ctrTitle"/>
          </p:nvPr>
        </p:nvSpPr>
        <p:spPr>
          <a:xfrm>
            <a:off x="678426" y="889820"/>
            <a:ext cx="9989574" cy="1015180"/>
          </a:xfrm>
        </p:spPr>
        <p:txBody>
          <a:bodyPr>
            <a:normAutofit/>
          </a:bodyPr>
          <a:lstStyle/>
          <a:p>
            <a:r>
              <a:rPr lang="en-US" sz="4400" b="1">
                <a:ea typeface="+mj-lt"/>
                <a:cs typeface="+mj-lt"/>
              </a:rPr>
              <a:t>IMPLEMENTATION</a:t>
            </a:r>
            <a:endParaRPr lang="en-US"/>
          </a:p>
        </p:txBody>
      </p:sp>
      <p:sp>
        <p:nvSpPr>
          <p:cNvPr id="5" name="Subtitle 2">
            <a:extLst>
              <a:ext uri="{FF2B5EF4-FFF2-40B4-BE49-F238E27FC236}">
                <a16:creationId xmlns:a16="http://schemas.microsoft.com/office/drawing/2014/main" id="{7072A66F-3D32-574A-1F8A-DBA4C28136DB}"/>
              </a:ext>
            </a:extLst>
          </p:cNvPr>
          <p:cNvSpPr>
            <a:spLocks noGrp="1"/>
          </p:cNvSpPr>
          <p:nvPr>
            <p:ph type="subTitle" idx="1"/>
          </p:nvPr>
        </p:nvSpPr>
        <p:spPr>
          <a:xfrm>
            <a:off x="678426" y="1633205"/>
            <a:ext cx="9989574" cy="3814426"/>
          </a:xfrm>
        </p:spPr>
        <p:txBody>
          <a:bodyPr anchor="t">
            <a:normAutofit/>
          </a:bodyPr>
          <a:lstStyle/>
          <a:p>
            <a:endParaRPr lang="en-US" sz="1100">
              <a:latin typeface="Calibri"/>
              <a:cs typeface="Calibri"/>
            </a:endParaRPr>
          </a:p>
          <a:p>
            <a:endParaRPr lang="en-US" b="1">
              <a:cs typeface="Calibri"/>
            </a:endParaRPr>
          </a:p>
          <a:p>
            <a:pPr marL="457200" indent="-457200">
              <a:buAutoNum type="alphaUcPeriod"/>
            </a:pPr>
            <a:r>
              <a:rPr lang="en-US" b="1">
                <a:latin typeface="Calisto MT"/>
                <a:cs typeface="Calibri"/>
              </a:rPr>
              <a:t>Frontend: React Native – React Redux  - Typescript</a:t>
            </a:r>
          </a:p>
          <a:p>
            <a:pPr marL="457200" indent="-457200">
              <a:buAutoNum type="alphaUcPeriod"/>
            </a:pPr>
            <a:endParaRPr lang="en-US" b="1">
              <a:latin typeface="Calisto MT"/>
              <a:cs typeface="Calibri"/>
            </a:endParaRPr>
          </a:p>
          <a:p>
            <a:pPr marL="457200" indent="-457200">
              <a:buAutoNum type="alphaUcPeriod"/>
            </a:pPr>
            <a:endParaRPr lang="en-US" b="1">
              <a:latin typeface="Calisto MT"/>
              <a:cs typeface="Calibri"/>
            </a:endParaRPr>
          </a:p>
          <a:p>
            <a:pPr marL="457200" indent="-457200">
              <a:buAutoNum type="alphaUcPeriod"/>
            </a:pPr>
            <a:r>
              <a:rPr lang="en-US" b="1">
                <a:latin typeface="Calisto MT"/>
                <a:cs typeface="Calibri"/>
              </a:rPr>
              <a:t>Backend: Express JS(Node) - Graph QL - Typescript</a:t>
            </a:r>
          </a:p>
          <a:p>
            <a:pPr marL="457200" indent="-457200">
              <a:buAutoNum type="arabicPeriod"/>
            </a:pPr>
            <a:endParaRPr lang="en-US" b="1">
              <a:latin typeface="Calisto MT"/>
              <a:cs typeface="Calibri"/>
            </a:endParaRPr>
          </a:p>
          <a:p>
            <a:pPr marL="457200" indent="-457200">
              <a:buAutoNum type="arabicPeriod"/>
            </a:pPr>
            <a:endParaRPr lang="en-US" b="1">
              <a:latin typeface="Calisto MT"/>
              <a:cs typeface="Calibri"/>
            </a:endParaRPr>
          </a:p>
          <a:p>
            <a:pPr marL="457200" indent="-457200">
              <a:buAutoNum type="arabicPeriod"/>
            </a:pPr>
            <a:endParaRPr lang="en-US" b="1">
              <a:latin typeface="Calisto MT"/>
              <a:cs typeface="Calibri"/>
            </a:endParaRPr>
          </a:p>
          <a:p>
            <a:pPr marL="285750" indent="-285750">
              <a:buChar char="•"/>
            </a:pPr>
            <a:endParaRPr lang="en-US" b="1">
              <a:latin typeface="Calisto MT"/>
              <a:cs typeface="Calibri"/>
            </a:endParaRPr>
          </a:p>
        </p:txBody>
      </p:sp>
    </p:spTree>
    <p:extLst>
      <p:ext uri="{BB962C8B-B14F-4D97-AF65-F5344CB8AC3E}">
        <p14:creationId xmlns:p14="http://schemas.microsoft.com/office/powerpoint/2010/main" val="4172049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C41F7-2B33-2C23-CDFE-A1F8C5DF9B90}"/>
              </a:ext>
            </a:extLst>
          </p:cNvPr>
          <p:cNvSpPr>
            <a:spLocks noGrp="1"/>
          </p:cNvSpPr>
          <p:nvPr>
            <p:ph type="ctrTitle"/>
          </p:nvPr>
        </p:nvSpPr>
        <p:spPr>
          <a:xfrm>
            <a:off x="678426" y="889820"/>
            <a:ext cx="9989574" cy="1015180"/>
          </a:xfrm>
        </p:spPr>
        <p:txBody>
          <a:bodyPr>
            <a:normAutofit/>
          </a:bodyPr>
          <a:lstStyle/>
          <a:p>
            <a:r>
              <a:rPr lang="en-US" sz="4400" b="1">
                <a:ea typeface="+mj-lt"/>
                <a:cs typeface="+mj-lt"/>
              </a:rPr>
              <a:t>Testing </a:t>
            </a:r>
            <a:endParaRPr lang="en-US"/>
          </a:p>
        </p:txBody>
      </p:sp>
      <p:sp>
        <p:nvSpPr>
          <p:cNvPr id="5" name="Subtitle 2">
            <a:extLst>
              <a:ext uri="{FF2B5EF4-FFF2-40B4-BE49-F238E27FC236}">
                <a16:creationId xmlns:a16="http://schemas.microsoft.com/office/drawing/2014/main" id="{7072A66F-3D32-574A-1F8A-DBA4C28136DB}"/>
              </a:ext>
            </a:extLst>
          </p:cNvPr>
          <p:cNvSpPr>
            <a:spLocks noGrp="1"/>
          </p:cNvSpPr>
          <p:nvPr>
            <p:ph type="subTitle" idx="1"/>
          </p:nvPr>
        </p:nvSpPr>
        <p:spPr>
          <a:xfrm>
            <a:off x="678426" y="1633205"/>
            <a:ext cx="9989574" cy="3814426"/>
          </a:xfrm>
        </p:spPr>
        <p:txBody>
          <a:bodyPr anchor="t">
            <a:normAutofit/>
          </a:bodyPr>
          <a:lstStyle/>
          <a:p>
            <a:endParaRPr lang="en-US" sz="1100" dirty="0">
              <a:latin typeface="Calibri"/>
              <a:cs typeface="Calibri"/>
            </a:endParaRPr>
          </a:p>
          <a:p>
            <a:endParaRPr lang="en-US" b="1" dirty="0">
              <a:cs typeface="Calibri"/>
            </a:endParaRPr>
          </a:p>
          <a:p>
            <a:pPr marL="457200" indent="-457200">
              <a:buAutoNum type="alphaUcPeriod"/>
            </a:pPr>
            <a:r>
              <a:rPr lang="en-US" b="1" dirty="0">
                <a:latin typeface="Calisto MT"/>
                <a:cs typeface="Calibri"/>
              </a:rPr>
              <a:t>We will use typescript </a:t>
            </a:r>
          </a:p>
          <a:p>
            <a:pPr marL="457200" indent="-457200">
              <a:buAutoNum type="alphaUcPeriod"/>
            </a:pPr>
            <a:endParaRPr lang="en-US" b="1" dirty="0">
              <a:latin typeface="Calisto MT"/>
              <a:cs typeface="Calibri"/>
            </a:endParaRPr>
          </a:p>
          <a:p>
            <a:pPr marL="457200" indent="-457200">
              <a:buAutoNum type="alphaUcPeriod"/>
            </a:pPr>
            <a:r>
              <a:rPr lang="en-US" b="1" dirty="0">
                <a:latin typeface="Calisto MT"/>
                <a:cs typeface="Calibri"/>
              </a:rPr>
              <a:t>Debugging tools like logging information on the counsel. </a:t>
            </a:r>
          </a:p>
          <a:p>
            <a:pPr marL="457200" indent="-457200">
              <a:buAutoNum type="alphaUcPeriod"/>
            </a:pPr>
            <a:endParaRPr lang="en-US" b="1" dirty="0">
              <a:latin typeface="Calisto MT"/>
              <a:cs typeface="Calibri"/>
            </a:endParaRPr>
          </a:p>
          <a:p>
            <a:pPr marL="457200" indent="-457200">
              <a:buAutoNum type="alphaUcPeriod"/>
            </a:pPr>
            <a:r>
              <a:rPr lang="en-US" b="1" dirty="0">
                <a:latin typeface="Calisto MT"/>
                <a:cs typeface="Calibri"/>
              </a:rPr>
              <a:t>Beta version to general users. </a:t>
            </a:r>
          </a:p>
          <a:p>
            <a:pPr marL="457200" indent="-457200">
              <a:buAutoNum type="arabicPeriod"/>
            </a:pPr>
            <a:endParaRPr lang="en-US" b="1" dirty="0">
              <a:latin typeface="Calisto MT"/>
              <a:cs typeface="Calibri"/>
            </a:endParaRPr>
          </a:p>
          <a:p>
            <a:pPr marL="457200" indent="-457200">
              <a:buAutoNum type="arabicPeriod"/>
            </a:pPr>
            <a:endParaRPr lang="en-US" b="1" dirty="0">
              <a:latin typeface="Calisto MT"/>
              <a:cs typeface="Calibri"/>
            </a:endParaRPr>
          </a:p>
          <a:p>
            <a:pPr marL="285750" indent="-285750">
              <a:buChar char="•"/>
            </a:pPr>
            <a:endParaRPr lang="en-US" b="1" dirty="0">
              <a:latin typeface="Calisto MT"/>
              <a:cs typeface="Calibri"/>
            </a:endParaRPr>
          </a:p>
        </p:txBody>
      </p:sp>
    </p:spTree>
    <p:extLst>
      <p:ext uri="{BB962C8B-B14F-4D97-AF65-F5344CB8AC3E}">
        <p14:creationId xmlns:p14="http://schemas.microsoft.com/office/powerpoint/2010/main" val="2406975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FC41F7-2B33-2C23-CDFE-A1F8C5DF9B90}"/>
              </a:ext>
            </a:extLst>
          </p:cNvPr>
          <p:cNvSpPr>
            <a:spLocks noGrp="1"/>
          </p:cNvSpPr>
          <p:nvPr>
            <p:ph type="ctrTitle"/>
          </p:nvPr>
        </p:nvSpPr>
        <p:spPr>
          <a:xfrm>
            <a:off x="700087" y="909638"/>
            <a:ext cx="10691813" cy="1155618"/>
          </a:xfrm>
        </p:spPr>
        <p:txBody>
          <a:bodyPr vert="horz" lIns="91440" tIns="45720" rIns="91440" bIns="45720" rtlCol="0" anchor="t">
            <a:normAutofit/>
          </a:bodyPr>
          <a:lstStyle/>
          <a:p>
            <a:r>
              <a:rPr lang="en-US" sz="4000" b="1" kern="1200" cap="all" spc="30" baseline="0">
                <a:solidFill>
                  <a:schemeClr val="tx1"/>
                </a:solidFill>
                <a:effectLst/>
                <a:latin typeface="+mj-lt"/>
                <a:ea typeface="+mj-ea"/>
                <a:cs typeface="+mj-cs"/>
              </a:rPr>
              <a:t>Project significance:</a:t>
            </a:r>
            <a:endParaRPr lang="en-US" sz="4000" b="1" kern="1200" cap="all" spc="30" baseline="0">
              <a:solidFill>
                <a:schemeClr val="tx1"/>
              </a:solidFill>
              <a:latin typeface="+mj-lt"/>
              <a:ea typeface="+mj-ea"/>
              <a:cs typeface="+mj-cs"/>
            </a:endParaRPr>
          </a:p>
        </p:txBody>
      </p:sp>
      <p:cxnSp>
        <p:nvCxnSpPr>
          <p:cNvPr id="18" name="Straight Connector 17">
            <a:extLst>
              <a:ext uri="{FF2B5EF4-FFF2-40B4-BE49-F238E27FC236}">
                <a16:creationId xmlns:a16="http://schemas.microsoft.com/office/drawing/2014/main" id="{AAD0195E-7F27-4D06-9427-0C121D721A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D74C2FC-3228-4FC1-B97B-87AD35508D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3B7044BB-3FE1-6240-EA2B-BEBA882274B6}"/>
              </a:ext>
            </a:extLst>
          </p:cNvPr>
          <p:cNvSpPr>
            <a:spLocks noGrp="1"/>
          </p:cNvSpPr>
          <p:nvPr>
            <p:ph type="subTitle" idx="1"/>
          </p:nvPr>
        </p:nvSpPr>
        <p:spPr>
          <a:xfrm>
            <a:off x="700088" y="1870970"/>
            <a:ext cx="10691812" cy="1086544"/>
          </a:xfrm>
        </p:spPr>
        <p:txBody>
          <a:bodyPr anchor="t"/>
          <a:lstStyle/>
          <a:p>
            <a:pPr defTabSz="978408">
              <a:spcBef>
                <a:spcPts val="1070"/>
              </a:spcBef>
            </a:pPr>
            <a:r>
              <a:rPr lang="en-US" sz="1926" kern="1200">
                <a:solidFill>
                  <a:schemeClr val="tx1"/>
                </a:solidFill>
                <a:latin typeface="Calibri" panose="020F0502020204030204" pitchFamily="34" charset="0"/>
                <a:ea typeface="+mn-ea"/>
                <a:cs typeface="Arial" panose="020B0604020202020204" pitchFamily="34" charset="0"/>
              </a:rPr>
              <a:t>The project will help diabetic patients optimize their insulin intake using previous data from the user and other users.</a:t>
            </a:r>
            <a:endParaRPr lang="en-LB" sz="1800">
              <a:effectLst/>
              <a:latin typeface="Calibri" panose="020F0502020204030204" pitchFamily="34" charset="0"/>
              <a:ea typeface="Calibri" panose="020F0502020204030204" pitchFamily="34" charset="0"/>
              <a:cs typeface="Arial" panose="020B0604020202020204" pitchFamily="34" charset="0"/>
            </a:endParaRPr>
          </a:p>
        </p:txBody>
      </p:sp>
      <p:sp>
        <p:nvSpPr>
          <p:cNvPr id="5" name="Title 1">
            <a:extLst>
              <a:ext uri="{FF2B5EF4-FFF2-40B4-BE49-F238E27FC236}">
                <a16:creationId xmlns:a16="http://schemas.microsoft.com/office/drawing/2014/main" id="{6E3FDA6B-6C6A-CCEA-0A08-5DEA04025DA4}"/>
              </a:ext>
            </a:extLst>
          </p:cNvPr>
          <p:cNvSpPr>
            <a:spLocks noGrp="1"/>
          </p:cNvSpPr>
          <p:nvPr>
            <p:ph type="ctrTitle"/>
          </p:nvPr>
        </p:nvSpPr>
        <p:spPr>
          <a:xfrm>
            <a:off x="700088" y="2853474"/>
            <a:ext cx="10691812" cy="1086544"/>
          </a:xfrm>
        </p:spPr>
        <p:txBody>
          <a:bodyPr>
            <a:normAutofit/>
          </a:bodyPr>
          <a:lstStyle/>
          <a:p>
            <a:pPr defTabSz="978408"/>
            <a:r>
              <a:rPr lang="en-US" sz="4708" b="1" kern="1200" cap="all" spc="32" baseline="0">
                <a:solidFill>
                  <a:schemeClr val="tx1"/>
                </a:solidFill>
                <a:latin typeface="Calibri"/>
                <a:ea typeface="+mj-ea"/>
                <a:cs typeface="Arial"/>
              </a:rPr>
              <a:t>Problem statement:</a:t>
            </a:r>
            <a:endParaRPr lang="en-LB" sz="4400" b="1">
              <a:effectLst/>
              <a:latin typeface="Calibri"/>
              <a:ea typeface="Calibri" panose="020F0502020204030204" pitchFamily="34" charset="0"/>
              <a:cs typeface="Arial"/>
            </a:endParaRPr>
          </a:p>
        </p:txBody>
      </p:sp>
      <p:sp>
        <p:nvSpPr>
          <p:cNvPr id="7" name="Subtitle 2">
            <a:extLst>
              <a:ext uri="{FF2B5EF4-FFF2-40B4-BE49-F238E27FC236}">
                <a16:creationId xmlns:a16="http://schemas.microsoft.com/office/drawing/2014/main" id="{24F229E2-DA44-0CB4-1B12-9020DF98A799}"/>
              </a:ext>
            </a:extLst>
          </p:cNvPr>
          <p:cNvSpPr txBox="1">
            <a:spLocks/>
          </p:cNvSpPr>
          <p:nvPr/>
        </p:nvSpPr>
        <p:spPr>
          <a:xfrm>
            <a:off x="700088" y="3940018"/>
            <a:ext cx="10791746" cy="1086544"/>
          </a:xfrm>
          <a:prstGeom prst="rect">
            <a:avLst/>
          </a:prstGeom>
        </p:spPr>
        <p:txBody>
          <a:bodyPr vert="horz" lIns="91440" tIns="45720" rIns="91440" bIns="45720" rtlCol="0" anchor="t">
            <a:normAutofit/>
          </a:bodyPr>
          <a:lstStyle>
            <a:lvl1pPr marL="0" indent="0" algn="l" defTabSz="914400" rtl="0" eaLnBrk="1" latinLnBrk="0" hangingPunct="1">
              <a:lnSpc>
                <a:spcPct val="12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defTabSz="978408">
              <a:lnSpc>
                <a:spcPct val="110000"/>
              </a:lnSpc>
              <a:spcBef>
                <a:spcPts val="1070"/>
              </a:spcBef>
            </a:pPr>
            <a:r>
              <a:rPr lang="en-US" sz="1926" kern="1200">
                <a:solidFill>
                  <a:schemeClr val="tx1"/>
                </a:solidFill>
                <a:latin typeface="Calibri" panose="020F0502020204030204" pitchFamily="34" charset="0"/>
                <a:ea typeface="+mn-ea"/>
                <a:cs typeface="Arial" panose="020B0604020202020204" pitchFamily="34" charset="0"/>
              </a:rPr>
              <a:t>The problem is that it is hard to evaluate how much insulin should be injected for a specific food that the patient has never tried before. Also, it is hard to calculate and keep track of the insulin increase or decrease for specific foods based on glucose levels.</a:t>
            </a:r>
            <a:endParaRPr lang="en-LB" sz="18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050685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FC41F7-2B33-2C23-CDFE-A1F8C5DF9B90}"/>
              </a:ext>
            </a:extLst>
          </p:cNvPr>
          <p:cNvSpPr>
            <a:spLocks noGrp="1"/>
          </p:cNvSpPr>
          <p:nvPr>
            <p:ph type="ctrTitle"/>
          </p:nvPr>
        </p:nvSpPr>
        <p:spPr>
          <a:xfrm>
            <a:off x="700088" y="909637"/>
            <a:ext cx="6852004" cy="1362073"/>
          </a:xfrm>
        </p:spPr>
        <p:txBody>
          <a:bodyPr vert="horz" lIns="91440" tIns="45720" rIns="91440" bIns="45720" rtlCol="0" anchor="t">
            <a:normAutofit/>
          </a:bodyPr>
          <a:lstStyle/>
          <a:p>
            <a:r>
              <a:rPr lang="en-US" sz="4000" b="1" kern="1200" cap="all" spc="30" baseline="0">
                <a:solidFill>
                  <a:schemeClr val="tx1"/>
                </a:solidFill>
                <a:effectLst/>
                <a:latin typeface="+mj-lt"/>
                <a:ea typeface="+mj-ea"/>
                <a:cs typeface="+mj-cs"/>
              </a:rPr>
              <a:t>Project Scope:</a:t>
            </a:r>
            <a:endParaRPr lang="en-US" sz="4000" b="1" kern="1200" cap="all" spc="30" baseline="0">
              <a:solidFill>
                <a:schemeClr val="tx1"/>
              </a:solidFill>
              <a:latin typeface="+mj-lt"/>
              <a:ea typeface="+mj-ea"/>
              <a:cs typeface="+mj-cs"/>
            </a:endParaRPr>
          </a:p>
        </p:txBody>
      </p:sp>
      <p:cxnSp>
        <p:nvCxnSpPr>
          <p:cNvPr id="23" name="Straight Connector 22">
            <a:extLst>
              <a:ext uri="{FF2B5EF4-FFF2-40B4-BE49-F238E27FC236}">
                <a16:creationId xmlns:a16="http://schemas.microsoft.com/office/drawing/2014/main" id="{7F1E95A2-E5F1-4C8A-92DC-CE369D1939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3B7044BB-3FE1-6240-EA2B-BEBA882274B6}"/>
              </a:ext>
            </a:extLst>
          </p:cNvPr>
          <p:cNvSpPr>
            <a:spLocks noGrp="1"/>
          </p:cNvSpPr>
          <p:nvPr>
            <p:ph type="subTitle" idx="1"/>
          </p:nvPr>
        </p:nvSpPr>
        <p:spPr>
          <a:xfrm>
            <a:off x="700088" y="1839261"/>
            <a:ext cx="6804626" cy="3990322"/>
          </a:xfrm>
        </p:spPr>
        <p:txBody>
          <a:bodyPr vert="horz" lIns="91440" tIns="45720" rIns="91440" bIns="45720" rtlCol="0">
            <a:normAutofit/>
          </a:bodyPr>
          <a:lstStyle/>
          <a:p>
            <a:pPr>
              <a:lnSpc>
                <a:spcPct val="110000"/>
              </a:lnSpc>
            </a:pPr>
            <a:r>
              <a:rPr lang="en-US" sz="1600">
                <a:effectLst/>
              </a:rPr>
              <a:t>The plan is to build a free app that will:</a:t>
            </a:r>
            <a:endParaRPr lang="en-US"/>
          </a:p>
          <a:p>
            <a:pPr indent="-228600">
              <a:lnSpc>
                <a:spcPct val="110000"/>
              </a:lnSpc>
              <a:buFont typeface="Arial" panose="020B0604020202020204" pitchFamily="34" charset="0"/>
              <a:buChar char="•"/>
            </a:pPr>
            <a:endParaRPr lang="en-US" sz="1600"/>
          </a:p>
          <a:p>
            <a:pPr marL="285750" lvl="0" indent="-228600">
              <a:lnSpc>
                <a:spcPct val="110000"/>
              </a:lnSpc>
              <a:buFont typeface="Arial" panose="020B0604020202020204" pitchFamily="34" charset="0"/>
              <a:buChar char="•"/>
            </a:pPr>
            <a:r>
              <a:rPr lang="en-US" sz="1600">
                <a:effectLst/>
              </a:rPr>
              <a:t>Give the users access to a data base of how much insulin they should take on specific food</a:t>
            </a:r>
          </a:p>
          <a:p>
            <a:pPr marL="285750" lvl="0" indent="-228600">
              <a:lnSpc>
                <a:spcPct val="110000"/>
              </a:lnSpc>
              <a:buFont typeface="Arial" panose="020B0604020202020204" pitchFamily="34" charset="0"/>
              <a:buChar char="•"/>
            </a:pPr>
            <a:r>
              <a:rPr lang="en-US" sz="1600">
                <a:effectLst/>
              </a:rPr>
              <a:t>The database will update and be more optimized every time the user enters new data.</a:t>
            </a:r>
          </a:p>
          <a:p>
            <a:pPr marL="285750" lvl="0" indent="-228600">
              <a:lnSpc>
                <a:spcPct val="110000"/>
              </a:lnSpc>
              <a:buFont typeface="Arial" panose="020B0604020202020204" pitchFamily="34" charset="0"/>
              <a:buChar char="•"/>
            </a:pPr>
            <a:r>
              <a:rPr lang="en-US" sz="1600">
                <a:effectLst/>
              </a:rPr>
              <a:t>Give better and more organized data to the patient’s doctor</a:t>
            </a:r>
          </a:p>
          <a:p>
            <a:pPr indent="-228600">
              <a:lnSpc>
                <a:spcPct val="110000"/>
              </a:lnSpc>
              <a:buFont typeface="Arial" panose="020B0604020202020204" pitchFamily="34" charset="0"/>
              <a:buChar char="•"/>
            </a:pPr>
            <a:endParaRPr lang="en-US" sz="1600">
              <a:effectLst/>
            </a:endParaRPr>
          </a:p>
          <a:p>
            <a:pPr>
              <a:lnSpc>
                <a:spcPct val="110000"/>
              </a:lnSpc>
            </a:pPr>
            <a:r>
              <a:rPr lang="en-US" sz="1600">
                <a:effectLst/>
              </a:rPr>
              <a:t>We may face limitations at the beginning of the project due to it depending on previous data.</a:t>
            </a:r>
          </a:p>
          <a:p>
            <a:pPr indent="-228600">
              <a:lnSpc>
                <a:spcPct val="110000"/>
              </a:lnSpc>
              <a:buFont typeface="Arial" panose="020B0604020202020204" pitchFamily="34" charset="0"/>
              <a:buChar char="•"/>
            </a:pPr>
            <a:endParaRPr lang="en-US" sz="1600">
              <a:effectLst/>
            </a:endParaRPr>
          </a:p>
        </p:txBody>
      </p:sp>
      <p:pic>
        <p:nvPicPr>
          <p:cNvPr id="8" name="Graphic 6" descr="Check List">
            <a:extLst>
              <a:ext uri="{FF2B5EF4-FFF2-40B4-BE49-F238E27FC236}">
                <a16:creationId xmlns:a16="http://schemas.microsoft.com/office/drawing/2014/main" id="{C2DBDA88-89A6-0B7D-189C-9AE4882737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15300" y="1790698"/>
            <a:ext cx="3276600" cy="3276600"/>
          </a:xfrm>
          <a:prstGeom prst="rect">
            <a:avLst/>
          </a:prstGeom>
        </p:spPr>
      </p:pic>
      <p:cxnSp>
        <p:nvCxnSpPr>
          <p:cNvPr id="25" name="Straight Connector 24">
            <a:extLst>
              <a:ext uri="{FF2B5EF4-FFF2-40B4-BE49-F238E27FC236}">
                <a16:creationId xmlns:a16="http://schemas.microsoft.com/office/drawing/2014/main" id="{AFCF674C-D208-4497-A189-02E8503DA8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2198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4" name="Straight Connector 43">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45">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56" name="Rectangle 47">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FC41F7-2B33-2C23-CDFE-A1F8C5DF9B90}"/>
              </a:ext>
            </a:extLst>
          </p:cNvPr>
          <p:cNvSpPr>
            <a:spLocks noGrp="1"/>
          </p:cNvSpPr>
          <p:nvPr>
            <p:ph type="ctrTitle"/>
          </p:nvPr>
        </p:nvSpPr>
        <p:spPr>
          <a:xfrm>
            <a:off x="700635" y="922096"/>
            <a:ext cx="10691265" cy="864072"/>
          </a:xfrm>
        </p:spPr>
        <p:txBody>
          <a:bodyPr vert="horz" lIns="91440" tIns="45720" rIns="91440" bIns="45720" rtlCol="0" anchor="t">
            <a:normAutofit/>
          </a:bodyPr>
          <a:lstStyle/>
          <a:p>
            <a:r>
              <a:rPr lang="en-US" sz="4000" b="1" kern="1200" cap="all" spc="30" baseline="0">
                <a:solidFill>
                  <a:schemeClr val="tx1"/>
                </a:solidFill>
                <a:latin typeface="+mj-lt"/>
                <a:ea typeface="+mj-ea"/>
                <a:cs typeface="+mj-cs"/>
              </a:rPr>
              <a:t>SDLC Model</a:t>
            </a:r>
            <a:r>
              <a:rPr lang="en-US" sz="4000" b="1" kern="1200" cap="all" spc="30" baseline="0">
                <a:solidFill>
                  <a:schemeClr val="tx1"/>
                </a:solidFill>
                <a:effectLst/>
                <a:latin typeface="+mj-lt"/>
                <a:ea typeface="+mj-ea"/>
                <a:cs typeface="+mj-cs"/>
              </a:rPr>
              <a:t>:</a:t>
            </a:r>
            <a:r>
              <a:rPr lang="en-US" sz="4000" kern="1200" cap="all" spc="30" baseline="0">
                <a:solidFill>
                  <a:schemeClr val="tx1"/>
                </a:solidFill>
                <a:latin typeface="+mj-lt"/>
                <a:ea typeface="+mj-ea"/>
                <a:cs typeface="+mj-cs"/>
              </a:rPr>
              <a:t> </a:t>
            </a:r>
          </a:p>
        </p:txBody>
      </p:sp>
      <p:cxnSp>
        <p:nvCxnSpPr>
          <p:cNvPr id="57" name="Straight Connector 49">
            <a:extLst>
              <a:ext uri="{FF2B5EF4-FFF2-40B4-BE49-F238E27FC236}">
                <a16:creationId xmlns:a16="http://schemas.microsoft.com/office/drawing/2014/main" id="{5EF1A8C6-8F60-4EF2-B4D7-A5A5E94F69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25" name="Picture 4">
            <a:extLst>
              <a:ext uri="{FF2B5EF4-FFF2-40B4-BE49-F238E27FC236}">
                <a16:creationId xmlns:a16="http://schemas.microsoft.com/office/drawing/2014/main" id="{A44094F8-E9DE-F15F-4637-82662181A203}"/>
              </a:ext>
            </a:extLst>
          </p:cNvPr>
          <p:cNvPicPr>
            <a:picLocks noChangeAspect="1"/>
          </p:cNvPicPr>
          <p:nvPr/>
        </p:nvPicPr>
        <p:blipFill rotWithShape="1">
          <a:blip r:embed="rId2"/>
          <a:srcRect l="16488" r="19680" b="1"/>
          <a:stretch/>
        </p:blipFill>
        <p:spPr>
          <a:xfrm>
            <a:off x="800099" y="1868035"/>
            <a:ext cx="2782512" cy="3923165"/>
          </a:xfrm>
          <a:prstGeom prst="rect">
            <a:avLst/>
          </a:prstGeom>
        </p:spPr>
      </p:pic>
      <p:sp>
        <p:nvSpPr>
          <p:cNvPr id="3" name="Subtitle 2">
            <a:extLst>
              <a:ext uri="{FF2B5EF4-FFF2-40B4-BE49-F238E27FC236}">
                <a16:creationId xmlns:a16="http://schemas.microsoft.com/office/drawing/2014/main" id="{3B7044BB-3FE1-6240-EA2B-BEBA882274B6}"/>
              </a:ext>
            </a:extLst>
          </p:cNvPr>
          <p:cNvSpPr>
            <a:spLocks noGrp="1"/>
          </p:cNvSpPr>
          <p:nvPr>
            <p:ph type="subTitle" idx="1"/>
          </p:nvPr>
        </p:nvSpPr>
        <p:spPr>
          <a:xfrm>
            <a:off x="3873578" y="1906418"/>
            <a:ext cx="7618334" cy="3923165"/>
          </a:xfrm>
        </p:spPr>
        <p:txBody>
          <a:bodyPr vert="horz" lIns="91440" tIns="45720" rIns="91440" bIns="45720" rtlCol="0" anchor="b">
            <a:noAutofit/>
          </a:bodyPr>
          <a:lstStyle/>
          <a:p>
            <a:pPr>
              <a:lnSpc>
                <a:spcPct val="110000"/>
              </a:lnSpc>
            </a:pPr>
            <a:r>
              <a:rPr lang="en-US" sz="1600"/>
              <a:t>We will be using the incremental model because our project will be divided into 2 functioning increments:</a:t>
            </a:r>
            <a:endParaRPr lang="en-US"/>
          </a:p>
          <a:p>
            <a:pPr marL="342900" indent="-228600">
              <a:lnSpc>
                <a:spcPct val="110000"/>
              </a:lnSpc>
              <a:buFont typeface="Arial" panose="020B0604020202020204" pitchFamily="34" charset="0"/>
              <a:buChar char="•"/>
            </a:pPr>
            <a:r>
              <a:rPr lang="en-US" sz="1600"/>
              <a:t>The first increment just gathers data from diabetes users and analyses this data individually and optimizes the best insulin dose to be taken for the user. </a:t>
            </a:r>
          </a:p>
          <a:p>
            <a:pPr marL="342900" indent="-228600">
              <a:lnSpc>
                <a:spcPct val="110000"/>
              </a:lnSpc>
              <a:buFont typeface="Arial" panose="020B0604020202020204" pitchFamily="34" charset="0"/>
              <a:buChar char="•"/>
            </a:pPr>
            <a:r>
              <a:rPr lang="en-US" sz="1600"/>
              <a:t>Second increment that is a version two update will be after gathering some data, will be subjected to public diabetic patients where it will work on analyzing data based on machine learning algorithms to give recommendations for other patients for the best insultation for insulin dosage.</a:t>
            </a:r>
          </a:p>
          <a:p>
            <a:pPr marL="342900" indent="-228600">
              <a:lnSpc>
                <a:spcPct val="110000"/>
              </a:lnSpc>
              <a:buFont typeface="Arial" panose="020B0604020202020204" pitchFamily="34" charset="0"/>
              <a:buChar char="•"/>
            </a:pPr>
            <a:r>
              <a:rPr lang="en-US" sz="1600"/>
              <a:t>Each increment by itself will depend on the waterfall model that ensures the full functionality of it from the phase of analysis till the testing phase and this is our case.</a:t>
            </a:r>
          </a:p>
          <a:p>
            <a:pPr>
              <a:lnSpc>
                <a:spcPct val="110000"/>
              </a:lnSpc>
            </a:pPr>
            <a:r>
              <a:rPr lang="en-US" sz="1600"/>
              <a:t>Our project should ensure fast release to help diabetes patients take benefit from our service.</a:t>
            </a:r>
          </a:p>
        </p:txBody>
      </p:sp>
      <p:cxnSp>
        <p:nvCxnSpPr>
          <p:cNvPr id="58" name="Straight Connector 51">
            <a:extLst>
              <a:ext uri="{FF2B5EF4-FFF2-40B4-BE49-F238E27FC236}">
                <a16:creationId xmlns:a16="http://schemas.microsoft.com/office/drawing/2014/main" id="{FD9760AA-CA3F-4C65-B688-B44307731F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791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FC41F7-2B33-2C23-CDFE-A1F8C5DF9B90}"/>
              </a:ext>
            </a:extLst>
          </p:cNvPr>
          <p:cNvSpPr>
            <a:spLocks noGrp="1"/>
          </p:cNvSpPr>
          <p:nvPr>
            <p:ph type="ctrTitle"/>
          </p:nvPr>
        </p:nvSpPr>
        <p:spPr>
          <a:xfrm>
            <a:off x="685800" y="899024"/>
            <a:ext cx="5262097" cy="729538"/>
          </a:xfrm>
        </p:spPr>
        <p:txBody>
          <a:bodyPr>
            <a:normAutofit/>
          </a:bodyPr>
          <a:lstStyle/>
          <a:p>
            <a:r>
              <a:rPr lang="en-US" sz="4000" b="1">
                <a:ea typeface="+mj-lt"/>
                <a:cs typeface="+mj-lt"/>
              </a:rPr>
              <a:t>Feasibility Study:</a:t>
            </a:r>
            <a:endParaRPr lang="en-US" sz="4000">
              <a:ea typeface="+mj-lt"/>
              <a:cs typeface="+mj-lt"/>
            </a:endParaRPr>
          </a:p>
        </p:txBody>
      </p:sp>
      <p:cxnSp>
        <p:nvCxnSpPr>
          <p:cNvPr id="23" name="Straight Connector 2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Table 4">
            <a:extLst>
              <a:ext uri="{FF2B5EF4-FFF2-40B4-BE49-F238E27FC236}">
                <a16:creationId xmlns:a16="http://schemas.microsoft.com/office/drawing/2014/main" id="{6A75C702-D2A2-E602-C675-C73E840AEB0D}"/>
              </a:ext>
            </a:extLst>
          </p:cNvPr>
          <p:cNvGraphicFramePr>
            <a:graphicFrameLocks noGrp="1"/>
          </p:cNvGraphicFramePr>
          <p:nvPr>
            <p:extLst>
              <p:ext uri="{D42A27DB-BD31-4B8C-83A1-F6EECF244321}">
                <p14:modId xmlns:p14="http://schemas.microsoft.com/office/powerpoint/2010/main" val="2586967551"/>
              </p:ext>
            </p:extLst>
          </p:nvPr>
        </p:nvGraphicFramePr>
        <p:xfrm>
          <a:off x="418577" y="1725883"/>
          <a:ext cx="11417361" cy="4518058"/>
        </p:xfrm>
        <a:graphic>
          <a:graphicData uri="http://schemas.openxmlformats.org/drawingml/2006/table">
            <a:tbl>
              <a:tblPr firstRow="1" bandRow="1">
                <a:tableStyleId>{10A1B5D5-9B99-4C35-A422-299274C87663}</a:tableStyleId>
              </a:tblPr>
              <a:tblGrid>
                <a:gridCol w="1321509">
                  <a:extLst>
                    <a:ext uri="{9D8B030D-6E8A-4147-A177-3AD203B41FA5}">
                      <a16:colId xmlns:a16="http://schemas.microsoft.com/office/drawing/2014/main" val="410635561"/>
                    </a:ext>
                  </a:extLst>
                </a:gridCol>
                <a:gridCol w="841321">
                  <a:extLst>
                    <a:ext uri="{9D8B030D-6E8A-4147-A177-3AD203B41FA5}">
                      <a16:colId xmlns:a16="http://schemas.microsoft.com/office/drawing/2014/main" val="578540334"/>
                    </a:ext>
                  </a:extLst>
                </a:gridCol>
                <a:gridCol w="841321">
                  <a:extLst>
                    <a:ext uri="{9D8B030D-6E8A-4147-A177-3AD203B41FA5}">
                      <a16:colId xmlns:a16="http://schemas.microsoft.com/office/drawing/2014/main" val="3056151382"/>
                    </a:ext>
                  </a:extLst>
                </a:gridCol>
                <a:gridCol w="841321">
                  <a:extLst>
                    <a:ext uri="{9D8B030D-6E8A-4147-A177-3AD203B41FA5}">
                      <a16:colId xmlns:a16="http://schemas.microsoft.com/office/drawing/2014/main" val="2207900276"/>
                    </a:ext>
                  </a:extLst>
                </a:gridCol>
                <a:gridCol w="841321">
                  <a:extLst>
                    <a:ext uri="{9D8B030D-6E8A-4147-A177-3AD203B41FA5}">
                      <a16:colId xmlns:a16="http://schemas.microsoft.com/office/drawing/2014/main" val="3887278151"/>
                    </a:ext>
                  </a:extLst>
                </a:gridCol>
                <a:gridCol w="841321">
                  <a:extLst>
                    <a:ext uri="{9D8B030D-6E8A-4147-A177-3AD203B41FA5}">
                      <a16:colId xmlns:a16="http://schemas.microsoft.com/office/drawing/2014/main" val="1627595244"/>
                    </a:ext>
                  </a:extLst>
                </a:gridCol>
                <a:gridCol w="841321">
                  <a:extLst>
                    <a:ext uri="{9D8B030D-6E8A-4147-A177-3AD203B41FA5}">
                      <a16:colId xmlns:a16="http://schemas.microsoft.com/office/drawing/2014/main" val="4129151685"/>
                    </a:ext>
                  </a:extLst>
                </a:gridCol>
                <a:gridCol w="841321">
                  <a:extLst>
                    <a:ext uri="{9D8B030D-6E8A-4147-A177-3AD203B41FA5}">
                      <a16:colId xmlns:a16="http://schemas.microsoft.com/office/drawing/2014/main" val="3034861123"/>
                    </a:ext>
                  </a:extLst>
                </a:gridCol>
                <a:gridCol w="841321">
                  <a:extLst>
                    <a:ext uri="{9D8B030D-6E8A-4147-A177-3AD203B41FA5}">
                      <a16:colId xmlns:a16="http://schemas.microsoft.com/office/drawing/2014/main" val="2883941739"/>
                    </a:ext>
                  </a:extLst>
                </a:gridCol>
                <a:gridCol w="841321">
                  <a:extLst>
                    <a:ext uri="{9D8B030D-6E8A-4147-A177-3AD203B41FA5}">
                      <a16:colId xmlns:a16="http://schemas.microsoft.com/office/drawing/2014/main" val="3977313020"/>
                    </a:ext>
                  </a:extLst>
                </a:gridCol>
                <a:gridCol w="841321">
                  <a:extLst>
                    <a:ext uri="{9D8B030D-6E8A-4147-A177-3AD203B41FA5}">
                      <a16:colId xmlns:a16="http://schemas.microsoft.com/office/drawing/2014/main" val="3751195635"/>
                    </a:ext>
                  </a:extLst>
                </a:gridCol>
                <a:gridCol w="841321">
                  <a:extLst>
                    <a:ext uri="{9D8B030D-6E8A-4147-A177-3AD203B41FA5}">
                      <a16:colId xmlns:a16="http://schemas.microsoft.com/office/drawing/2014/main" val="792885653"/>
                    </a:ext>
                  </a:extLst>
                </a:gridCol>
                <a:gridCol w="841321">
                  <a:extLst>
                    <a:ext uri="{9D8B030D-6E8A-4147-A177-3AD203B41FA5}">
                      <a16:colId xmlns:a16="http://schemas.microsoft.com/office/drawing/2014/main" val="1579014766"/>
                    </a:ext>
                  </a:extLst>
                </a:gridCol>
              </a:tblGrid>
              <a:tr h="259483">
                <a:tc>
                  <a:txBody>
                    <a:bodyPr/>
                    <a:lstStyle/>
                    <a:p>
                      <a:pPr algn="ctr" fontAlgn="ctr"/>
                      <a:r>
                        <a:rPr lang="en-US" sz="1100" u="none" strike="noStrike">
                          <a:effectLst/>
                        </a:rPr>
                        <a:t>Year</a:t>
                      </a:r>
                    </a:p>
                  </a:txBody>
                  <a:tcPr marL="9525" marR="9525" marT="9525" anchor="ctr"/>
                </a:tc>
                <a:tc gridSpan="2">
                  <a:txBody>
                    <a:bodyPr/>
                    <a:lstStyle/>
                    <a:p>
                      <a:pPr algn="ctr" fontAlgn="ctr"/>
                      <a:r>
                        <a:rPr lang="en-US" sz="1100" u="none" strike="noStrike">
                          <a:effectLst/>
                        </a:rPr>
                        <a:t>Year 0</a:t>
                      </a:r>
                    </a:p>
                  </a:txBody>
                  <a:tcPr marL="9525" marR="9525" marT="9525" anchor="ctr"/>
                </a:tc>
                <a:tc hMerge="1">
                  <a:txBody>
                    <a:bodyPr/>
                    <a:lstStyle/>
                    <a:p>
                      <a:endParaRPr lang="en-US"/>
                    </a:p>
                  </a:txBody>
                  <a:tcPr marL="0" marR="0" marT="0" marB="0" horzOverflow="overflow"/>
                </a:tc>
                <a:tc gridSpan="2">
                  <a:txBody>
                    <a:bodyPr/>
                    <a:lstStyle/>
                    <a:p>
                      <a:pPr algn="ctr" fontAlgn="ctr"/>
                      <a:r>
                        <a:rPr lang="en-US" sz="1100" u="none" strike="noStrike">
                          <a:effectLst/>
                        </a:rPr>
                        <a:t>Year 1</a:t>
                      </a:r>
                    </a:p>
                  </a:txBody>
                  <a:tcPr marL="9525" marR="9525" marT="9525" anchor="ctr"/>
                </a:tc>
                <a:tc hMerge="1">
                  <a:txBody>
                    <a:bodyPr/>
                    <a:lstStyle/>
                    <a:p>
                      <a:endParaRPr lang="en-US"/>
                    </a:p>
                  </a:txBody>
                  <a:tcPr marL="0" marR="0" marT="0" marB="0" horzOverflow="overflow"/>
                </a:tc>
                <a:tc gridSpan="2">
                  <a:txBody>
                    <a:bodyPr/>
                    <a:lstStyle/>
                    <a:p>
                      <a:pPr algn="ctr" fontAlgn="ctr"/>
                      <a:r>
                        <a:rPr lang="en-US" sz="1100" u="none" strike="noStrike">
                          <a:effectLst/>
                        </a:rPr>
                        <a:t>Year 2</a:t>
                      </a:r>
                    </a:p>
                  </a:txBody>
                  <a:tcPr marL="9525" marR="9525" marT="9525" anchor="ctr"/>
                </a:tc>
                <a:tc hMerge="1">
                  <a:txBody>
                    <a:bodyPr/>
                    <a:lstStyle/>
                    <a:p>
                      <a:endParaRPr lang="en-US"/>
                    </a:p>
                  </a:txBody>
                  <a:tcPr marL="0" marR="0" marT="0" marB="0" horzOverflow="overflow"/>
                </a:tc>
                <a:tc gridSpan="2">
                  <a:txBody>
                    <a:bodyPr/>
                    <a:lstStyle/>
                    <a:p>
                      <a:pPr algn="ctr" fontAlgn="ctr"/>
                      <a:r>
                        <a:rPr lang="en-US" sz="1100" u="none" strike="noStrike">
                          <a:effectLst/>
                        </a:rPr>
                        <a:t>Year 3</a:t>
                      </a:r>
                    </a:p>
                  </a:txBody>
                  <a:tcPr marL="9525" marR="9525" marT="9525" anchor="ctr"/>
                </a:tc>
                <a:tc hMerge="1">
                  <a:txBody>
                    <a:bodyPr/>
                    <a:lstStyle/>
                    <a:p>
                      <a:endParaRPr lang="en-US"/>
                    </a:p>
                  </a:txBody>
                  <a:tcPr marL="0" marR="0" marT="0" marB="0" horzOverflow="overflow"/>
                </a:tc>
                <a:tc gridSpan="2">
                  <a:txBody>
                    <a:bodyPr/>
                    <a:lstStyle/>
                    <a:p>
                      <a:pPr algn="ctr" fontAlgn="ctr"/>
                      <a:r>
                        <a:rPr lang="en-US" sz="1100" u="none" strike="noStrike">
                          <a:effectLst/>
                        </a:rPr>
                        <a:t>Year 4</a:t>
                      </a:r>
                    </a:p>
                  </a:txBody>
                  <a:tcPr marL="9525" marR="9525" marT="9525" anchor="ctr"/>
                </a:tc>
                <a:tc hMerge="1">
                  <a:txBody>
                    <a:bodyPr/>
                    <a:lstStyle/>
                    <a:p>
                      <a:endParaRPr lang="en-US"/>
                    </a:p>
                  </a:txBody>
                  <a:tcPr marL="0" marR="0" marT="0" marB="0" horzOverflow="overflow"/>
                </a:tc>
                <a:tc gridSpan="2">
                  <a:txBody>
                    <a:bodyPr/>
                    <a:lstStyle/>
                    <a:p>
                      <a:pPr algn="ctr" fontAlgn="ctr"/>
                      <a:r>
                        <a:rPr lang="en-US" sz="1100" u="none" strike="noStrike">
                          <a:effectLst/>
                        </a:rPr>
                        <a:t>Year 5</a:t>
                      </a:r>
                    </a:p>
                  </a:txBody>
                  <a:tcPr marL="9525" marR="9525" marT="9525" anchor="ctr"/>
                </a:tc>
                <a:tc hMerge="1">
                  <a:txBody>
                    <a:bodyPr/>
                    <a:lstStyle/>
                    <a:p>
                      <a:endParaRPr lang="en-US"/>
                    </a:p>
                  </a:txBody>
                  <a:tcPr marL="0" marR="0" marT="0" marB="0" horzOverflow="overflow"/>
                </a:tc>
                <a:extLst>
                  <a:ext uri="{0D108BD9-81ED-4DB2-BD59-A6C34878D82A}">
                    <a16:rowId xmlns:a16="http://schemas.microsoft.com/office/drawing/2014/main" val="1601930342"/>
                  </a:ext>
                </a:extLst>
              </a:tr>
              <a:tr h="259483">
                <a:tc>
                  <a:txBody>
                    <a:bodyPr/>
                    <a:lstStyle/>
                    <a:p>
                      <a:pPr algn="ctr" fontAlgn="ctr"/>
                      <a:r>
                        <a:rPr lang="en-US" sz="1100" u="none" strike="noStrike">
                          <a:effectLst/>
                        </a:rPr>
                        <a:t>Division</a:t>
                      </a:r>
                    </a:p>
                  </a:txBody>
                  <a:tcPr marL="9525" marR="9525" marT="9525" anchor="ctr"/>
                </a:tc>
                <a:tc>
                  <a:txBody>
                    <a:bodyPr/>
                    <a:lstStyle/>
                    <a:p>
                      <a:pPr algn="ctr" fontAlgn="ctr"/>
                      <a:r>
                        <a:rPr lang="en-US" sz="1100" u="none" strike="noStrike">
                          <a:effectLst/>
                        </a:rPr>
                        <a:t>half 1</a:t>
                      </a:r>
                    </a:p>
                  </a:txBody>
                  <a:tcPr marL="9525" marR="9525" marT="9525" anchor="ctr"/>
                </a:tc>
                <a:tc>
                  <a:txBody>
                    <a:bodyPr/>
                    <a:lstStyle/>
                    <a:p>
                      <a:pPr algn="ctr" fontAlgn="ctr"/>
                      <a:r>
                        <a:rPr lang="en-US" sz="1100" u="none" strike="noStrike">
                          <a:effectLst/>
                        </a:rPr>
                        <a:t>half 2</a:t>
                      </a:r>
                    </a:p>
                  </a:txBody>
                  <a:tcPr marL="9525" marR="9525" marT="9525" anchor="ctr"/>
                </a:tc>
                <a:tc>
                  <a:txBody>
                    <a:bodyPr/>
                    <a:lstStyle/>
                    <a:p>
                      <a:pPr algn="ctr" fontAlgn="ctr"/>
                      <a:r>
                        <a:rPr lang="en-US" sz="1100" u="none" strike="noStrike">
                          <a:effectLst/>
                        </a:rPr>
                        <a:t>half 1</a:t>
                      </a:r>
                    </a:p>
                  </a:txBody>
                  <a:tcPr marL="9525" marR="9525" marT="9525" anchor="ctr"/>
                </a:tc>
                <a:tc>
                  <a:txBody>
                    <a:bodyPr/>
                    <a:lstStyle/>
                    <a:p>
                      <a:pPr algn="ctr" fontAlgn="ctr"/>
                      <a:r>
                        <a:rPr lang="en-US" sz="1100" u="none" strike="noStrike">
                          <a:effectLst/>
                        </a:rPr>
                        <a:t>half 2</a:t>
                      </a:r>
                    </a:p>
                  </a:txBody>
                  <a:tcPr marL="9525" marR="9525" marT="9525" anchor="ctr"/>
                </a:tc>
                <a:tc>
                  <a:txBody>
                    <a:bodyPr/>
                    <a:lstStyle/>
                    <a:p>
                      <a:pPr algn="ctr" fontAlgn="ctr"/>
                      <a:r>
                        <a:rPr lang="en-US" sz="1100" u="none" strike="noStrike">
                          <a:effectLst/>
                        </a:rPr>
                        <a:t>half 1</a:t>
                      </a:r>
                    </a:p>
                  </a:txBody>
                  <a:tcPr marL="9525" marR="9525" marT="9525" anchor="ctr"/>
                </a:tc>
                <a:tc>
                  <a:txBody>
                    <a:bodyPr/>
                    <a:lstStyle/>
                    <a:p>
                      <a:pPr algn="ctr" fontAlgn="ctr"/>
                      <a:r>
                        <a:rPr lang="en-US" sz="1100" u="none" strike="noStrike">
                          <a:effectLst/>
                        </a:rPr>
                        <a:t>half 2</a:t>
                      </a:r>
                    </a:p>
                  </a:txBody>
                  <a:tcPr marL="9525" marR="9525" marT="9525" anchor="ctr"/>
                </a:tc>
                <a:tc>
                  <a:txBody>
                    <a:bodyPr/>
                    <a:lstStyle/>
                    <a:p>
                      <a:pPr algn="ctr" fontAlgn="ctr"/>
                      <a:r>
                        <a:rPr lang="en-US" sz="1100" u="none" strike="noStrike">
                          <a:effectLst/>
                        </a:rPr>
                        <a:t>half 1</a:t>
                      </a:r>
                    </a:p>
                  </a:txBody>
                  <a:tcPr marL="9525" marR="9525" marT="9525" anchor="ctr"/>
                </a:tc>
                <a:tc>
                  <a:txBody>
                    <a:bodyPr/>
                    <a:lstStyle/>
                    <a:p>
                      <a:pPr algn="ctr" fontAlgn="ctr"/>
                      <a:r>
                        <a:rPr lang="en-US" sz="1100" u="none" strike="noStrike">
                          <a:effectLst/>
                        </a:rPr>
                        <a:t>half 2</a:t>
                      </a:r>
                    </a:p>
                  </a:txBody>
                  <a:tcPr marL="9525" marR="9525" marT="9525" anchor="ctr"/>
                </a:tc>
                <a:tc>
                  <a:txBody>
                    <a:bodyPr/>
                    <a:lstStyle/>
                    <a:p>
                      <a:pPr algn="ctr" fontAlgn="ctr"/>
                      <a:r>
                        <a:rPr lang="en-US" sz="1100" u="none" strike="noStrike">
                          <a:effectLst/>
                        </a:rPr>
                        <a:t>half 1</a:t>
                      </a:r>
                    </a:p>
                  </a:txBody>
                  <a:tcPr marL="9525" marR="9525" marT="9525" anchor="ctr"/>
                </a:tc>
                <a:tc>
                  <a:txBody>
                    <a:bodyPr/>
                    <a:lstStyle/>
                    <a:p>
                      <a:pPr algn="ctr" fontAlgn="ctr"/>
                      <a:r>
                        <a:rPr lang="en-US" sz="1100" u="none" strike="noStrike">
                          <a:effectLst/>
                        </a:rPr>
                        <a:t>half 2</a:t>
                      </a:r>
                    </a:p>
                  </a:txBody>
                  <a:tcPr marL="9525" marR="9525" marT="9525" anchor="ctr"/>
                </a:tc>
                <a:tc>
                  <a:txBody>
                    <a:bodyPr/>
                    <a:lstStyle/>
                    <a:p>
                      <a:pPr algn="ctr" fontAlgn="ctr"/>
                      <a:r>
                        <a:rPr lang="en-US" sz="1100" u="none" strike="noStrike">
                          <a:effectLst/>
                        </a:rPr>
                        <a:t>half 1</a:t>
                      </a:r>
                    </a:p>
                  </a:txBody>
                  <a:tcPr marL="9525" marR="9525" marT="9525" anchor="ctr"/>
                </a:tc>
                <a:tc>
                  <a:txBody>
                    <a:bodyPr/>
                    <a:lstStyle/>
                    <a:p>
                      <a:pPr algn="ctr" fontAlgn="ctr"/>
                      <a:r>
                        <a:rPr lang="en-US" sz="1100" u="none" strike="noStrike">
                          <a:effectLst/>
                        </a:rPr>
                        <a:t>half 2</a:t>
                      </a:r>
                    </a:p>
                  </a:txBody>
                  <a:tcPr marL="9525" marR="9525" marT="9525" anchor="ctr"/>
                </a:tc>
                <a:extLst>
                  <a:ext uri="{0D108BD9-81ED-4DB2-BD59-A6C34878D82A}">
                    <a16:rowId xmlns:a16="http://schemas.microsoft.com/office/drawing/2014/main" val="3446665534"/>
                  </a:ext>
                </a:extLst>
              </a:tr>
              <a:tr h="366329">
                <a:tc gridSpan="13">
                  <a:txBody>
                    <a:bodyPr/>
                    <a:lstStyle/>
                    <a:p>
                      <a:pPr algn="ctr" fontAlgn="ctr"/>
                      <a:r>
                        <a:rPr lang="en-US" sz="1600" u="none" strike="noStrike">
                          <a:effectLst/>
                        </a:rPr>
                        <a:t>Costs</a:t>
                      </a:r>
                    </a:p>
                  </a:txBody>
                  <a:tcPr marL="9525" marR="9525" marT="9525" anchor="ctr"/>
                </a:tc>
                <a:tc hMerge="1">
                  <a:txBody>
                    <a:bodyPr/>
                    <a:lstStyle/>
                    <a:p>
                      <a:endParaRPr lang="en-US"/>
                    </a:p>
                  </a:txBody>
                  <a:tcPr marL="0" marR="0" marT="0" marB="0" horzOverflow="overflow"/>
                </a:tc>
                <a:tc hMerge="1">
                  <a:txBody>
                    <a:bodyPr/>
                    <a:lstStyle/>
                    <a:p>
                      <a:endParaRPr lang="en-US"/>
                    </a:p>
                  </a:txBody>
                  <a:tcPr marL="0" marR="0" marT="0" marB="0" horzOverflow="overflow"/>
                </a:tc>
                <a:tc hMerge="1">
                  <a:txBody>
                    <a:bodyPr/>
                    <a:lstStyle/>
                    <a:p>
                      <a:endParaRPr lang="en-US"/>
                    </a:p>
                  </a:txBody>
                  <a:tcPr marL="0" marR="0" marT="0" marB="0" horzOverflow="overflow"/>
                </a:tc>
                <a:tc hMerge="1">
                  <a:txBody>
                    <a:bodyPr/>
                    <a:lstStyle/>
                    <a:p>
                      <a:endParaRPr lang="en-US"/>
                    </a:p>
                  </a:txBody>
                  <a:tcPr marL="0" marR="0" marT="0" marB="0" horzOverflow="overflow"/>
                </a:tc>
                <a:tc hMerge="1">
                  <a:txBody>
                    <a:bodyPr/>
                    <a:lstStyle/>
                    <a:p>
                      <a:endParaRPr lang="en-US"/>
                    </a:p>
                  </a:txBody>
                  <a:tcPr marL="0" marR="0" marT="0" marB="0" horzOverflow="overflow"/>
                </a:tc>
                <a:tc hMerge="1">
                  <a:txBody>
                    <a:bodyPr/>
                    <a:lstStyle/>
                    <a:p>
                      <a:endParaRPr lang="en-US"/>
                    </a:p>
                  </a:txBody>
                  <a:tcPr marL="0" marR="0" marT="0" marB="0" horzOverflow="overflow"/>
                </a:tc>
                <a:tc hMerge="1">
                  <a:txBody>
                    <a:bodyPr/>
                    <a:lstStyle/>
                    <a:p>
                      <a:endParaRPr lang="en-US"/>
                    </a:p>
                  </a:txBody>
                  <a:tcPr marL="0" marR="0" marT="0" marB="0" horzOverflow="overflow"/>
                </a:tc>
                <a:tc hMerge="1">
                  <a:txBody>
                    <a:bodyPr/>
                    <a:lstStyle/>
                    <a:p>
                      <a:endParaRPr lang="en-US"/>
                    </a:p>
                  </a:txBody>
                  <a:tcPr marL="0" marR="0" marT="0" marB="0" horzOverflow="overflow"/>
                </a:tc>
                <a:tc hMerge="1">
                  <a:txBody>
                    <a:bodyPr/>
                    <a:lstStyle/>
                    <a:p>
                      <a:endParaRPr lang="en-US"/>
                    </a:p>
                  </a:txBody>
                  <a:tcPr marL="0" marR="0" marT="0" marB="0" horzOverflow="overflow"/>
                </a:tc>
                <a:tc hMerge="1">
                  <a:txBody>
                    <a:bodyPr/>
                    <a:lstStyle/>
                    <a:p>
                      <a:endParaRPr lang="en-US"/>
                    </a:p>
                  </a:txBody>
                  <a:tcPr marL="0" marR="0" marT="0" marB="0" horzOverflow="overflow"/>
                </a:tc>
                <a:tc hMerge="1">
                  <a:txBody>
                    <a:bodyPr/>
                    <a:lstStyle/>
                    <a:p>
                      <a:endParaRPr lang="en-US"/>
                    </a:p>
                  </a:txBody>
                  <a:tcPr marL="0" marR="0" marT="0" marB="0" horzOverflow="overflow"/>
                </a:tc>
                <a:tc hMerge="1">
                  <a:txBody>
                    <a:bodyPr/>
                    <a:lstStyle/>
                    <a:p>
                      <a:endParaRPr lang="en-US"/>
                    </a:p>
                  </a:txBody>
                  <a:tcPr marL="0" marR="0" marT="0" marB="0" horzOverflow="overflow"/>
                </a:tc>
                <a:extLst>
                  <a:ext uri="{0D108BD9-81ED-4DB2-BD59-A6C34878D82A}">
                    <a16:rowId xmlns:a16="http://schemas.microsoft.com/office/drawing/2014/main" val="749054143"/>
                  </a:ext>
                </a:extLst>
              </a:tr>
              <a:tr h="259483">
                <a:tc>
                  <a:txBody>
                    <a:bodyPr/>
                    <a:lstStyle/>
                    <a:p>
                      <a:pPr algn="ctr" fontAlgn="ctr"/>
                      <a:r>
                        <a:rPr lang="en-US" sz="1100" u="none" strike="noStrike">
                          <a:effectLst/>
                        </a:rPr>
                        <a:t>Development</a:t>
                      </a:r>
                    </a:p>
                  </a:txBody>
                  <a:tcPr marL="9525" marR="9525" marT="9525" anchor="ctr"/>
                </a:tc>
                <a:tc>
                  <a:txBody>
                    <a:bodyPr/>
                    <a:lstStyle/>
                    <a:p>
                      <a:pPr algn="ctr" fontAlgn="ctr"/>
                      <a:r>
                        <a:rPr lang="en-US" sz="1100" u="none" strike="noStrike">
                          <a:effectLst/>
                        </a:rPr>
                        <a:t>$3,500.00</a:t>
                      </a:r>
                    </a:p>
                  </a:txBody>
                  <a:tcPr marL="9525" marR="9525" marT="9525" anchor="ctr"/>
                </a:tc>
                <a:tc>
                  <a:txBody>
                    <a:bodyPr/>
                    <a:lstStyle/>
                    <a:p>
                      <a:pPr algn="ctr" fontAlgn="ctr"/>
                      <a:r>
                        <a:rPr lang="en-US" sz="1100" u="none" strike="noStrike">
                          <a:effectLst/>
                        </a:rPr>
                        <a:t>$2,500.00</a:t>
                      </a:r>
                    </a:p>
                  </a:txBody>
                  <a:tcPr marL="9525" marR="9525" marT="9525" anchor="ctr"/>
                </a:tc>
                <a:tc>
                  <a:txBody>
                    <a:bodyPr/>
                    <a:lstStyle/>
                    <a:p>
                      <a:pPr algn="ctr" fontAlgn="ctr"/>
                      <a:r>
                        <a:rPr lang="en-US" sz="1100" u="none" strike="noStrike">
                          <a:effectLst/>
                        </a:rPr>
                        <a:t>$1,000.00</a:t>
                      </a:r>
                    </a:p>
                  </a:txBody>
                  <a:tcPr marL="9525" marR="9525" marT="9525" anchor="ctr"/>
                </a:tc>
                <a:tc>
                  <a:txBody>
                    <a:bodyPr/>
                    <a:lstStyle/>
                    <a:p>
                      <a:pPr algn="ctr" fontAlgn="ctr"/>
                      <a:r>
                        <a:rPr lang="en-US" sz="1100" u="none" strike="noStrike">
                          <a:effectLst/>
                        </a:rPr>
                        <a:t>$500.00</a:t>
                      </a:r>
                    </a:p>
                  </a:txBody>
                  <a:tcPr marL="9525" marR="9525" marT="9525" anchor="ctr"/>
                </a:tc>
                <a:tc>
                  <a:txBody>
                    <a:bodyPr/>
                    <a:lstStyle/>
                    <a:p>
                      <a:pPr algn="ctr" fontAlgn="ctr"/>
                      <a:r>
                        <a:rPr lang="en-US" sz="1100" u="none" strike="noStrike">
                          <a:effectLst/>
                        </a:rPr>
                        <a:t>$6,000.00</a:t>
                      </a:r>
                    </a:p>
                  </a:txBody>
                  <a:tcPr marL="9525" marR="9525" marT="9525" anchor="ctr"/>
                </a:tc>
                <a:tc>
                  <a:txBody>
                    <a:bodyPr/>
                    <a:lstStyle/>
                    <a:p>
                      <a:pPr algn="ctr" fontAlgn="ctr"/>
                      <a:r>
                        <a:rPr lang="en-US" sz="1100" u="none" strike="noStrike">
                          <a:effectLst/>
                        </a:rPr>
                        <a:t>$4,000.00</a:t>
                      </a:r>
                    </a:p>
                  </a:txBody>
                  <a:tcPr marL="9525" marR="9525" marT="9525" anchor="ctr"/>
                </a:tc>
                <a:tc>
                  <a:txBody>
                    <a:bodyPr/>
                    <a:lstStyle/>
                    <a:p>
                      <a:pPr algn="ctr" fontAlgn="ctr"/>
                      <a:r>
                        <a:rPr lang="en-US" sz="1100" u="none" strike="noStrike">
                          <a:effectLst/>
                        </a:rPr>
                        <a:t>$1,200.00</a:t>
                      </a:r>
                    </a:p>
                  </a:txBody>
                  <a:tcPr marL="9525" marR="9525" marT="9525" anchor="ctr"/>
                </a:tc>
                <a:tc>
                  <a:txBody>
                    <a:bodyPr/>
                    <a:lstStyle/>
                    <a:p>
                      <a:pPr algn="ctr" fontAlgn="ctr"/>
                      <a:r>
                        <a:rPr lang="en-US" sz="1100" u="none" strike="noStrike">
                          <a:effectLst/>
                        </a:rPr>
                        <a:t>$1,200.00</a:t>
                      </a:r>
                    </a:p>
                  </a:txBody>
                  <a:tcPr marL="9525" marR="9525" marT="9525" anchor="ctr"/>
                </a:tc>
                <a:tc>
                  <a:txBody>
                    <a:bodyPr/>
                    <a:lstStyle/>
                    <a:p>
                      <a:pPr algn="ctr" fontAlgn="ctr"/>
                      <a:r>
                        <a:rPr lang="en-US" sz="1100" u="none" strike="noStrike">
                          <a:effectLst/>
                        </a:rPr>
                        <a:t>$1,200.00</a:t>
                      </a:r>
                    </a:p>
                  </a:txBody>
                  <a:tcPr marL="9525" marR="9525" marT="9525" anchor="ctr"/>
                </a:tc>
                <a:tc>
                  <a:txBody>
                    <a:bodyPr/>
                    <a:lstStyle/>
                    <a:p>
                      <a:pPr algn="ctr" fontAlgn="ctr"/>
                      <a:r>
                        <a:rPr lang="en-US" sz="1100" u="none" strike="noStrike">
                          <a:effectLst/>
                        </a:rPr>
                        <a:t>$1,200.00</a:t>
                      </a:r>
                    </a:p>
                  </a:txBody>
                  <a:tcPr marL="9525" marR="9525" marT="9525" anchor="ctr"/>
                </a:tc>
                <a:tc>
                  <a:txBody>
                    <a:bodyPr/>
                    <a:lstStyle/>
                    <a:p>
                      <a:pPr algn="ctr" fontAlgn="ctr"/>
                      <a:r>
                        <a:rPr lang="en-US" sz="1100" u="none" strike="noStrike">
                          <a:effectLst/>
                        </a:rPr>
                        <a:t>$1,200.00</a:t>
                      </a:r>
                    </a:p>
                  </a:txBody>
                  <a:tcPr marL="9525" marR="9525" marT="9525" anchor="ctr"/>
                </a:tc>
                <a:tc>
                  <a:txBody>
                    <a:bodyPr/>
                    <a:lstStyle/>
                    <a:p>
                      <a:pPr algn="ctr" fontAlgn="ctr"/>
                      <a:r>
                        <a:rPr lang="en-US" sz="1100" u="none" strike="noStrike">
                          <a:effectLst/>
                        </a:rPr>
                        <a:t>$1,200.00</a:t>
                      </a:r>
                    </a:p>
                  </a:txBody>
                  <a:tcPr marL="9525" marR="9525" marT="9525" anchor="ctr"/>
                </a:tc>
                <a:extLst>
                  <a:ext uri="{0D108BD9-81ED-4DB2-BD59-A6C34878D82A}">
                    <a16:rowId xmlns:a16="http://schemas.microsoft.com/office/drawing/2014/main" val="776223976"/>
                  </a:ext>
                </a:extLst>
              </a:tr>
              <a:tr h="259483">
                <a:tc>
                  <a:txBody>
                    <a:bodyPr/>
                    <a:lstStyle/>
                    <a:p>
                      <a:pPr algn="ctr" fontAlgn="ctr"/>
                      <a:r>
                        <a:rPr lang="en-US" sz="1100" u="none" strike="noStrike">
                          <a:effectLst/>
                        </a:rPr>
                        <a:t>Transportation Fee</a:t>
                      </a:r>
                    </a:p>
                  </a:txBody>
                  <a:tcPr marL="9525" marR="9525" marT="9525" anchor="ctr"/>
                </a:tc>
                <a:tc>
                  <a:txBody>
                    <a:bodyPr/>
                    <a:lstStyle/>
                    <a:p>
                      <a:pPr algn="ctr" fontAlgn="ctr"/>
                      <a:r>
                        <a:rPr lang="en-US" sz="1100" u="none" strike="noStrike">
                          <a:effectLst/>
                        </a:rPr>
                        <a:t>$800.00</a:t>
                      </a:r>
                    </a:p>
                  </a:txBody>
                  <a:tcPr marL="9525" marR="9525" marT="9525" anchor="ctr"/>
                </a:tc>
                <a:tc>
                  <a:txBody>
                    <a:bodyPr/>
                    <a:lstStyle/>
                    <a:p>
                      <a:pPr algn="ctr" fontAlgn="ctr"/>
                      <a:r>
                        <a:rPr lang="en-US" sz="1100" u="none" strike="noStrike">
                          <a:effectLst/>
                        </a:rPr>
                        <a:t>$800.00</a:t>
                      </a:r>
                    </a:p>
                  </a:txBody>
                  <a:tcPr marL="9525" marR="9525" marT="9525" anchor="ctr"/>
                </a:tc>
                <a:tc>
                  <a:txBody>
                    <a:bodyPr/>
                    <a:lstStyle/>
                    <a:p>
                      <a:pPr algn="ctr" fontAlgn="ctr"/>
                      <a:r>
                        <a:rPr lang="en-US" sz="1100" u="none" strike="noStrike">
                          <a:effectLst/>
                        </a:rPr>
                        <a:t>$0.00</a:t>
                      </a:r>
                    </a:p>
                  </a:txBody>
                  <a:tcPr marL="9525" marR="9525" marT="9525" anchor="ctr"/>
                </a:tc>
                <a:tc>
                  <a:txBody>
                    <a:bodyPr/>
                    <a:lstStyle/>
                    <a:p>
                      <a:pPr algn="ctr" fontAlgn="ctr"/>
                      <a:r>
                        <a:rPr lang="en-US" sz="1100" u="none" strike="noStrike">
                          <a:effectLst/>
                        </a:rPr>
                        <a:t>$0.00</a:t>
                      </a:r>
                    </a:p>
                  </a:txBody>
                  <a:tcPr marL="9525" marR="9525" marT="9525" anchor="ctr"/>
                </a:tc>
                <a:tc>
                  <a:txBody>
                    <a:bodyPr/>
                    <a:lstStyle/>
                    <a:p>
                      <a:pPr algn="ctr" fontAlgn="ctr"/>
                      <a:r>
                        <a:rPr lang="en-US" sz="1100" u="none" strike="noStrike">
                          <a:effectLst/>
                        </a:rPr>
                        <a:t>$1,000.00</a:t>
                      </a:r>
                    </a:p>
                  </a:txBody>
                  <a:tcPr marL="9525" marR="9525" marT="9525" anchor="ctr"/>
                </a:tc>
                <a:tc>
                  <a:txBody>
                    <a:bodyPr/>
                    <a:lstStyle/>
                    <a:p>
                      <a:pPr algn="ctr" fontAlgn="ctr"/>
                      <a:r>
                        <a:rPr lang="en-US" sz="1100" u="none" strike="noStrike">
                          <a:effectLst/>
                        </a:rPr>
                        <a:t>$1,500.00</a:t>
                      </a:r>
                    </a:p>
                  </a:txBody>
                  <a:tcPr marL="9525" marR="9525" marT="9525" anchor="ctr"/>
                </a:tc>
                <a:tc>
                  <a:txBody>
                    <a:bodyPr/>
                    <a:lstStyle/>
                    <a:p>
                      <a:pPr algn="ctr" fontAlgn="ctr"/>
                      <a:r>
                        <a:rPr lang="en-US" sz="1100" u="none" strike="noStrike">
                          <a:effectLst/>
                        </a:rPr>
                        <a:t>$0.00</a:t>
                      </a:r>
                    </a:p>
                  </a:txBody>
                  <a:tcPr marL="9525" marR="9525" marT="9525" anchor="ctr"/>
                </a:tc>
                <a:tc>
                  <a:txBody>
                    <a:bodyPr/>
                    <a:lstStyle/>
                    <a:p>
                      <a:pPr algn="ctr" fontAlgn="ctr"/>
                      <a:r>
                        <a:rPr lang="en-US" sz="1100" u="none" strike="noStrike">
                          <a:effectLst/>
                        </a:rPr>
                        <a:t>$0.00</a:t>
                      </a:r>
                    </a:p>
                  </a:txBody>
                  <a:tcPr marL="9525" marR="9525" marT="9525" anchor="ctr"/>
                </a:tc>
                <a:tc>
                  <a:txBody>
                    <a:bodyPr/>
                    <a:lstStyle/>
                    <a:p>
                      <a:pPr algn="ctr" fontAlgn="ctr"/>
                      <a:r>
                        <a:rPr lang="en-US" sz="1100" u="none" strike="noStrike">
                          <a:effectLst/>
                        </a:rPr>
                        <a:t>$0.00</a:t>
                      </a:r>
                    </a:p>
                  </a:txBody>
                  <a:tcPr marL="9525" marR="9525" marT="9525" anchor="ctr"/>
                </a:tc>
                <a:tc>
                  <a:txBody>
                    <a:bodyPr/>
                    <a:lstStyle/>
                    <a:p>
                      <a:pPr algn="ctr" fontAlgn="ctr"/>
                      <a:r>
                        <a:rPr lang="en-US" sz="1100" u="none" strike="noStrike">
                          <a:effectLst/>
                        </a:rPr>
                        <a:t>$0.00</a:t>
                      </a:r>
                    </a:p>
                  </a:txBody>
                  <a:tcPr marL="9525" marR="9525" marT="9525" anchor="ctr"/>
                </a:tc>
                <a:tc>
                  <a:txBody>
                    <a:bodyPr/>
                    <a:lstStyle/>
                    <a:p>
                      <a:pPr algn="ctr" fontAlgn="ctr"/>
                      <a:r>
                        <a:rPr lang="en-US" sz="1100" u="none" strike="noStrike">
                          <a:effectLst/>
                        </a:rPr>
                        <a:t>$0.00</a:t>
                      </a:r>
                    </a:p>
                  </a:txBody>
                  <a:tcPr marL="9525" marR="9525" marT="9525" anchor="ctr"/>
                </a:tc>
                <a:tc>
                  <a:txBody>
                    <a:bodyPr/>
                    <a:lstStyle/>
                    <a:p>
                      <a:pPr algn="ctr" fontAlgn="ctr"/>
                      <a:r>
                        <a:rPr lang="en-US" sz="1100" u="none" strike="noStrike">
                          <a:effectLst/>
                        </a:rPr>
                        <a:t>$0.00</a:t>
                      </a:r>
                    </a:p>
                  </a:txBody>
                  <a:tcPr marL="9525" marR="9525" marT="9525" anchor="ctr"/>
                </a:tc>
                <a:extLst>
                  <a:ext uri="{0D108BD9-81ED-4DB2-BD59-A6C34878D82A}">
                    <a16:rowId xmlns:a16="http://schemas.microsoft.com/office/drawing/2014/main" val="1912546717"/>
                  </a:ext>
                </a:extLst>
              </a:tr>
              <a:tr h="457912">
                <a:tc>
                  <a:txBody>
                    <a:bodyPr/>
                    <a:lstStyle/>
                    <a:p>
                      <a:pPr algn="ctr" fontAlgn="ctr"/>
                      <a:r>
                        <a:rPr lang="en-US" sz="1100" u="none" strike="noStrike">
                          <a:effectLst/>
                        </a:rPr>
                        <a:t>Laptops &amp; Mobile Cost</a:t>
                      </a:r>
                    </a:p>
                  </a:txBody>
                  <a:tcPr marL="9525" marR="9525" marT="9525" anchor="ctr"/>
                </a:tc>
                <a:tc>
                  <a:txBody>
                    <a:bodyPr/>
                    <a:lstStyle/>
                    <a:p>
                      <a:pPr algn="ctr" fontAlgn="ctr"/>
                      <a:r>
                        <a:rPr lang="en-US" sz="1100" u="none" strike="noStrike">
                          <a:effectLst/>
                        </a:rPr>
                        <a:t>$4,500.00</a:t>
                      </a:r>
                    </a:p>
                  </a:txBody>
                  <a:tcPr marL="9525" marR="9525" marT="9525" anchor="ctr"/>
                </a:tc>
                <a:tc>
                  <a:txBody>
                    <a:bodyPr/>
                    <a:lstStyle/>
                    <a:p>
                      <a:pPr algn="ctr" fontAlgn="ctr"/>
                      <a:r>
                        <a:rPr lang="en-US" sz="1100" u="none" strike="noStrike">
                          <a:effectLst/>
                        </a:rPr>
                        <a:t>$1,500.00</a:t>
                      </a:r>
                    </a:p>
                  </a:txBody>
                  <a:tcPr marL="9525" marR="9525" marT="9525" anchor="ctr"/>
                </a:tc>
                <a:tc>
                  <a:txBody>
                    <a:bodyPr/>
                    <a:lstStyle/>
                    <a:p>
                      <a:pPr algn="ctr" fontAlgn="ctr"/>
                      <a:r>
                        <a:rPr lang="en-US" sz="1100" u="none" strike="noStrike">
                          <a:effectLst/>
                        </a:rPr>
                        <a:t>$0.00</a:t>
                      </a:r>
                    </a:p>
                  </a:txBody>
                  <a:tcPr marL="9525" marR="9525" marT="9525" anchor="ctr"/>
                </a:tc>
                <a:tc>
                  <a:txBody>
                    <a:bodyPr/>
                    <a:lstStyle/>
                    <a:p>
                      <a:pPr algn="ctr" fontAlgn="ctr"/>
                      <a:r>
                        <a:rPr lang="en-US" sz="1100" u="none" strike="noStrike">
                          <a:effectLst/>
                        </a:rPr>
                        <a:t>$0.00</a:t>
                      </a:r>
                    </a:p>
                  </a:txBody>
                  <a:tcPr marL="9525" marR="9525" marT="9525" anchor="ctr"/>
                </a:tc>
                <a:tc>
                  <a:txBody>
                    <a:bodyPr/>
                    <a:lstStyle/>
                    <a:p>
                      <a:pPr algn="ctr" fontAlgn="ctr"/>
                      <a:r>
                        <a:rPr lang="en-US" sz="1100" u="none" strike="noStrike">
                          <a:effectLst/>
                        </a:rPr>
                        <a:t>$0.00</a:t>
                      </a:r>
                    </a:p>
                  </a:txBody>
                  <a:tcPr marL="9525" marR="9525" marT="9525" anchor="ctr"/>
                </a:tc>
                <a:tc>
                  <a:txBody>
                    <a:bodyPr/>
                    <a:lstStyle/>
                    <a:p>
                      <a:pPr algn="ctr" fontAlgn="ctr"/>
                      <a:r>
                        <a:rPr lang="en-US" sz="1100" u="none" strike="noStrike">
                          <a:effectLst/>
                        </a:rPr>
                        <a:t>$0.00</a:t>
                      </a:r>
                    </a:p>
                  </a:txBody>
                  <a:tcPr marL="9525" marR="9525" marT="9525" anchor="ctr"/>
                </a:tc>
                <a:tc>
                  <a:txBody>
                    <a:bodyPr/>
                    <a:lstStyle/>
                    <a:p>
                      <a:pPr algn="ctr" fontAlgn="ctr"/>
                      <a:r>
                        <a:rPr lang="en-US" sz="1100" u="none" strike="noStrike">
                          <a:effectLst/>
                        </a:rPr>
                        <a:t>$0.00</a:t>
                      </a:r>
                    </a:p>
                  </a:txBody>
                  <a:tcPr marL="9525" marR="9525" marT="9525" anchor="ctr"/>
                </a:tc>
                <a:tc>
                  <a:txBody>
                    <a:bodyPr/>
                    <a:lstStyle/>
                    <a:p>
                      <a:pPr algn="ctr" fontAlgn="ctr"/>
                      <a:r>
                        <a:rPr lang="en-US" sz="1100" u="none" strike="noStrike">
                          <a:effectLst/>
                        </a:rPr>
                        <a:t>$0.00</a:t>
                      </a:r>
                    </a:p>
                  </a:txBody>
                  <a:tcPr marL="9525" marR="9525" marT="9525" anchor="ctr"/>
                </a:tc>
                <a:tc>
                  <a:txBody>
                    <a:bodyPr/>
                    <a:lstStyle/>
                    <a:p>
                      <a:pPr algn="ctr" fontAlgn="ctr"/>
                      <a:r>
                        <a:rPr lang="en-US" sz="1100" u="none" strike="noStrike">
                          <a:effectLst/>
                        </a:rPr>
                        <a:t>$0.00</a:t>
                      </a:r>
                    </a:p>
                  </a:txBody>
                  <a:tcPr marL="9525" marR="9525" marT="9525" anchor="ctr"/>
                </a:tc>
                <a:tc>
                  <a:txBody>
                    <a:bodyPr/>
                    <a:lstStyle/>
                    <a:p>
                      <a:pPr algn="ctr" fontAlgn="ctr"/>
                      <a:r>
                        <a:rPr lang="en-US" sz="1100" u="none" strike="noStrike">
                          <a:effectLst/>
                        </a:rPr>
                        <a:t>$0.00</a:t>
                      </a:r>
                    </a:p>
                  </a:txBody>
                  <a:tcPr marL="9525" marR="9525" marT="9525" anchor="ctr"/>
                </a:tc>
                <a:tc>
                  <a:txBody>
                    <a:bodyPr/>
                    <a:lstStyle/>
                    <a:p>
                      <a:pPr algn="ctr" fontAlgn="ctr"/>
                      <a:r>
                        <a:rPr lang="en-US" sz="1100" u="none" strike="noStrike">
                          <a:effectLst/>
                        </a:rPr>
                        <a:t>$0.00</a:t>
                      </a:r>
                    </a:p>
                  </a:txBody>
                  <a:tcPr marL="9525" marR="9525" marT="9525" anchor="ctr"/>
                </a:tc>
                <a:tc>
                  <a:txBody>
                    <a:bodyPr/>
                    <a:lstStyle/>
                    <a:p>
                      <a:pPr algn="ctr" fontAlgn="ctr"/>
                      <a:r>
                        <a:rPr lang="en-US" sz="1100" u="none" strike="noStrike">
                          <a:effectLst/>
                        </a:rPr>
                        <a:t>$0.00</a:t>
                      </a:r>
                    </a:p>
                  </a:txBody>
                  <a:tcPr marL="9525" marR="9525" marT="9525" anchor="ctr"/>
                </a:tc>
                <a:extLst>
                  <a:ext uri="{0D108BD9-81ED-4DB2-BD59-A6C34878D82A}">
                    <a16:rowId xmlns:a16="http://schemas.microsoft.com/office/drawing/2014/main" val="1217375568"/>
                  </a:ext>
                </a:extLst>
              </a:tr>
              <a:tr h="259483">
                <a:tc>
                  <a:txBody>
                    <a:bodyPr/>
                    <a:lstStyle/>
                    <a:p>
                      <a:pPr algn="ctr" fontAlgn="ctr"/>
                      <a:r>
                        <a:rPr lang="en-US" sz="1100" u="none" strike="noStrike">
                          <a:effectLst/>
                        </a:rPr>
                        <a:t>Server rental</a:t>
                      </a:r>
                    </a:p>
                  </a:txBody>
                  <a:tcPr marL="9525" marR="9525" marT="9525" anchor="ctr"/>
                </a:tc>
                <a:tc>
                  <a:txBody>
                    <a:bodyPr/>
                    <a:lstStyle/>
                    <a:p>
                      <a:pPr algn="ctr" fontAlgn="ctr"/>
                      <a:r>
                        <a:rPr lang="en-US" sz="1100" u="none" strike="noStrike">
                          <a:effectLst/>
                        </a:rPr>
                        <a:t>$0.00</a:t>
                      </a:r>
                    </a:p>
                  </a:txBody>
                  <a:tcPr marL="9525" marR="9525" marT="9525" anchor="ctr"/>
                </a:tc>
                <a:tc>
                  <a:txBody>
                    <a:bodyPr/>
                    <a:lstStyle/>
                    <a:p>
                      <a:pPr algn="ctr" fontAlgn="ctr"/>
                      <a:r>
                        <a:rPr lang="en-US" sz="1100" u="none" strike="noStrike">
                          <a:effectLst/>
                        </a:rPr>
                        <a:t>$0.00</a:t>
                      </a:r>
                    </a:p>
                  </a:txBody>
                  <a:tcPr marL="9525" marR="9525" marT="9525" anchor="ctr"/>
                </a:tc>
                <a:tc>
                  <a:txBody>
                    <a:bodyPr/>
                    <a:lstStyle/>
                    <a:p>
                      <a:pPr algn="ctr" fontAlgn="ctr"/>
                      <a:r>
                        <a:rPr lang="en-US" sz="1100" u="none" strike="noStrike">
                          <a:effectLst/>
                        </a:rPr>
                        <a:t>$60.00</a:t>
                      </a:r>
                    </a:p>
                  </a:txBody>
                  <a:tcPr marL="9525" marR="9525" marT="9525" anchor="ctr"/>
                </a:tc>
                <a:tc>
                  <a:txBody>
                    <a:bodyPr/>
                    <a:lstStyle/>
                    <a:p>
                      <a:pPr algn="ctr" fontAlgn="ctr"/>
                      <a:r>
                        <a:rPr lang="en-US" sz="1100" u="none" strike="noStrike">
                          <a:effectLst/>
                        </a:rPr>
                        <a:t>$60.00</a:t>
                      </a:r>
                    </a:p>
                  </a:txBody>
                  <a:tcPr marL="9525" marR="9525" marT="9525" anchor="ctr"/>
                </a:tc>
                <a:tc>
                  <a:txBody>
                    <a:bodyPr/>
                    <a:lstStyle/>
                    <a:p>
                      <a:pPr algn="ctr" fontAlgn="ctr"/>
                      <a:r>
                        <a:rPr lang="en-US" sz="1100" u="none" strike="noStrike">
                          <a:effectLst/>
                        </a:rPr>
                        <a:t>$100.00</a:t>
                      </a:r>
                    </a:p>
                  </a:txBody>
                  <a:tcPr marL="9525" marR="9525" marT="9525" anchor="ctr"/>
                </a:tc>
                <a:tc>
                  <a:txBody>
                    <a:bodyPr/>
                    <a:lstStyle/>
                    <a:p>
                      <a:pPr algn="ctr" fontAlgn="ctr"/>
                      <a:r>
                        <a:rPr lang="en-US" sz="1100" u="none" strike="noStrike">
                          <a:effectLst/>
                        </a:rPr>
                        <a:t>$100.00</a:t>
                      </a:r>
                    </a:p>
                  </a:txBody>
                  <a:tcPr marL="9525" marR="9525" marT="9525" anchor="ctr"/>
                </a:tc>
                <a:tc>
                  <a:txBody>
                    <a:bodyPr/>
                    <a:lstStyle/>
                    <a:p>
                      <a:pPr algn="ctr" fontAlgn="ctr"/>
                      <a:r>
                        <a:rPr lang="en-US" sz="1100" u="none" strike="noStrike">
                          <a:effectLst/>
                        </a:rPr>
                        <a:t>$150.00</a:t>
                      </a:r>
                    </a:p>
                  </a:txBody>
                  <a:tcPr marL="9525" marR="9525" marT="9525" anchor="ctr"/>
                </a:tc>
                <a:tc>
                  <a:txBody>
                    <a:bodyPr/>
                    <a:lstStyle/>
                    <a:p>
                      <a:pPr algn="ctr" fontAlgn="ctr"/>
                      <a:r>
                        <a:rPr lang="en-US" sz="1100" u="none" strike="noStrike">
                          <a:effectLst/>
                        </a:rPr>
                        <a:t>$150.00</a:t>
                      </a:r>
                    </a:p>
                  </a:txBody>
                  <a:tcPr marL="9525" marR="9525" marT="9525" anchor="ctr"/>
                </a:tc>
                <a:tc>
                  <a:txBody>
                    <a:bodyPr/>
                    <a:lstStyle/>
                    <a:p>
                      <a:pPr algn="ctr" fontAlgn="ctr"/>
                      <a:r>
                        <a:rPr lang="en-US" sz="1100" u="none" strike="noStrike">
                          <a:effectLst/>
                        </a:rPr>
                        <a:t>$200.00</a:t>
                      </a:r>
                    </a:p>
                  </a:txBody>
                  <a:tcPr marL="9525" marR="9525" marT="9525" anchor="ctr"/>
                </a:tc>
                <a:tc>
                  <a:txBody>
                    <a:bodyPr/>
                    <a:lstStyle/>
                    <a:p>
                      <a:pPr algn="ctr" fontAlgn="ctr"/>
                      <a:r>
                        <a:rPr lang="en-US" sz="1100" u="none" strike="noStrike">
                          <a:effectLst/>
                        </a:rPr>
                        <a:t>$200.00</a:t>
                      </a:r>
                    </a:p>
                  </a:txBody>
                  <a:tcPr marL="9525" marR="9525" marT="9525" anchor="ctr"/>
                </a:tc>
                <a:tc>
                  <a:txBody>
                    <a:bodyPr/>
                    <a:lstStyle/>
                    <a:p>
                      <a:pPr algn="ctr" fontAlgn="ctr"/>
                      <a:r>
                        <a:rPr lang="en-US" sz="1100" u="none" strike="noStrike">
                          <a:effectLst/>
                        </a:rPr>
                        <a:t>$200.00</a:t>
                      </a:r>
                    </a:p>
                  </a:txBody>
                  <a:tcPr marL="9525" marR="9525" marT="9525" anchor="ctr"/>
                </a:tc>
                <a:tc>
                  <a:txBody>
                    <a:bodyPr/>
                    <a:lstStyle/>
                    <a:p>
                      <a:pPr algn="ctr" fontAlgn="ctr"/>
                      <a:r>
                        <a:rPr lang="en-US" sz="1100" u="none" strike="noStrike">
                          <a:effectLst/>
                        </a:rPr>
                        <a:t>$200.00</a:t>
                      </a:r>
                    </a:p>
                  </a:txBody>
                  <a:tcPr marL="9525" marR="9525" marT="9525" anchor="ctr"/>
                </a:tc>
                <a:extLst>
                  <a:ext uri="{0D108BD9-81ED-4DB2-BD59-A6C34878D82A}">
                    <a16:rowId xmlns:a16="http://schemas.microsoft.com/office/drawing/2014/main" val="2403071569"/>
                  </a:ext>
                </a:extLst>
              </a:tr>
              <a:tr h="259483">
                <a:tc>
                  <a:txBody>
                    <a:bodyPr/>
                    <a:lstStyle/>
                    <a:p>
                      <a:pPr algn="ctr" fontAlgn="ctr"/>
                      <a:r>
                        <a:rPr lang="en-US" sz="1100" u="none" strike="noStrike">
                          <a:effectLst/>
                        </a:rPr>
                        <a:t>Office rental</a:t>
                      </a:r>
                    </a:p>
                  </a:txBody>
                  <a:tcPr marL="9525" marR="9525" marT="9525" anchor="ctr"/>
                </a:tc>
                <a:tc>
                  <a:txBody>
                    <a:bodyPr/>
                    <a:lstStyle/>
                    <a:p>
                      <a:pPr algn="ctr" fontAlgn="ctr"/>
                      <a:r>
                        <a:rPr lang="en-US" sz="1100" u="none" strike="noStrike">
                          <a:effectLst/>
                        </a:rPr>
                        <a:t>$2,400.00</a:t>
                      </a:r>
                    </a:p>
                  </a:txBody>
                  <a:tcPr marL="9525" marR="9525" marT="9525" anchor="ctr"/>
                </a:tc>
                <a:tc>
                  <a:txBody>
                    <a:bodyPr/>
                    <a:lstStyle/>
                    <a:p>
                      <a:pPr algn="ctr" fontAlgn="ctr"/>
                      <a:r>
                        <a:rPr lang="en-US" sz="1100" u="none" strike="noStrike">
                          <a:effectLst/>
                        </a:rPr>
                        <a:t>$2,400.00</a:t>
                      </a:r>
                    </a:p>
                  </a:txBody>
                  <a:tcPr marL="9525" marR="9525" marT="9525" anchor="ctr"/>
                </a:tc>
                <a:tc>
                  <a:txBody>
                    <a:bodyPr/>
                    <a:lstStyle/>
                    <a:p>
                      <a:pPr algn="ctr" fontAlgn="ctr"/>
                      <a:r>
                        <a:rPr lang="en-US" sz="1100" u="none" strike="noStrike">
                          <a:effectLst/>
                        </a:rPr>
                        <a:t>$1,200.00</a:t>
                      </a:r>
                    </a:p>
                  </a:txBody>
                  <a:tcPr marL="9525" marR="9525" marT="9525" anchor="ctr"/>
                </a:tc>
                <a:tc>
                  <a:txBody>
                    <a:bodyPr/>
                    <a:lstStyle/>
                    <a:p>
                      <a:pPr algn="ctr" fontAlgn="ctr"/>
                      <a:r>
                        <a:rPr lang="en-US" sz="1100" u="none" strike="noStrike">
                          <a:effectLst/>
                        </a:rPr>
                        <a:t>$0.00</a:t>
                      </a:r>
                    </a:p>
                  </a:txBody>
                  <a:tcPr marL="9525" marR="9525" marT="9525" anchor="ctr"/>
                </a:tc>
                <a:tc>
                  <a:txBody>
                    <a:bodyPr/>
                    <a:lstStyle/>
                    <a:p>
                      <a:pPr algn="ctr" fontAlgn="ctr"/>
                      <a:r>
                        <a:rPr lang="en-US" sz="1100" u="none" strike="noStrike">
                          <a:effectLst/>
                        </a:rPr>
                        <a:t>$1,000.00</a:t>
                      </a:r>
                    </a:p>
                  </a:txBody>
                  <a:tcPr marL="9525" marR="9525" marT="9525" anchor="ctr"/>
                </a:tc>
                <a:tc>
                  <a:txBody>
                    <a:bodyPr/>
                    <a:lstStyle/>
                    <a:p>
                      <a:pPr algn="ctr" fontAlgn="ctr"/>
                      <a:r>
                        <a:rPr lang="en-US" sz="1100" u="none" strike="noStrike">
                          <a:effectLst/>
                        </a:rPr>
                        <a:t>$500.00</a:t>
                      </a:r>
                    </a:p>
                  </a:txBody>
                  <a:tcPr marL="9525" marR="9525" marT="9525" anchor="ctr"/>
                </a:tc>
                <a:tc>
                  <a:txBody>
                    <a:bodyPr/>
                    <a:lstStyle/>
                    <a:p>
                      <a:pPr algn="ctr" fontAlgn="ctr"/>
                      <a:r>
                        <a:rPr lang="en-US" sz="1100" u="none" strike="noStrike">
                          <a:effectLst/>
                        </a:rPr>
                        <a:t>$0.00</a:t>
                      </a:r>
                    </a:p>
                  </a:txBody>
                  <a:tcPr marL="9525" marR="9525" marT="9525" anchor="ctr"/>
                </a:tc>
                <a:tc>
                  <a:txBody>
                    <a:bodyPr/>
                    <a:lstStyle/>
                    <a:p>
                      <a:pPr algn="ctr" fontAlgn="ctr"/>
                      <a:r>
                        <a:rPr lang="en-US" sz="1100" u="none" strike="noStrike">
                          <a:effectLst/>
                        </a:rPr>
                        <a:t>$0.00</a:t>
                      </a:r>
                    </a:p>
                  </a:txBody>
                  <a:tcPr marL="9525" marR="9525" marT="9525" anchor="ctr"/>
                </a:tc>
                <a:tc>
                  <a:txBody>
                    <a:bodyPr/>
                    <a:lstStyle/>
                    <a:p>
                      <a:pPr algn="ctr" fontAlgn="ctr"/>
                      <a:r>
                        <a:rPr lang="en-US" sz="1100" u="none" strike="noStrike">
                          <a:effectLst/>
                        </a:rPr>
                        <a:t>$0.00</a:t>
                      </a:r>
                    </a:p>
                  </a:txBody>
                  <a:tcPr marL="9525" marR="9525" marT="9525" anchor="ctr"/>
                </a:tc>
                <a:tc>
                  <a:txBody>
                    <a:bodyPr/>
                    <a:lstStyle/>
                    <a:p>
                      <a:pPr algn="ctr" fontAlgn="ctr"/>
                      <a:r>
                        <a:rPr lang="en-US" sz="1100" u="none" strike="noStrike">
                          <a:effectLst/>
                        </a:rPr>
                        <a:t>$0.00</a:t>
                      </a:r>
                    </a:p>
                  </a:txBody>
                  <a:tcPr marL="9525" marR="9525" marT="9525" anchor="ctr"/>
                </a:tc>
                <a:tc>
                  <a:txBody>
                    <a:bodyPr/>
                    <a:lstStyle/>
                    <a:p>
                      <a:pPr algn="ctr" fontAlgn="ctr"/>
                      <a:r>
                        <a:rPr lang="en-US" sz="1100" u="none" strike="noStrike">
                          <a:effectLst/>
                        </a:rPr>
                        <a:t>$0.00</a:t>
                      </a:r>
                    </a:p>
                  </a:txBody>
                  <a:tcPr marL="9525" marR="9525" marT="9525" anchor="ctr"/>
                </a:tc>
                <a:tc>
                  <a:txBody>
                    <a:bodyPr/>
                    <a:lstStyle/>
                    <a:p>
                      <a:pPr algn="ctr" fontAlgn="ctr"/>
                      <a:r>
                        <a:rPr lang="en-US" sz="1100" u="none" strike="noStrike">
                          <a:effectLst/>
                        </a:rPr>
                        <a:t>$0.00</a:t>
                      </a:r>
                    </a:p>
                  </a:txBody>
                  <a:tcPr marL="9525" marR="9525" marT="9525" anchor="ctr"/>
                </a:tc>
                <a:extLst>
                  <a:ext uri="{0D108BD9-81ED-4DB2-BD59-A6C34878D82A}">
                    <a16:rowId xmlns:a16="http://schemas.microsoft.com/office/drawing/2014/main" val="3401583611"/>
                  </a:ext>
                </a:extLst>
              </a:tr>
              <a:tr h="259483">
                <a:tc>
                  <a:txBody>
                    <a:bodyPr/>
                    <a:lstStyle/>
                    <a:p>
                      <a:pPr algn="ctr" fontAlgn="ctr"/>
                      <a:r>
                        <a:rPr lang="en-US" sz="1100" u="none" strike="noStrike">
                          <a:effectLst/>
                        </a:rPr>
                        <a:t>Maintenance</a:t>
                      </a:r>
                    </a:p>
                  </a:txBody>
                  <a:tcPr marL="9525" marR="9525" marT="9525" anchor="ctr"/>
                </a:tc>
                <a:tc>
                  <a:txBody>
                    <a:bodyPr/>
                    <a:lstStyle/>
                    <a:p>
                      <a:pPr algn="ctr" fontAlgn="ctr"/>
                      <a:r>
                        <a:rPr lang="en-US" sz="1100" u="none" strike="noStrike">
                          <a:effectLst/>
                        </a:rPr>
                        <a:t>$600.00</a:t>
                      </a:r>
                    </a:p>
                  </a:txBody>
                  <a:tcPr marL="9525" marR="9525" marT="9525" anchor="ctr"/>
                </a:tc>
                <a:tc>
                  <a:txBody>
                    <a:bodyPr/>
                    <a:lstStyle/>
                    <a:p>
                      <a:pPr algn="ctr" fontAlgn="ctr"/>
                      <a:r>
                        <a:rPr lang="en-US" sz="1100" u="none" strike="noStrike">
                          <a:effectLst/>
                        </a:rPr>
                        <a:t>$600.00</a:t>
                      </a:r>
                    </a:p>
                  </a:txBody>
                  <a:tcPr marL="9525" marR="9525" marT="9525" anchor="ctr"/>
                </a:tc>
                <a:tc>
                  <a:txBody>
                    <a:bodyPr/>
                    <a:lstStyle/>
                    <a:p>
                      <a:pPr algn="ctr" fontAlgn="ctr"/>
                      <a:r>
                        <a:rPr lang="en-US" sz="1100" u="none" strike="noStrike">
                          <a:effectLst/>
                        </a:rPr>
                        <a:t>$600.00</a:t>
                      </a:r>
                    </a:p>
                  </a:txBody>
                  <a:tcPr marL="9525" marR="9525" marT="9525" anchor="ctr"/>
                </a:tc>
                <a:tc>
                  <a:txBody>
                    <a:bodyPr/>
                    <a:lstStyle/>
                    <a:p>
                      <a:pPr algn="ctr" fontAlgn="ctr"/>
                      <a:r>
                        <a:rPr lang="en-US" sz="1100" u="none" strike="noStrike">
                          <a:effectLst/>
                        </a:rPr>
                        <a:t>$600.00</a:t>
                      </a:r>
                    </a:p>
                  </a:txBody>
                  <a:tcPr marL="9525" marR="9525" marT="9525" anchor="ctr"/>
                </a:tc>
                <a:tc>
                  <a:txBody>
                    <a:bodyPr/>
                    <a:lstStyle/>
                    <a:p>
                      <a:pPr algn="ctr" fontAlgn="ctr"/>
                      <a:r>
                        <a:rPr lang="en-US" sz="1100" u="none" strike="noStrike">
                          <a:effectLst/>
                        </a:rPr>
                        <a:t>$600.00</a:t>
                      </a:r>
                    </a:p>
                  </a:txBody>
                  <a:tcPr marL="9525" marR="9525" marT="9525" anchor="ctr"/>
                </a:tc>
                <a:tc>
                  <a:txBody>
                    <a:bodyPr/>
                    <a:lstStyle/>
                    <a:p>
                      <a:pPr algn="ctr" fontAlgn="ctr"/>
                      <a:r>
                        <a:rPr lang="en-US" sz="1100" u="none" strike="noStrike">
                          <a:effectLst/>
                        </a:rPr>
                        <a:t>$600.00</a:t>
                      </a:r>
                    </a:p>
                  </a:txBody>
                  <a:tcPr marL="9525" marR="9525" marT="9525" anchor="ctr"/>
                </a:tc>
                <a:tc>
                  <a:txBody>
                    <a:bodyPr/>
                    <a:lstStyle/>
                    <a:p>
                      <a:pPr algn="ctr" fontAlgn="ctr"/>
                      <a:r>
                        <a:rPr lang="en-US" sz="1100" u="none" strike="noStrike">
                          <a:effectLst/>
                        </a:rPr>
                        <a:t>$600.00</a:t>
                      </a:r>
                    </a:p>
                  </a:txBody>
                  <a:tcPr marL="9525" marR="9525" marT="9525" anchor="ctr"/>
                </a:tc>
                <a:tc>
                  <a:txBody>
                    <a:bodyPr/>
                    <a:lstStyle/>
                    <a:p>
                      <a:pPr algn="ctr" fontAlgn="ctr"/>
                      <a:r>
                        <a:rPr lang="en-US" sz="1100" u="none" strike="noStrike">
                          <a:effectLst/>
                        </a:rPr>
                        <a:t>$600.00</a:t>
                      </a:r>
                    </a:p>
                  </a:txBody>
                  <a:tcPr marL="9525" marR="9525" marT="9525" anchor="ctr"/>
                </a:tc>
                <a:tc>
                  <a:txBody>
                    <a:bodyPr/>
                    <a:lstStyle/>
                    <a:p>
                      <a:pPr algn="ctr" fontAlgn="ctr"/>
                      <a:r>
                        <a:rPr lang="en-US" sz="1100" u="none" strike="noStrike">
                          <a:effectLst/>
                        </a:rPr>
                        <a:t>$600.00</a:t>
                      </a:r>
                    </a:p>
                  </a:txBody>
                  <a:tcPr marL="9525" marR="9525" marT="9525" anchor="ctr"/>
                </a:tc>
                <a:tc>
                  <a:txBody>
                    <a:bodyPr/>
                    <a:lstStyle/>
                    <a:p>
                      <a:pPr algn="ctr" fontAlgn="ctr"/>
                      <a:r>
                        <a:rPr lang="en-US" sz="1100" u="none" strike="noStrike">
                          <a:effectLst/>
                        </a:rPr>
                        <a:t>$600.00</a:t>
                      </a:r>
                    </a:p>
                  </a:txBody>
                  <a:tcPr marL="9525" marR="9525" marT="9525" anchor="ctr"/>
                </a:tc>
                <a:tc>
                  <a:txBody>
                    <a:bodyPr/>
                    <a:lstStyle/>
                    <a:p>
                      <a:pPr algn="ctr" fontAlgn="ctr"/>
                      <a:r>
                        <a:rPr lang="en-US" sz="1100" u="none" strike="noStrike">
                          <a:effectLst/>
                        </a:rPr>
                        <a:t>$600.00</a:t>
                      </a:r>
                    </a:p>
                  </a:txBody>
                  <a:tcPr marL="9525" marR="9525" marT="9525" anchor="ctr"/>
                </a:tc>
                <a:tc>
                  <a:txBody>
                    <a:bodyPr/>
                    <a:lstStyle/>
                    <a:p>
                      <a:pPr algn="ctr" fontAlgn="ctr"/>
                      <a:r>
                        <a:rPr lang="en-US" sz="1100" u="none" strike="noStrike">
                          <a:effectLst/>
                        </a:rPr>
                        <a:t>$600.00</a:t>
                      </a:r>
                    </a:p>
                  </a:txBody>
                  <a:tcPr marL="9525" marR="9525" marT="9525" anchor="ctr"/>
                </a:tc>
                <a:extLst>
                  <a:ext uri="{0D108BD9-81ED-4DB2-BD59-A6C34878D82A}">
                    <a16:rowId xmlns:a16="http://schemas.microsoft.com/office/drawing/2014/main" val="3910012428"/>
                  </a:ext>
                </a:extLst>
              </a:tr>
              <a:tr h="366329">
                <a:tc gridSpan="13">
                  <a:txBody>
                    <a:bodyPr/>
                    <a:lstStyle/>
                    <a:p>
                      <a:pPr algn="ctr" fontAlgn="ctr"/>
                      <a:r>
                        <a:rPr lang="en-US" sz="1600" u="none" strike="noStrike">
                          <a:effectLst/>
                        </a:rPr>
                        <a:t>Totals</a:t>
                      </a:r>
                    </a:p>
                  </a:txBody>
                  <a:tcPr marL="9525" marR="9525" marT="9525" anchor="ctr"/>
                </a:tc>
                <a:tc hMerge="1">
                  <a:txBody>
                    <a:bodyPr/>
                    <a:lstStyle/>
                    <a:p>
                      <a:endParaRPr lang="en-US"/>
                    </a:p>
                  </a:txBody>
                  <a:tcPr marL="0" marR="0" marT="0" marB="0" horzOverflow="overflow"/>
                </a:tc>
                <a:tc hMerge="1">
                  <a:txBody>
                    <a:bodyPr/>
                    <a:lstStyle/>
                    <a:p>
                      <a:endParaRPr lang="en-US"/>
                    </a:p>
                  </a:txBody>
                  <a:tcPr marL="0" marR="0" marT="0" marB="0" horzOverflow="overflow"/>
                </a:tc>
                <a:tc hMerge="1">
                  <a:txBody>
                    <a:bodyPr/>
                    <a:lstStyle/>
                    <a:p>
                      <a:endParaRPr lang="en-US"/>
                    </a:p>
                  </a:txBody>
                  <a:tcPr marL="0" marR="0" marT="0" marB="0" horzOverflow="overflow"/>
                </a:tc>
                <a:tc hMerge="1">
                  <a:txBody>
                    <a:bodyPr/>
                    <a:lstStyle/>
                    <a:p>
                      <a:endParaRPr lang="en-US"/>
                    </a:p>
                  </a:txBody>
                  <a:tcPr marL="0" marR="0" marT="0" marB="0" horzOverflow="overflow"/>
                </a:tc>
                <a:tc hMerge="1">
                  <a:txBody>
                    <a:bodyPr/>
                    <a:lstStyle/>
                    <a:p>
                      <a:endParaRPr lang="en-US"/>
                    </a:p>
                  </a:txBody>
                  <a:tcPr marL="0" marR="0" marT="0" marB="0" horzOverflow="overflow"/>
                </a:tc>
                <a:tc hMerge="1">
                  <a:txBody>
                    <a:bodyPr/>
                    <a:lstStyle/>
                    <a:p>
                      <a:endParaRPr lang="en-US"/>
                    </a:p>
                  </a:txBody>
                  <a:tcPr marL="0" marR="0" marT="0" marB="0" horzOverflow="overflow"/>
                </a:tc>
                <a:tc hMerge="1">
                  <a:txBody>
                    <a:bodyPr/>
                    <a:lstStyle/>
                    <a:p>
                      <a:endParaRPr lang="en-US"/>
                    </a:p>
                  </a:txBody>
                  <a:tcPr marL="0" marR="0" marT="0" marB="0" horzOverflow="overflow"/>
                </a:tc>
                <a:tc hMerge="1">
                  <a:txBody>
                    <a:bodyPr/>
                    <a:lstStyle/>
                    <a:p>
                      <a:endParaRPr lang="en-US"/>
                    </a:p>
                  </a:txBody>
                  <a:tcPr marL="0" marR="0" marT="0" marB="0" horzOverflow="overflow"/>
                </a:tc>
                <a:tc hMerge="1">
                  <a:txBody>
                    <a:bodyPr/>
                    <a:lstStyle/>
                    <a:p>
                      <a:endParaRPr lang="en-US"/>
                    </a:p>
                  </a:txBody>
                  <a:tcPr marL="0" marR="0" marT="0" marB="0" horzOverflow="overflow"/>
                </a:tc>
                <a:tc hMerge="1">
                  <a:txBody>
                    <a:bodyPr/>
                    <a:lstStyle/>
                    <a:p>
                      <a:endParaRPr lang="en-US"/>
                    </a:p>
                  </a:txBody>
                  <a:tcPr marL="0" marR="0" marT="0" marB="0" horzOverflow="overflow"/>
                </a:tc>
                <a:tc hMerge="1">
                  <a:txBody>
                    <a:bodyPr/>
                    <a:lstStyle/>
                    <a:p>
                      <a:endParaRPr lang="en-US"/>
                    </a:p>
                  </a:txBody>
                  <a:tcPr marL="0" marR="0" marT="0" marB="0" horzOverflow="overflow"/>
                </a:tc>
                <a:tc hMerge="1">
                  <a:txBody>
                    <a:bodyPr/>
                    <a:lstStyle/>
                    <a:p>
                      <a:endParaRPr lang="en-US"/>
                    </a:p>
                  </a:txBody>
                  <a:tcPr marL="0" marR="0" marT="0" marB="0" horzOverflow="overflow"/>
                </a:tc>
                <a:extLst>
                  <a:ext uri="{0D108BD9-81ED-4DB2-BD59-A6C34878D82A}">
                    <a16:rowId xmlns:a16="http://schemas.microsoft.com/office/drawing/2014/main" val="3444434402"/>
                  </a:ext>
                </a:extLst>
              </a:tr>
              <a:tr h="259483">
                <a:tc>
                  <a:txBody>
                    <a:bodyPr/>
                    <a:lstStyle/>
                    <a:p>
                      <a:pPr algn="ctr" fontAlgn="ctr"/>
                      <a:r>
                        <a:rPr lang="en-US" sz="1100" u="none" strike="noStrike">
                          <a:effectLst/>
                        </a:rPr>
                        <a:t>Number of User</a:t>
                      </a:r>
                    </a:p>
                  </a:txBody>
                  <a:tcPr marL="9525" marR="9525" marT="9525" anchor="ctr"/>
                </a:tc>
                <a:tc>
                  <a:txBody>
                    <a:bodyPr/>
                    <a:lstStyle/>
                    <a:p>
                      <a:pPr algn="ctr" fontAlgn="ctr"/>
                      <a:r>
                        <a:rPr lang="en-US" sz="1100" u="none" strike="noStrike">
                          <a:effectLst/>
                        </a:rPr>
                        <a:t>$0.00</a:t>
                      </a:r>
                    </a:p>
                  </a:txBody>
                  <a:tcPr marL="9525" marR="9525" marT="9525" anchor="ctr"/>
                </a:tc>
                <a:tc>
                  <a:txBody>
                    <a:bodyPr/>
                    <a:lstStyle/>
                    <a:p>
                      <a:pPr algn="ctr" fontAlgn="ctr"/>
                      <a:r>
                        <a:rPr lang="en-US" sz="1100" u="none" strike="noStrike">
                          <a:effectLst/>
                        </a:rPr>
                        <a:t>$0.00</a:t>
                      </a:r>
                    </a:p>
                  </a:txBody>
                  <a:tcPr marL="9525" marR="9525" marT="9525" anchor="ctr"/>
                </a:tc>
                <a:tc>
                  <a:txBody>
                    <a:bodyPr/>
                    <a:lstStyle/>
                    <a:p>
                      <a:pPr algn="ctr" fontAlgn="ctr"/>
                      <a:r>
                        <a:rPr lang="en-US" sz="1100" u="none" strike="noStrike">
                          <a:effectLst/>
                        </a:rPr>
                        <a:t>$500.00</a:t>
                      </a:r>
                    </a:p>
                  </a:txBody>
                  <a:tcPr marL="9525" marR="9525" marT="9525" anchor="ctr"/>
                </a:tc>
                <a:tc>
                  <a:txBody>
                    <a:bodyPr/>
                    <a:lstStyle/>
                    <a:p>
                      <a:pPr algn="ctr" fontAlgn="ctr"/>
                      <a:r>
                        <a:rPr lang="en-US" sz="1100" u="none" strike="noStrike">
                          <a:effectLst/>
                        </a:rPr>
                        <a:t>$1,500.00</a:t>
                      </a:r>
                    </a:p>
                  </a:txBody>
                  <a:tcPr marL="9525" marR="9525" marT="9525" anchor="ctr"/>
                </a:tc>
                <a:tc>
                  <a:txBody>
                    <a:bodyPr/>
                    <a:lstStyle/>
                    <a:p>
                      <a:pPr algn="ctr" fontAlgn="ctr"/>
                      <a:r>
                        <a:rPr lang="en-US" sz="1100" u="none" strike="noStrike">
                          <a:effectLst/>
                        </a:rPr>
                        <a:t>$3,000.00</a:t>
                      </a:r>
                    </a:p>
                  </a:txBody>
                  <a:tcPr marL="9525" marR="9525" marT="9525" anchor="ctr"/>
                </a:tc>
                <a:tc>
                  <a:txBody>
                    <a:bodyPr/>
                    <a:lstStyle/>
                    <a:p>
                      <a:pPr algn="ctr" fontAlgn="ctr"/>
                      <a:r>
                        <a:rPr lang="en-US" sz="1100" u="none" strike="noStrike">
                          <a:effectLst/>
                        </a:rPr>
                        <a:t>$5,000.00</a:t>
                      </a:r>
                    </a:p>
                  </a:txBody>
                  <a:tcPr marL="9525" marR="9525" marT="9525" anchor="ctr"/>
                </a:tc>
                <a:tc>
                  <a:txBody>
                    <a:bodyPr/>
                    <a:lstStyle/>
                    <a:p>
                      <a:pPr algn="ctr" fontAlgn="ctr"/>
                      <a:r>
                        <a:rPr lang="en-US" sz="1100" u="none" strike="noStrike">
                          <a:effectLst/>
                        </a:rPr>
                        <a:t>$7,000.00</a:t>
                      </a:r>
                    </a:p>
                  </a:txBody>
                  <a:tcPr marL="9525" marR="9525" marT="9525" anchor="ctr"/>
                </a:tc>
                <a:tc>
                  <a:txBody>
                    <a:bodyPr/>
                    <a:lstStyle/>
                    <a:p>
                      <a:pPr algn="ctr" fontAlgn="ctr"/>
                      <a:r>
                        <a:rPr lang="en-US" sz="1100" u="none" strike="noStrike">
                          <a:effectLst/>
                        </a:rPr>
                        <a:t>$9,000.00</a:t>
                      </a:r>
                    </a:p>
                  </a:txBody>
                  <a:tcPr marL="9525" marR="9525" marT="9525" anchor="ctr"/>
                </a:tc>
                <a:tc>
                  <a:txBody>
                    <a:bodyPr/>
                    <a:lstStyle/>
                    <a:p>
                      <a:pPr algn="ctr" fontAlgn="ctr"/>
                      <a:r>
                        <a:rPr lang="en-US" sz="1100" u="none" strike="noStrike">
                          <a:effectLst/>
                        </a:rPr>
                        <a:t>$11,000.00</a:t>
                      </a:r>
                    </a:p>
                  </a:txBody>
                  <a:tcPr marL="9525" marR="9525" marT="9525" anchor="ctr"/>
                </a:tc>
                <a:tc>
                  <a:txBody>
                    <a:bodyPr/>
                    <a:lstStyle/>
                    <a:p>
                      <a:pPr algn="ctr" fontAlgn="ctr"/>
                      <a:r>
                        <a:rPr lang="en-US" sz="1100" u="none" strike="noStrike">
                          <a:effectLst/>
                        </a:rPr>
                        <a:t>$13,000.00</a:t>
                      </a:r>
                    </a:p>
                  </a:txBody>
                  <a:tcPr marL="9525" marR="9525" marT="9525" anchor="ctr"/>
                </a:tc>
                <a:tc>
                  <a:txBody>
                    <a:bodyPr/>
                    <a:lstStyle/>
                    <a:p>
                      <a:pPr algn="ctr" fontAlgn="ctr"/>
                      <a:r>
                        <a:rPr lang="en-US" sz="1100" u="none" strike="noStrike">
                          <a:effectLst/>
                        </a:rPr>
                        <a:t>$15,000.00</a:t>
                      </a:r>
                    </a:p>
                  </a:txBody>
                  <a:tcPr marL="9525" marR="9525" marT="9525" anchor="ctr"/>
                </a:tc>
                <a:tc>
                  <a:txBody>
                    <a:bodyPr/>
                    <a:lstStyle/>
                    <a:p>
                      <a:pPr algn="ctr" fontAlgn="ctr"/>
                      <a:r>
                        <a:rPr lang="en-US" sz="1100" u="none" strike="noStrike">
                          <a:effectLst/>
                        </a:rPr>
                        <a:t>$17,000.00</a:t>
                      </a:r>
                    </a:p>
                  </a:txBody>
                  <a:tcPr marL="9525" marR="9525" marT="9525" anchor="ctr"/>
                </a:tc>
                <a:extLst>
                  <a:ext uri="{0D108BD9-81ED-4DB2-BD59-A6C34878D82A}">
                    <a16:rowId xmlns:a16="http://schemas.microsoft.com/office/drawing/2014/main" val="328850541"/>
                  </a:ext>
                </a:extLst>
              </a:tr>
              <a:tr h="259483">
                <a:tc>
                  <a:txBody>
                    <a:bodyPr/>
                    <a:lstStyle/>
                    <a:p>
                      <a:pPr algn="ctr" fontAlgn="ctr"/>
                      <a:r>
                        <a:rPr lang="en-US" sz="1100" u="none" strike="noStrike">
                          <a:effectLst/>
                        </a:rPr>
                        <a:t>Total Cost</a:t>
                      </a:r>
                    </a:p>
                  </a:txBody>
                  <a:tcPr marL="9525" marR="9525" marT="9525" anchor="ctr"/>
                </a:tc>
                <a:tc>
                  <a:txBody>
                    <a:bodyPr/>
                    <a:lstStyle/>
                    <a:p>
                      <a:pPr algn="ctr" fontAlgn="ctr"/>
                      <a:r>
                        <a:rPr lang="en-US" sz="1100" u="none" strike="noStrike">
                          <a:effectLst/>
                        </a:rPr>
                        <a:t>$11,800.00</a:t>
                      </a:r>
                    </a:p>
                  </a:txBody>
                  <a:tcPr marL="9525" marR="9525" marT="9525" anchor="ctr"/>
                </a:tc>
                <a:tc>
                  <a:txBody>
                    <a:bodyPr/>
                    <a:lstStyle/>
                    <a:p>
                      <a:pPr algn="ctr" fontAlgn="ctr"/>
                      <a:r>
                        <a:rPr lang="en-US" sz="1100" u="none" strike="noStrike">
                          <a:effectLst/>
                        </a:rPr>
                        <a:t>$7,800.00</a:t>
                      </a:r>
                    </a:p>
                  </a:txBody>
                  <a:tcPr marL="9525" marR="9525" marT="9525" anchor="ctr"/>
                </a:tc>
                <a:tc>
                  <a:txBody>
                    <a:bodyPr/>
                    <a:lstStyle/>
                    <a:p>
                      <a:pPr algn="ctr" fontAlgn="ctr"/>
                      <a:r>
                        <a:rPr lang="en-US" sz="1100" u="none" strike="noStrike">
                          <a:effectLst/>
                        </a:rPr>
                        <a:t>$2,860.00</a:t>
                      </a:r>
                    </a:p>
                  </a:txBody>
                  <a:tcPr marL="9525" marR="9525" marT="9525" anchor="ctr"/>
                </a:tc>
                <a:tc>
                  <a:txBody>
                    <a:bodyPr/>
                    <a:lstStyle/>
                    <a:p>
                      <a:pPr algn="ctr" fontAlgn="ctr"/>
                      <a:r>
                        <a:rPr lang="en-US" sz="1100" u="none" strike="noStrike">
                          <a:effectLst/>
                        </a:rPr>
                        <a:t>$1,160.00</a:t>
                      </a:r>
                    </a:p>
                  </a:txBody>
                  <a:tcPr marL="9525" marR="9525" marT="9525" anchor="ctr"/>
                </a:tc>
                <a:tc>
                  <a:txBody>
                    <a:bodyPr/>
                    <a:lstStyle/>
                    <a:p>
                      <a:pPr algn="ctr" fontAlgn="ctr"/>
                      <a:r>
                        <a:rPr lang="en-US" sz="1100" u="none" strike="noStrike">
                          <a:effectLst/>
                        </a:rPr>
                        <a:t>$8,700.00</a:t>
                      </a:r>
                    </a:p>
                  </a:txBody>
                  <a:tcPr marL="9525" marR="9525" marT="9525" anchor="ctr"/>
                </a:tc>
                <a:tc>
                  <a:txBody>
                    <a:bodyPr/>
                    <a:lstStyle/>
                    <a:p>
                      <a:pPr algn="ctr" fontAlgn="ctr"/>
                      <a:r>
                        <a:rPr lang="en-US" sz="1100" u="none" strike="noStrike">
                          <a:effectLst/>
                        </a:rPr>
                        <a:t>$6,700.00</a:t>
                      </a:r>
                    </a:p>
                  </a:txBody>
                  <a:tcPr marL="9525" marR="9525" marT="9525" anchor="ctr"/>
                </a:tc>
                <a:tc>
                  <a:txBody>
                    <a:bodyPr/>
                    <a:lstStyle/>
                    <a:p>
                      <a:pPr algn="ctr" fontAlgn="ctr"/>
                      <a:r>
                        <a:rPr lang="en-US" sz="1100" u="none" strike="noStrike">
                          <a:effectLst/>
                        </a:rPr>
                        <a:t>$1,950.00</a:t>
                      </a:r>
                    </a:p>
                  </a:txBody>
                  <a:tcPr marL="9525" marR="9525" marT="9525" anchor="ctr"/>
                </a:tc>
                <a:tc>
                  <a:txBody>
                    <a:bodyPr/>
                    <a:lstStyle/>
                    <a:p>
                      <a:pPr algn="ctr" fontAlgn="ctr"/>
                      <a:r>
                        <a:rPr lang="en-US" sz="1100" u="none" strike="noStrike">
                          <a:effectLst/>
                        </a:rPr>
                        <a:t>$1,950.00</a:t>
                      </a:r>
                    </a:p>
                  </a:txBody>
                  <a:tcPr marL="9525" marR="9525" marT="9525" anchor="ctr"/>
                </a:tc>
                <a:tc>
                  <a:txBody>
                    <a:bodyPr/>
                    <a:lstStyle/>
                    <a:p>
                      <a:pPr algn="ctr" fontAlgn="ctr"/>
                      <a:r>
                        <a:rPr lang="en-US" sz="1100" u="none" strike="noStrike">
                          <a:effectLst/>
                        </a:rPr>
                        <a:t>$2,000.00</a:t>
                      </a:r>
                    </a:p>
                  </a:txBody>
                  <a:tcPr marL="9525" marR="9525" marT="9525" anchor="ctr"/>
                </a:tc>
                <a:tc>
                  <a:txBody>
                    <a:bodyPr/>
                    <a:lstStyle/>
                    <a:p>
                      <a:pPr algn="ctr" fontAlgn="ctr"/>
                      <a:r>
                        <a:rPr lang="en-US" sz="1100" u="none" strike="noStrike">
                          <a:effectLst/>
                        </a:rPr>
                        <a:t>$2,000.00</a:t>
                      </a:r>
                    </a:p>
                  </a:txBody>
                  <a:tcPr marL="9525" marR="9525" marT="9525" anchor="ctr"/>
                </a:tc>
                <a:tc>
                  <a:txBody>
                    <a:bodyPr/>
                    <a:lstStyle/>
                    <a:p>
                      <a:pPr algn="ctr" fontAlgn="ctr"/>
                      <a:r>
                        <a:rPr lang="en-US" sz="1100" u="none" strike="noStrike">
                          <a:effectLst/>
                        </a:rPr>
                        <a:t>$2,000.00</a:t>
                      </a:r>
                    </a:p>
                  </a:txBody>
                  <a:tcPr marL="9525" marR="9525" marT="9525" anchor="ctr"/>
                </a:tc>
                <a:tc>
                  <a:txBody>
                    <a:bodyPr/>
                    <a:lstStyle/>
                    <a:p>
                      <a:pPr algn="ctr" fontAlgn="ctr"/>
                      <a:r>
                        <a:rPr lang="en-US" sz="1100" u="none" strike="noStrike">
                          <a:effectLst/>
                        </a:rPr>
                        <a:t>$2,000.00</a:t>
                      </a:r>
                    </a:p>
                  </a:txBody>
                  <a:tcPr marL="9525" marR="9525" marT="9525" anchor="ctr"/>
                </a:tc>
                <a:extLst>
                  <a:ext uri="{0D108BD9-81ED-4DB2-BD59-A6C34878D82A}">
                    <a16:rowId xmlns:a16="http://schemas.microsoft.com/office/drawing/2014/main" val="657955635"/>
                  </a:ext>
                </a:extLst>
              </a:tr>
              <a:tr h="259483">
                <a:tc>
                  <a:txBody>
                    <a:bodyPr/>
                    <a:lstStyle/>
                    <a:p>
                      <a:pPr algn="ctr" fontAlgn="ctr"/>
                      <a:r>
                        <a:rPr lang="en-US" sz="1100" u="none" strike="noStrike">
                          <a:effectLst/>
                        </a:rPr>
                        <a:t>Revenue</a:t>
                      </a:r>
                    </a:p>
                  </a:txBody>
                  <a:tcPr marL="9525" marR="9525" marT="9525" anchor="ctr"/>
                </a:tc>
                <a:tc>
                  <a:txBody>
                    <a:bodyPr/>
                    <a:lstStyle/>
                    <a:p>
                      <a:pPr algn="ctr" fontAlgn="ctr"/>
                      <a:r>
                        <a:rPr lang="en-US" sz="1100" u="none" strike="noStrike">
                          <a:effectLst/>
                        </a:rPr>
                        <a:t>$0.00</a:t>
                      </a:r>
                    </a:p>
                  </a:txBody>
                  <a:tcPr marL="9525" marR="9525" marT="9525" anchor="ctr"/>
                </a:tc>
                <a:tc>
                  <a:txBody>
                    <a:bodyPr/>
                    <a:lstStyle/>
                    <a:p>
                      <a:pPr algn="ctr" fontAlgn="ctr"/>
                      <a:r>
                        <a:rPr lang="en-US" sz="1100" u="none" strike="noStrike">
                          <a:effectLst/>
                        </a:rPr>
                        <a:t>$0.00</a:t>
                      </a:r>
                    </a:p>
                  </a:txBody>
                  <a:tcPr marL="9525" marR="9525" marT="9525" anchor="ctr"/>
                </a:tc>
                <a:tc>
                  <a:txBody>
                    <a:bodyPr/>
                    <a:lstStyle/>
                    <a:p>
                      <a:pPr algn="ctr" fontAlgn="ctr"/>
                      <a:r>
                        <a:rPr lang="en-US" sz="1100" u="none" strike="noStrike">
                          <a:effectLst/>
                        </a:rPr>
                        <a:t>$1,825.00</a:t>
                      </a:r>
                    </a:p>
                  </a:txBody>
                  <a:tcPr marL="9525" marR="9525" marT="9525" anchor="ctr"/>
                </a:tc>
                <a:tc>
                  <a:txBody>
                    <a:bodyPr/>
                    <a:lstStyle/>
                    <a:p>
                      <a:pPr algn="ctr" fontAlgn="ctr"/>
                      <a:r>
                        <a:rPr lang="en-US" sz="1100" u="none" strike="noStrike">
                          <a:effectLst/>
                        </a:rPr>
                        <a:t>$5,475.00</a:t>
                      </a:r>
                    </a:p>
                  </a:txBody>
                  <a:tcPr marL="9525" marR="9525" marT="9525" anchor="ctr"/>
                </a:tc>
                <a:tc>
                  <a:txBody>
                    <a:bodyPr/>
                    <a:lstStyle/>
                    <a:p>
                      <a:pPr algn="ctr" fontAlgn="ctr"/>
                      <a:r>
                        <a:rPr lang="en-US" sz="1100" u="none" strike="noStrike">
                          <a:effectLst/>
                        </a:rPr>
                        <a:t>$10,950.00</a:t>
                      </a:r>
                    </a:p>
                  </a:txBody>
                  <a:tcPr marL="9525" marR="9525" marT="9525" anchor="ctr"/>
                </a:tc>
                <a:tc>
                  <a:txBody>
                    <a:bodyPr/>
                    <a:lstStyle/>
                    <a:p>
                      <a:pPr algn="ctr" fontAlgn="ctr"/>
                      <a:r>
                        <a:rPr lang="en-US" sz="1100" u="none" strike="noStrike">
                          <a:effectLst/>
                        </a:rPr>
                        <a:t>$18,250.00</a:t>
                      </a:r>
                    </a:p>
                  </a:txBody>
                  <a:tcPr marL="9525" marR="9525" marT="9525" anchor="ctr"/>
                </a:tc>
                <a:tc>
                  <a:txBody>
                    <a:bodyPr/>
                    <a:lstStyle/>
                    <a:p>
                      <a:pPr algn="ctr" fontAlgn="ctr"/>
                      <a:r>
                        <a:rPr lang="en-US" sz="1100" u="none" strike="noStrike">
                          <a:effectLst/>
                        </a:rPr>
                        <a:t>$25,550.00</a:t>
                      </a:r>
                    </a:p>
                  </a:txBody>
                  <a:tcPr marL="9525" marR="9525" marT="9525" anchor="ctr"/>
                </a:tc>
                <a:tc>
                  <a:txBody>
                    <a:bodyPr/>
                    <a:lstStyle/>
                    <a:p>
                      <a:pPr algn="ctr" fontAlgn="ctr"/>
                      <a:r>
                        <a:rPr lang="en-US" sz="1100" u="none" strike="noStrike">
                          <a:effectLst/>
                        </a:rPr>
                        <a:t>$32,850.00</a:t>
                      </a:r>
                    </a:p>
                  </a:txBody>
                  <a:tcPr marL="9525" marR="9525" marT="9525" anchor="ctr"/>
                </a:tc>
                <a:tc>
                  <a:txBody>
                    <a:bodyPr/>
                    <a:lstStyle/>
                    <a:p>
                      <a:pPr algn="ctr" fontAlgn="ctr"/>
                      <a:r>
                        <a:rPr lang="en-US" sz="1100" u="none" strike="noStrike">
                          <a:effectLst/>
                        </a:rPr>
                        <a:t>$40,150.00</a:t>
                      </a:r>
                    </a:p>
                  </a:txBody>
                  <a:tcPr marL="9525" marR="9525" marT="9525" anchor="ctr"/>
                </a:tc>
                <a:tc>
                  <a:txBody>
                    <a:bodyPr/>
                    <a:lstStyle/>
                    <a:p>
                      <a:pPr algn="ctr" fontAlgn="ctr"/>
                      <a:r>
                        <a:rPr lang="en-US" sz="1100" u="none" strike="noStrike">
                          <a:effectLst/>
                        </a:rPr>
                        <a:t>$47,450.00</a:t>
                      </a:r>
                    </a:p>
                  </a:txBody>
                  <a:tcPr marL="9525" marR="9525" marT="9525" anchor="ctr"/>
                </a:tc>
                <a:tc>
                  <a:txBody>
                    <a:bodyPr/>
                    <a:lstStyle/>
                    <a:p>
                      <a:pPr algn="ctr" fontAlgn="ctr"/>
                      <a:r>
                        <a:rPr lang="en-US" sz="1100" u="none" strike="noStrike">
                          <a:effectLst/>
                        </a:rPr>
                        <a:t>$54,750.00</a:t>
                      </a:r>
                    </a:p>
                  </a:txBody>
                  <a:tcPr marL="9525" marR="9525" marT="9525" anchor="ctr"/>
                </a:tc>
                <a:tc>
                  <a:txBody>
                    <a:bodyPr/>
                    <a:lstStyle/>
                    <a:p>
                      <a:pPr algn="ctr" fontAlgn="ctr"/>
                      <a:r>
                        <a:rPr lang="en-US" sz="1100" u="none" strike="noStrike">
                          <a:effectLst/>
                        </a:rPr>
                        <a:t>$62,050.00</a:t>
                      </a:r>
                    </a:p>
                  </a:txBody>
                  <a:tcPr marL="9525" marR="9525" marT="9525" anchor="ctr"/>
                </a:tc>
                <a:extLst>
                  <a:ext uri="{0D108BD9-81ED-4DB2-BD59-A6C34878D82A}">
                    <a16:rowId xmlns:a16="http://schemas.microsoft.com/office/drawing/2014/main" val="1870762950"/>
                  </a:ext>
                </a:extLst>
              </a:tr>
              <a:tr h="259483">
                <a:tc>
                  <a:txBody>
                    <a:bodyPr/>
                    <a:lstStyle/>
                    <a:p>
                      <a:pPr algn="ctr" fontAlgn="ctr"/>
                      <a:r>
                        <a:rPr lang="en-US" sz="1100" u="none" strike="noStrike">
                          <a:effectLst/>
                        </a:rPr>
                        <a:t>Cash Flow</a:t>
                      </a:r>
                    </a:p>
                  </a:txBody>
                  <a:tcPr marL="9525" marR="9525" marT="9525" anchor="ctr"/>
                </a:tc>
                <a:tc>
                  <a:txBody>
                    <a:bodyPr/>
                    <a:lstStyle/>
                    <a:p>
                      <a:pPr algn="ctr" fontAlgn="ctr"/>
                      <a:r>
                        <a:rPr lang="en-US" sz="1100" u="none" strike="noStrike">
                          <a:effectLst/>
                        </a:rPr>
                        <a:t>-$11,800.00</a:t>
                      </a:r>
                    </a:p>
                  </a:txBody>
                  <a:tcPr marL="9525" marR="9525" marT="9525" anchor="ctr"/>
                </a:tc>
                <a:tc>
                  <a:txBody>
                    <a:bodyPr/>
                    <a:lstStyle/>
                    <a:p>
                      <a:pPr algn="ctr" fontAlgn="ctr"/>
                      <a:r>
                        <a:rPr lang="en-US" sz="1100" u="none" strike="noStrike">
                          <a:effectLst/>
                        </a:rPr>
                        <a:t>-$7,800.00</a:t>
                      </a:r>
                    </a:p>
                  </a:txBody>
                  <a:tcPr marL="9525" marR="9525" marT="9525" anchor="ctr"/>
                </a:tc>
                <a:tc>
                  <a:txBody>
                    <a:bodyPr/>
                    <a:lstStyle/>
                    <a:p>
                      <a:pPr algn="ctr" fontAlgn="ctr"/>
                      <a:r>
                        <a:rPr lang="en-US" sz="1100" u="none" strike="noStrike">
                          <a:effectLst/>
                        </a:rPr>
                        <a:t>-$1,035.00</a:t>
                      </a:r>
                    </a:p>
                  </a:txBody>
                  <a:tcPr marL="9525" marR="9525" marT="9525" anchor="ctr"/>
                </a:tc>
                <a:tc>
                  <a:txBody>
                    <a:bodyPr/>
                    <a:lstStyle/>
                    <a:p>
                      <a:pPr algn="ctr" fontAlgn="ctr"/>
                      <a:r>
                        <a:rPr lang="en-US" sz="1100" u="none" strike="noStrike">
                          <a:effectLst/>
                        </a:rPr>
                        <a:t>$4,315.00</a:t>
                      </a:r>
                    </a:p>
                  </a:txBody>
                  <a:tcPr marL="9525" marR="9525" marT="9525" anchor="ctr"/>
                </a:tc>
                <a:tc>
                  <a:txBody>
                    <a:bodyPr/>
                    <a:lstStyle/>
                    <a:p>
                      <a:pPr algn="ctr" fontAlgn="ctr"/>
                      <a:r>
                        <a:rPr lang="en-US" sz="1100" u="none" strike="noStrike">
                          <a:effectLst/>
                        </a:rPr>
                        <a:t>$2,250.00</a:t>
                      </a:r>
                    </a:p>
                  </a:txBody>
                  <a:tcPr marL="9525" marR="9525" marT="9525" anchor="ctr"/>
                </a:tc>
                <a:tc>
                  <a:txBody>
                    <a:bodyPr/>
                    <a:lstStyle/>
                    <a:p>
                      <a:pPr algn="ctr" fontAlgn="ctr"/>
                      <a:r>
                        <a:rPr lang="en-US" sz="1100" u="none" strike="noStrike">
                          <a:effectLst/>
                        </a:rPr>
                        <a:t>$11,550.00</a:t>
                      </a:r>
                    </a:p>
                  </a:txBody>
                  <a:tcPr marL="9525" marR="9525" marT="9525" anchor="ctr"/>
                </a:tc>
                <a:tc>
                  <a:txBody>
                    <a:bodyPr/>
                    <a:lstStyle/>
                    <a:p>
                      <a:pPr algn="ctr" fontAlgn="ctr"/>
                      <a:r>
                        <a:rPr lang="en-US" sz="1100" u="none" strike="noStrike">
                          <a:effectLst/>
                        </a:rPr>
                        <a:t>$23,600.00</a:t>
                      </a:r>
                    </a:p>
                  </a:txBody>
                  <a:tcPr marL="9525" marR="9525" marT="9525" anchor="ctr"/>
                </a:tc>
                <a:tc>
                  <a:txBody>
                    <a:bodyPr/>
                    <a:lstStyle/>
                    <a:p>
                      <a:pPr algn="ctr" fontAlgn="ctr"/>
                      <a:r>
                        <a:rPr lang="en-US" sz="1100" u="none" strike="noStrike">
                          <a:effectLst/>
                        </a:rPr>
                        <a:t>$30,900.00</a:t>
                      </a:r>
                    </a:p>
                  </a:txBody>
                  <a:tcPr marL="9525" marR="9525" marT="9525" anchor="ctr"/>
                </a:tc>
                <a:tc>
                  <a:txBody>
                    <a:bodyPr/>
                    <a:lstStyle/>
                    <a:p>
                      <a:pPr algn="ctr" fontAlgn="ctr"/>
                      <a:r>
                        <a:rPr lang="en-US" sz="1100" u="none" strike="noStrike">
                          <a:effectLst/>
                        </a:rPr>
                        <a:t>$38,150.00</a:t>
                      </a:r>
                    </a:p>
                  </a:txBody>
                  <a:tcPr marL="9525" marR="9525" marT="9525" anchor="ctr"/>
                </a:tc>
                <a:tc>
                  <a:txBody>
                    <a:bodyPr/>
                    <a:lstStyle/>
                    <a:p>
                      <a:pPr algn="ctr" fontAlgn="ctr"/>
                      <a:r>
                        <a:rPr lang="en-US" sz="1100" u="none" strike="noStrike">
                          <a:effectLst/>
                        </a:rPr>
                        <a:t>$45,450.00</a:t>
                      </a:r>
                    </a:p>
                  </a:txBody>
                  <a:tcPr marL="9525" marR="9525" marT="9525" anchor="ctr"/>
                </a:tc>
                <a:tc>
                  <a:txBody>
                    <a:bodyPr/>
                    <a:lstStyle/>
                    <a:p>
                      <a:pPr algn="ctr" fontAlgn="ctr"/>
                      <a:r>
                        <a:rPr lang="en-US" sz="1100" u="none" strike="noStrike">
                          <a:effectLst/>
                        </a:rPr>
                        <a:t>$52,750.00</a:t>
                      </a:r>
                    </a:p>
                  </a:txBody>
                  <a:tcPr marL="9525" marR="9525" marT="9525" anchor="ctr"/>
                </a:tc>
                <a:tc>
                  <a:txBody>
                    <a:bodyPr/>
                    <a:lstStyle/>
                    <a:p>
                      <a:pPr algn="ctr" fontAlgn="ctr"/>
                      <a:r>
                        <a:rPr lang="en-US" sz="1100" u="none" strike="noStrike">
                          <a:effectLst/>
                        </a:rPr>
                        <a:t>$60,050.00</a:t>
                      </a:r>
                    </a:p>
                  </a:txBody>
                  <a:tcPr marL="9525" marR="9525" marT="9525" anchor="ctr"/>
                </a:tc>
                <a:extLst>
                  <a:ext uri="{0D108BD9-81ED-4DB2-BD59-A6C34878D82A}">
                    <a16:rowId xmlns:a16="http://schemas.microsoft.com/office/drawing/2014/main" val="3419321513"/>
                  </a:ext>
                </a:extLst>
              </a:tr>
              <a:tr h="473175">
                <a:tc>
                  <a:txBody>
                    <a:bodyPr/>
                    <a:lstStyle/>
                    <a:p>
                      <a:pPr algn="ctr" fontAlgn="ctr"/>
                      <a:r>
                        <a:rPr lang="en-US" sz="1100" u="none" strike="noStrike">
                          <a:effectLst/>
                        </a:rPr>
                        <a:t>Cumulative Cash Flow</a:t>
                      </a:r>
                    </a:p>
                  </a:txBody>
                  <a:tcPr marL="9525" marR="9525" marT="9525" anchor="ctr"/>
                </a:tc>
                <a:tc>
                  <a:txBody>
                    <a:bodyPr/>
                    <a:lstStyle/>
                    <a:p>
                      <a:pPr algn="ctr" fontAlgn="ctr"/>
                      <a:r>
                        <a:rPr lang="en-US" sz="1100" u="none" strike="noStrike">
                          <a:effectLst/>
                        </a:rPr>
                        <a:t>-$11,800.00</a:t>
                      </a:r>
                    </a:p>
                  </a:txBody>
                  <a:tcPr marL="9525" marR="9525" marT="9525" anchor="ctr"/>
                </a:tc>
                <a:tc>
                  <a:txBody>
                    <a:bodyPr/>
                    <a:lstStyle/>
                    <a:p>
                      <a:pPr algn="ctr" fontAlgn="ctr"/>
                      <a:r>
                        <a:rPr lang="en-US" sz="1100" u="none" strike="noStrike">
                          <a:effectLst/>
                        </a:rPr>
                        <a:t>-$19,600.00</a:t>
                      </a:r>
                    </a:p>
                  </a:txBody>
                  <a:tcPr marL="9525" marR="9525" marT="9525" anchor="ctr"/>
                </a:tc>
                <a:tc>
                  <a:txBody>
                    <a:bodyPr/>
                    <a:lstStyle/>
                    <a:p>
                      <a:pPr algn="ctr" fontAlgn="ctr"/>
                      <a:r>
                        <a:rPr lang="en-US" sz="1100" u="none" strike="noStrike">
                          <a:effectLst/>
                        </a:rPr>
                        <a:t>-$20,635.00</a:t>
                      </a:r>
                    </a:p>
                  </a:txBody>
                  <a:tcPr marL="9525" marR="9525" marT="9525" anchor="ctr"/>
                </a:tc>
                <a:tc>
                  <a:txBody>
                    <a:bodyPr/>
                    <a:lstStyle/>
                    <a:p>
                      <a:pPr algn="ctr" fontAlgn="ctr"/>
                      <a:r>
                        <a:rPr lang="en-US" sz="1100" u="none" strike="noStrike">
                          <a:effectLst/>
                        </a:rPr>
                        <a:t>-$16,320.00</a:t>
                      </a:r>
                    </a:p>
                  </a:txBody>
                  <a:tcPr marL="9525" marR="9525" marT="9525" anchor="ctr"/>
                </a:tc>
                <a:tc>
                  <a:txBody>
                    <a:bodyPr/>
                    <a:lstStyle/>
                    <a:p>
                      <a:pPr algn="ctr" fontAlgn="ctr"/>
                      <a:r>
                        <a:rPr lang="en-US" sz="1100" u="none" strike="noStrike">
                          <a:effectLst/>
                        </a:rPr>
                        <a:t>-$14,070.00</a:t>
                      </a:r>
                    </a:p>
                  </a:txBody>
                  <a:tcPr marL="9525" marR="9525" marT="9525" anchor="ctr"/>
                </a:tc>
                <a:tc>
                  <a:txBody>
                    <a:bodyPr/>
                    <a:lstStyle/>
                    <a:p>
                      <a:pPr algn="ctr" fontAlgn="ctr"/>
                      <a:r>
                        <a:rPr lang="en-US" sz="1100" u="none" strike="noStrike">
                          <a:effectLst/>
                        </a:rPr>
                        <a:t>-$2,520.00</a:t>
                      </a:r>
                    </a:p>
                  </a:txBody>
                  <a:tcPr marL="9525" marR="9525" marT="9525" anchor="ctr"/>
                </a:tc>
                <a:tc>
                  <a:txBody>
                    <a:bodyPr/>
                    <a:lstStyle/>
                    <a:p>
                      <a:pPr algn="ctr" fontAlgn="ctr"/>
                      <a:r>
                        <a:rPr lang="en-US" sz="1100" u="none" strike="noStrike">
                          <a:effectLst/>
                        </a:rPr>
                        <a:t>$21,080.00</a:t>
                      </a:r>
                    </a:p>
                  </a:txBody>
                  <a:tcPr marL="9525" marR="9525" marT="9525" anchor="ctr"/>
                </a:tc>
                <a:tc>
                  <a:txBody>
                    <a:bodyPr/>
                    <a:lstStyle/>
                    <a:p>
                      <a:pPr algn="ctr" fontAlgn="ctr"/>
                      <a:r>
                        <a:rPr lang="en-US" sz="1100" u="none" strike="noStrike">
                          <a:effectLst/>
                        </a:rPr>
                        <a:t>$51,980.00</a:t>
                      </a:r>
                    </a:p>
                  </a:txBody>
                  <a:tcPr marL="9525" marR="9525" marT="9525" anchor="ctr"/>
                </a:tc>
                <a:tc>
                  <a:txBody>
                    <a:bodyPr/>
                    <a:lstStyle/>
                    <a:p>
                      <a:pPr algn="ctr" fontAlgn="ctr"/>
                      <a:r>
                        <a:rPr lang="en-US" sz="1100" u="none" strike="noStrike">
                          <a:effectLst/>
                        </a:rPr>
                        <a:t>$90,130.00</a:t>
                      </a:r>
                    </a:p>
                  </a:txBody>
                  <a:tcPr marL="9525" marR="9525" marT="9525" anchor="ctr"/>
                </a:tc>
                <a:tc>
                  <a:txBody>
                    <a:bodyPr/>
                    <a:lstStyle/>
                    <a:p>
                      <a:pPr algn="ctr" fontAlgn="ctr"/>
                      <a:r>
                        <a:rPr lang="en-US" sz="1100" u="none" strike="noStrike">
                          <a:effectLst/>
                        </a:rPr>
                        <a:t>$135,580.00</a:t>
                      </a:r>
                    </a:p>
                  </a:txBody>
                  <a:tcPr marL="9525" marR="9525" marT="9525" anchor="ctr"/>
                </a:tc>
                <a:tc>
                  <a:txBody>
                    <a:bodyPr/>
                    <a:lstStyle/>
                    <a:p>
                      <a:pPr algn="ctr" fontAlgn="ctr"/>
                      <a:r>
                        <a:rPr lang="en-US" sz="1100" u="none" strike="noStrike">
                          <a:effectLst/>
                        </a:rPr>
                        <a:t>$188,330.00</a:t>
                      </a:r>
                    </a:p>
                  </a:txBody>
                  <a:tcPr marL="9525" marR="9525" marT="9525" anchor="ctr"/>
                </a:tc>
                <a:tc>
                  <a:txBody>
                    <a:bodyPr/>
                    <a:lstStyle/>
                    <a:p>
                      <a:pPr algn="ctr" fontAlgn="ctr"/>
                      <a:r>
                        <a:rPr lang="en-US" sz="1100" u="none" strike="noStrike">
                          <a:effectLst/>
                        </a:rPr>
                        <a:t>$248,380.00</a:t>
                      </a:r>
                    </a:p>
                  </a:txBody>
                  <a:tcPr marL="9525" marR="9525" marT="9525" anchor="ctr"/>
                </a:tc>
                <a:extLst>
                  <a:ext uri="{0D108BD9-81ED-4DB2-BD59-A6C34878D82A}">
                    <a16:rowId xmlns:a16="http://schemas.microsoft.com/office/drawing/2014/main" val="3350600980"/>
                  </a:ext>
                </a:extLst>
              </a:tr>
            </a:tbl>
          </a:graphicData>
        </a:graphic>
      </p:graphicFrame>
    </p:spTree>
    <p:extLst>
      <p:ext uri="{BB962C8B-B14F-4D97-AF65-F5344CB8AC3E}">
        <p14:creationId xmlns:p14="http://schemas.microsoft.com/office/powerpoint/2010/main" val="584899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FC41F7-2B33-2C23-CDFE-A1F8C5DF9B90}"/>
              </a:ext>
            </a:extLst>
          </p:cNvPr>
          <p:cNvSpPr>
            <a:spLocks noGrp="1"/>
          </p:cNvSpPr>
          <p:nvPr>
            <p:ph type="ctrTitle"/>
          </p:nvPr>
        </p:nvSpPr>
        <p:spPr>
          <a:xfrm>
            <a:off x="685800" y="899024"/>
            <a:ext cx="3076032" cy="3914947"/>
          </a:xfrm>
        </p:spPr>
        <p:txBody>
          <a:bodyPr>
            <a:normAutofit/>
          </a:bodyPr>
          <a:lstStyle/>
          <a:p>
            <a:r>
              <a:rPr lang="en-US" sz="4000" b="1">
                <a:ea typeface="+mj-lt"/>
                <a:cs typeface="+mj-lt"/>
              </a:rPr>
              <a:t>Feasibility Study:</a:t>
            </a:r>
            <a:endParaRPr lang="en-US" sz="4000">
              <a:ea typeface="+mj-lt"/>
              <a:cs typeface="+mj-lt"/>
            </a:endParaRPr>
          </a:p>
        </p:txBody>
      </p:sp>
      <p:cxnSp>
        <p:nvCxnSpPr>
          <p:cNvPr id="23" name="Straight Connector 2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7" name="Chart 6">
            <a:extLst>
              <a:ext uri="{FF2B5EF4-FFF2-40B4-BE49-F238E27FC236}">
                <a16:creationId xmlns:a16="http://schemas.microsoft.com/office/drawing/2014/main" id="{0640DD7B-297B-22EF-53E0-267FEC0711F0}"/>
              </a:ext>
              <a:ext uri="{147F2762-F138-4A5C-976F-8EAC2B608ADB}">
                <a16:predDERef xmlns:a16="http://schemas.microsoft.com/office/drawing/2014/main" pred="{6553E6E1-E832-E165-AEE7-BE8678716B6B}"/>
              </a:ext>
            </a:extLst>
          </p:cNvPr>
          <p:cNvGraphicFramePr>
            <a:graphicFrameLocks/>
          </p:cNvGraphicFramePr>
          <p:nvPr>
            <p:extLst>
              <p:ext uri="{D42A27DB-BD31-4B8C-83A1-F6EECF244321}">
                <p14:modId xmlns:p14="http://schemas.microsoft.com/office/powerpoint/2010/main" val="1544023340"/>
              </p:ext>
            </p:extLst>
          </p:nvPr>
        </p:nvGraphicFramePr>
        <p:xfrm>
          <a:off x="4038600" y="723901"/>
          <a:ext cx="7353299" cy="5410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12185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C41F7-2B33-2C23-CDFE-A1F8C5DF9B90}"/>
              </a:ext>
            </a:extLst>
          </p:cNvPr>
          <p:cNvSpPr>
            <a:spLocks noGrp="1"/>
          </p:cNvSpPr>
          <p:nvPr>
            <p:ph type="ctrTitle"/>
          </p:nvPr>
        </p:nvSpPr>
        <p:spPr>
          <a:xfrm>
            <a:off x="678426" y="889820"/>
            <a:ext cx="9989574" cy="1015180"/>
          </a:xfrm>
        </p:spPr>
        <p:txBody>
          <a:bodyPr>
            <a:normAutofit/>
          </a:bodyPr>
          <a:lstStyle/>
          <a:p>
            <a:r>
              <a:rPr lang="en-US" sz="4400" b="1">
                <a:ea typeface="+mj-lt"/>
                <a:cs typeface="+mj-lt"/>
              </a:rPr>
              <a:t>Non-functional requirements</a:t>
            </a:r>
            <a:endParaRPr lang="en-US"/>
          </a:p>
        </p:txBody>
      </p:sp>
      <p:sp>
        <p:nvSpPr>
          <p:cNvPr id="3" name="Subtitle 2">
            <a:extLst>
              <a:ext uri="{FF2B5EF4-FFF2-40B4-BE49-F238E27FC236}">
                <a16:creationId xmlns:a16="http://schemas.microsoft.com/office/drawing/2014/main" id="{3B7044BB-3FE1-6240-EA2B-BEBA882274B6}"/>
              </a:ext>
            </a:extLst>
          </p:cNvPr>
          <p:cNvSpPr>
            <a:spLocks noGrp="1"/>
          </p:cNvSpPr>
          <p:nvPr>
            <p:ph type="subTitle" idx="1"/>
          </p:nvPr>
        </p:nvSpPr>
        <p:spPr>
          <a:xfrm>
            <a:off x="678426" y="2093280"/>
            <a:ext cx="9989574" cy="3354351"/>
          </a:xfrm>
        </p:spPr>
        <p:txBody>
          <a:bodyPr anchor="t">
            <a:normAutofit/>
          </a:bodyPr>
          <a:lstStyle/>
          <a:p>
            <a:endParaRPr lang="en-US" sz="1100">
              <a:latin typeface="Calibri"/>
              <a:cs typeface="Calibri"/>
            </a:endParaRPr>
          </a:p>
          <a:p>
            <a:pPr marL="285750" indent="-285750">
              <a:buChar char="•"/>
            </a:pPr>
            <a:r>
              <a:rPr lang="en-US" b="1"/>
              <a:t>Sign contracts with restaurants and make partnerships to provide offers for patients.</a:t>
            </a:r>
          </a:p>
          <a:p>
            <a:endParaRPr lang="en-US" b="1"/>
          </a:p>
          <a:p>
            <a:pPr marL="285750" indent="-285750">
              <a:buChar char="•"/>
            </a:pPr>
            <a:r>
              <a:rPr lang="en-US" b="1"/>
              <a:t>Designing the app to be user-friendly (UX/UI).</a:t>
            </a:r>
          </a:p>
          <a:p>
            <a:endParaRPr lang="en-US" b="1"/>
          </a:p>
          <a:p>
            <a:pPr marL="285750" indent="-285750">
              <a:buChar char="•"/>
            </a:pPr>
            <a:r>
              <a:rPr lang="en-US" b="1"/>
              <a:t>The app should be launched fully functional within a year and released then.</a:t>
            </a:r>
          </a:p>
          <a:p>
            <a:pPr marL="285750" indent="-285750">
              <a:buChar char="•"/>
            </a:pPr>
            <a:endParaRPr lang="en-US" b="1"/>
          </a:p>
        </p:txBody>
      </p:sp>
    </p:spTree>
    <p:extLst>
      <p:ext uri="{BB962C8B-B14F-4D97-AF65-F5344CB8AC3E}">
        <p14:creationId xmlns:p14="http://schemas.microsoft.com/office/powerpoint/2010/main" val="3741417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C41F7-2B33-2C23-CDFE-A1F8C5DF9B90}"/>
              </a:ext>
            </a:extLst>
          </p:cNvPr>
          <p:cNvSpPr>
            <a:spLocks noGrp="1"/>
          </p:cNvSpPr>
          <p:nvPr>
            <p:ph type="ctrTitle"/>
          </p:nvPr>
        </p:nvSpPr>
        <p:spPr>
          <a:xfrm>
            <a:off x="678426" y="889820"/>
            <a:ext cx="9989574" cy="1015180"/>
          </a:xfrm>
        </p:spPr>
        <p:txBody>
          <a:bodyPr>
            <a:normAutofit/>
          </a:bodyPr>
          <a:lstStyle/>
          <a:p>
            <a:r>
              <a:rPr lang="en-US" sz="4400" b="1">
                <a:ea typeface="+mj-lt"/>
                <a:cs typeface="+mj-lt"/>
              </a:rPr>
              <a:t>Domain requirements</a:t>
            </a:r>
            <a:endParaRPr lang="en-US"/>
          </a:p>
        </p:txBody>
      </p:sp>
      <p:sp>
        <p:nvSpPr>
          <p:cNvPr id="3" name="Subtitle 2">
            <a:extLst>
              <a:ext uri="{FF2B5EF4-FFF2-40B4-BE49-F238E27FC236}">
                <a16:creationId xmlns:a16="http://schemas.microsoft.com/office/drawing/2014/main" id="{3B7044BB-3FE1-6240-EA2B-BEBA882274B6}"/>
              </a:ext>
            </a:extLst>
          </p:cNvPr>
          <p:cNvSpPr>
            <a:spLocks noGrp="1"/>
          </p:cNvSpPr>
          <p:nvPr>
            <p:ph type="subTitle" idx="1"/>
          </p:nvPr>
        </p:nvSpPr>
        <p:spPr>
          <a:xfrm>
            <a:off x="678426" y="2093280"/>
            <a:ext cx="9989574" cy="3354351"/>
          </a:xfrm>
        </p:spPr>
        <p:txBody>
          <a:bodyPr anchor="t">
            <a:normAutofit/>
          </a:bodyPr>
          <a:lstStyle/>
          <a:p>
            <a:endParaRPr lang="en-US" sz="1100" dirty="0">
              <a:latin typeface="Calibri"/>
              <a:cs typeface="Calibri"/>
            </a:endParaRPr>
          </a:p>
          <a:p>
            <a:pPr marL="285750" indent="-285750">
              <a:buChar char="•"/>
            </a:pPr>
            <a:r>
              <a:rPr lang="en-US" b="1" dirty="0">
                <a:cs typeface="Calibri"/>
              </a:rPr>
              <a:t>Fully functional version cross platforms (IOS /Android)</a:t>
            </a:r>
            <a:endParaRPr lang="en-US" sz="1100" dirty="0">
              <a:latin typeface="Calibri"/>
              <a:cs typeface="Calibri"/>
            </a:endParaRPr>
          </a:p>
          <a:p>
            <a:endParaRPr lang="en-US" b="1" dirty="0">
              <a:latin typeface="Calisto MT"/>
              <a:cs typeface="Calibri"/>
            </a:endParaRPr>
          </a:p>
          <a:p>
            <a:pPr marL="285750" indent="-285750">
              <a:buChar char="•"/>
            </a:pPr>
            <a:r>
              <a:rPr lang="en-US" b="1" dirty="0">
                <a:cs typeface="Calibri"/>
              </a:rPr>
              <a:t>Getting supervised by doctors and dietitians to ensure the safe use of our application.</a:t>
            </a:r>
          </a:p>
          <a:p>
            <a:pPr marL="285750" indent="-285750">
              <a:buChar char="•"/>
            </a:pPr>
            <a:endParaRPr lang="en-US" b="1"/>
          </a:p>
          <a:p>
            <a:pPr marL="285750" indent="-285750">
              <a:buChar char="•"/>
            </a:pPr>
            <a:r>
              <a:rPr lang="en-US" b="1" dirty="0">
                <a:ea typeface="+mn-lt"/>
                <a:cs typeface="+mn-lt"/>
              </a:rPr>
              <a:t>Get verification from health authorities to make sure the app is safe to use for patients.</a:t>
            </a:r>
          </a:p>
        </p:txBody>
      </p:sp>
    </p:spTree>
    <p:extLst>
      <p:ext uri="{BB962C8B-B14F-4D97-AF65-F5344CB8AC3E}">
        <p14:creationId xmlns:p14="http://schemas.microsoft.com/office/powerpoint/2010/main" val="2704157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C41F7-2B33-2C23-CDFE-A1F8C5DF9B90}"/>
              </a:ext>
            </a:extLst>
          </p:cNvPr>
          <p:cNvSpPr>
            <a:spLocks noGrp="1"/>
          </p:cNvSpPr>
          <p:nvPr>
            <p:ph type="ctrTitle"/>
          </p:nvPr>
        </p:nvSpPr>
        <p:spPr>
          <a:xfrm>
            <a:off x="678426" y="889820"/>
            <a:ext cx="9989574" cy="1015180"/>
          </a:xfrm>
        </p:spPr>
        <p:txBody>
          <a:bodyPr>
            <a:normAutofit/>
          </a:bodyPr>
          <a:lstStyle/>
          <a:p>
            <a:r>
              <a:rPr lang="en-US" sz="4400" b="1">
                <a:ea typeface="+mj-lt"/>
                <a:cs typeface="+mj-lt"/>
              </a:rPr>
              <a:t>Functional requirements</a:t>
            </a:r>
            <a:endParaRPr lang="en-US"/>
          </a:p>
        </p:txBody>
      </p:sp>
      <p:sp>
        <p:nvSpPr>
          <p:cNvPr id="5" name="Subtitle 2">
            <a:extLst>
              <a:ext uri="{FF2B5EF4-FFF2-40B4-BE49-F238E27FC236}">
                <a16:creationId xmlns:a16="http://schemas.microsoft.com/office/drawing/2014/main" id="{7072A66F-3D32-574A-1F8A-DBA4C28136DB}"/>
              </a:ext>
            </a:extLst>
          </p:cNvPr>
          <p:cNvSpPr>
            <a:spLocks noGrp="1"/>
          </p:cNvSpPr>
          <p:nvPr>
            <p:ph type="subTitle" idx="1"/>
          </p:nvPr>
        </p:nvSpPr>
        <p:spPr>
          <a:xfrm>
            <a:off x="678426" y="1633205"/>
            <a:ext cx="9989574" cy="3814426"/>
          </a:xfrm>
        </p:spPr>
        <p:txBody>
          <a:bodyPr anchor="t">
            <a:normAutofit/>
          </a:bodyPr>
          <a:lstStyle/>
          <a:p>
            <a:endParaRPr lang="en-US" sz="1100">
              <a:latin typeface="Calibri"/>
              <a:cs typeface="Calibri"/>
            </a:endParaRPr>
          </a:p>
          <a:p>
            <a:endParaRPr lang="en-US" b="1">
              <a:cs typeface="Calibri"/>
            </a:endParaRPr>
          </a:p>
          <a:p>
            <a:pPr marL="457200" indent="-457200">
              <a:buAutoNum type="arabicPeriod"/>
            </a:pPr>
            <a:r>
              <a:rPr lang="en-US" b="1">
                <a:latin typeface="Calisto MT"/>
                <a:cs typeface="Calibri"/>
              </a:rPr>
              <a:t>Adding new meals eaten.</a:t>
            </a:r>
          </a:p>
          <a:p>
            <a:pPr marL="457200" indent="-457200">
              <a:buAutoNum type="arabicPeriod"/>
            </a:pPr>
            <a:r>
              <a:rPr lang="en-US" b="1">
                <a:latin typeface="Calisto MT"/>
                <a:cs typeface="Calibri"/>
              </a:rPr>
              <a:t>Seeing recommendations.</a:t>
            </a:r>
          </a:p>
          <a:p>
            <a:pPr marL="457200" indent="-457200">
              <a:buAutoNum type="arabicPeriod"/>
            </a:pPr>
            <a:r>
              <a:rPr lang="en-US" b="1">
                <a:latin typeface="Calisto MT"/>
                <a:cs typeface="Calibri"/>
              </a:rPr>
              <a:t>Doctor supervisions.</a:t>
            </a:r>
          </a:p>
          <a:p>
            <a:pPr marL="457200" indent="-457200">
              <a:buAutoNum type="arabicPeriod"/>
            </a:pPr>
            <a:r>
              <a:rPr lang="en-US" b="1">
                <a:latin typeface="Calisto MT"/>
                <a:cs typeface="Calibri"/>
              </a:rPr>
              <a:t>Restaurants meals.</a:t>
            </a:r>
          </a:p>
          <a:p>
            <a:pPr marL="457200" indent="-457200">
              <a:buAutoNum type="arabicPeriod"/>
            </a:pPr>
            <a:r>
              <a:rPr lang="en-US" b="1">
                <a:latin typeface="Calisto MT"/>
                <a:cs typeface="Calibri"/>
              </a:rPr>
              <a:t>Recommendation improvements.</a:t>
            </a:r>
          </a:p>
          <a:p>
            <a:pPr marL="457200" indent="-457200">
              <a:buAutoNum type="arabicPeriod"/>
            </a:pPr>
            <a:endParaRPr lang="en-US" b="1">
              <a:latin typeface="Calisto MT"/>
              <a:cs typeface="Calibri"/>
            </a:endParaRPr>
          </a:p>
          <a:p>
            <a:pPr marL="457200" indent="-457200">
              <a:buAutoNum type="arabicPeriod"/>
            </a:pPr>
            <a:endParaRPr lang="en-US" b="1">
              <a:latin typeface="Calisto MT"/>
              <a:cs typeface="Calibri"/>
            </a:endParaRPr>
          </a:p>
          <a:p>
            <a:pPr marL="457200" indent="-457200">
              <a:buAutoNum type="arabicPeriod"/>
            </a:pPr>
            <a:endParaRPr lang="en-US" b="1">
              <a:latin typeface="Calisto MT"/>
              <a:cs typeface="Calibri"/>
            </a:endParaRPr>
          </a:p>
          <a:p>
            <a:pPr marL="285750" indent="-285750">
              <a:buChar char="•"/>
            </a:pPr>
            <a:endParaRPr lang="en-US" b="1">
              <a:latin typeface="Calisto MT"/>
              <a:cs typeface="Calibri"/>
            </a:endParaRPr>
          </a:p>
        </p:txBody>
      </p:sp>
    </p:spTree>
    <p:extLst>
      <p:ext uri="{BB962C8B-B14F-4D97-AF65-F5344CB8AC3E}">
        <p14:creationId xmlns:p14="http://schemas.microsoft.com/office/powerpoint/2010/main" val="2375990939"/>
      </p:ext>
    </p:extLst>
  </p:cSld>
  <p:clrMapOvr>
    <a:masterClrMapping/>
  </p:clrMapOvr>
</p:sld>
</file>

<file path=ppt/theme/theme1.xml><?xml version="1.0" encoding="utf-8"?>
<a:theme xmlns:a="http://schemas.openxmlformats.org/drawingml/2006/main" name="ChronicleVTI">
  <a:themeElements>
    <a:clrScheme name="AnalogousFromLightSeed_2SEEDS">
      <a:dk1>
        <a:srgbClr val="000000"/>
      </a:dk1>
      <a:lt1>
        <a:srgbClr val="FFFFFF"/>
      </a:lt1>
      <a:dk2>
        <a:srgbClr val="243441"/>
      </a:dk2>
      <a:lt2>
        <a:srgbClr val="E2E8E8"/>
      </a:lt2>
      <a:accent1>
        <a:srgbClr val="BA837E"/>
      </a:accent1>
      <a:accent2>
        <a:srgbClr val="C796A6"/>
      </a:accent2>
      <a:accent3>
        <a:srgbClr val="BC9F81"/>
      </a:accent3>
      <a:accent4>
        <a:srgbClr val="75ADA1"/>
      </a:accent4>
      <a:accent5>
        <a:srgbClr val="7AA9B5"/>
      </a:accent5>
      <a:accent6>
        <a:srgbClr val="7E95BA"/>
      </a:accent6>
      <a:hlink>
        <a:srgbClr val="588C91"/>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2</TotalTime>
  <Words>839</Words>
  <Application>Microsoft Office PowerPoint</Application>
  <PresentationFormat>Widescreen</PresentationFormat>
  <Paragraphs>242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Calisto MT</vt:lpstr>
      <vt:lpstr>Univers Condensed</vt:lpstr>
      <vt:lpstr>ChronicleVTI</vt:lpstr>
      <vt:lpstr>Insulin Optimization App</vt:lpstr>
      <vt:lpstr>Project significance:</vt:lpstr>
      <vt:lpstr>Project Scope:</vt:lpstr>
      <vt:lpstr>SDLC Model: </vt:lpstr>
      <vt:lpstr>Feasibility Study:</vt:lpstr>
      <vt:lpstr>Feasibility Study:</vt:lpstr>
      <vt:lpstr>Non-functional requirements</vt:lpstr>
      <vt:lpstr>Domain requirements</vt:lpstr>
      <vt:lpstr>Functional requirements</vt:lpstr>
      <vt:lpstr>use Cases Diagram:</vt:lpstr>
      <vt:lpstr>SEQUENCE DIAGRAM:</vt:lpstr>
      <vt:lpstr>Domain/class object diagram</vt:lpstr>
      <vt:lpstr>User Interface (UI):</vt:lpstr>
      <vt:lpstr>User Interface (UI):</vt:lpstr>
      <vt:lpstr>IMPLEMENTATION</vt:lpstr>
      <vt:lpstr>Testing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Insulin Optimization App</dc:title>
  <dc:creator>Mojahed Noureddine Taleb</dc:creator>
  <cp:lastModifiedBy>Mojahed Noureddine Taleb</cp:lastModifiedBy>
  <cp:revision>5</cp:revision>
  <dcterms:created xsi:type="dcterms:W3CDTF">2023-03-15T10:47:05Z</dcterms:created>
  <dcterms:modified xsi:type="dcterms:W3CDTF">2023-05-10T16:01:39Z</dcterms:modified>
</cp:coreProperties>
</file>