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79" r:id="rId3"/>
    <p:sldId id="329" r:id="rId4"/>
    <p:sldId id="384" r:id="rId5"/>
    <p:sldId id="378" r:id="rId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83"/>
            <p14:sldId id="379"/>
            <p14:sldId id="329"/>
            <p14:sldId id="384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5943" autoAdjust="0"/>
  </p:normalViewPr>
  <p:slideViewPr>
    <p:cSldViewPr snapToGrid="0">
      <p:cViewPr varScale="1">
        <p:scale>
          <a:sx n="74" d="100"/>
          <a:sy n="74" d="100"/>
        </p:scale>
        <p:origin x="811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Secure 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14027"/>
          <a:stretch>
            <a:fillRect/>
          </a:stretch>
        </p:blipFill>
        <p:spPr>
          <a:xfrm>
            <a:off x="7919049" y="507044"/>
            <a:ext cx="3868548" cy="2267785"/>
          </a:xfrm>
        </p:spPr>
      </p:pic>
      <p:sp>
        <p:nvSpPr>
          <p:cNvPr id="2" name="TextBox 1"/>
          <p:cNvSpPr txBox="1"/>
          <p:nvPr/>
        </p:nvSpPr>
        <p:spPr>
          <a:xfrm>
            <a:off x="5500914" y="4605612"/>
            <a:ext cx="384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IT15098474 – </a:t>
            </a:r>
            <a:r>
              <a:rPr lang="en-GB" dirty="0" err="1"/>
              <a:t>Widanagamachchi</a:t>
            </a:r>
            <a:r>
              <a:rPr lang="en-GB" dirty="0"/>
              <a:t> L.L.</a:t>
            </a: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Freeform: Shape 64"/>
          <p:cNvSpPr>
            <a:spLocks noChangeAspect="1"/>
          </p:cNvSpPr>
          <p:nvPr/>
        </p:nvSpPr>
        <p:spPr>
          <a:xfrm>
            <a:off x="0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tle 31"/>
          <p:cNvSpPr txBox="1">
            <a:spLocks/>
          </p:cNvSpPr>
          <p:nvPr/>
        </p:nvSpPr>
        <p:spPr>
          <a:xfrm>
            <a:off x="645450" y="367015"/>
            <a:ext cx="4083304" cy="91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GB" sz="32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Segoe UI Light" pitchFamily="34" charset="0"/>
                <a:cs typeface="Segoe UI Light" pitchFamily="34" charset="0"/>
              </a:rPr>
              <a:t>INTRODUCTION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944880" y="2662267"/>
            <a:ext cx="10840719" cy="224356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 MAST is a mobile application that can be </a:t>
            </a:r>
            <a:r>
              <a:rPr lang="en-US">
                <a:solidFill>
                  <a:schemeClr val="bg1"/>
                </a:solidFill>
              </a:rPr>
              <a:t>used to store </a:t>
            </a:r>
            <a:r>
              <a:rPr lang="en-US" dirty="0">
                <a:solidFill>
                  <a:schemeClr val="bg1"/>
                </a:solidFill>
              </a:rPr>
              <a:t>important data such as Bank account details and Email details in a secure way.</a:t>
            </a: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0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52457" y="2581728"/>
            <a:ext cx="5671764" cy="701731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No proper way to store important data in a secure way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232228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PROBLEMS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81486" y="4602469"/>
            <a:ext cx="5671764" cy="701731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Accessibility and availability of the data 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16172" y="760185"/>
            <a:ext cx="5671764" cy="100642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Difficulty to remember multiple data which are in the same category such as Emails and Bank details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" y="2256009"/>
            <a:ext cx="4152247" cy="41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21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246569" y="2569168"/>
            <a:ext cx="3714704" cy="25227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Registration/Login page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new account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User Authentication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View User Profile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7083151" y="2598127"/>
            <a:ext cx="3840480" cy="169174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Store Encrypted data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Add encrypted Bank and Email details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View details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Delete details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08957" y="252322"/>
            <a:ext cx="2375877" cy="535531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3151" y="3091780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46569" y="3073729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41"/>
          <p:cNvSpPr txBox="1">
            <a:spLocks/>
          </p:cNvSpPr>
          <p:nvPr/>
        </p:nvSpPr>
        <p:spPr>
          <a:xfrm>
            <a:off x="11432913" y="6316156"/>
            <a:ext cx="498402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uiExpand="1" build="p"/>
      <p:bldP spid="17" grpId="0" uiExpand="1" animBg="1"/>
      <p:bldP spid="17" grpId="1" uiExpan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889041" y="6068299"/>
            <a:ext cx="2864792" cy="78970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63482" y="1746744"/>
            <a:ext cx="9107555" cy="2308324"/>
          </a:xfrm>
        </p:spPr>
        <p:txBody>
          <a:bodyPr/>
          <a:lstStyle/>
          <a:p>
            <a:r>
              <a:rPr lang="en-US" dirty="0"/>
              <a:t>Let’s Move to Demo!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1" y="4329001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00" y="6139542"/>
            <a:ext cx="1596571" cy="64455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f16401425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178</TotalTime>
  <Words>114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tf16401425</vt:lpstr>
      <vt:lpstr>Secure Store</vt:lpstr>
      <vt:lpstr>PowerPoint Presentation</vt:lpstr>
      <vt:lpstr>PROBLEMS</vt:lpstr>
      <vt:lpstr>SOLUTION</vt:lpstr>
      <vt:lpstr>Let’s Move to Demo!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Store</dc:title>
  <dc:creator>Windows User</dc:creator>
  <cp:lastModifiedBy>Layangi</cp:lastModifiedBy>
  <cp:revision>28</cp:revision>
  <dcterms:created xsi:type="dcterms:W3CDTF">2018-04-07T14:33:56Z</dcterms:created>
  <dcterms:modified xsi:type="dcterms:W3CDTF">2018-04-30T07:08:20Z</dcterms:modified>
</cp:coreProperties>
</file>