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Churn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                       by-Anthannagari.Layasai</a:t>
            </a:r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Early identification of churn risks.</a:t>
            </a:r>
          </a:p>
          <a:p>
            <a:r>
              <a:t>- Design targeted retention strategies.</a:t>
            </a:r>
          </a:p>
          <a:p>
            <a:r>
              <a:t>- Reduce revenue loss.</a:t>
            </a:r>
          </a:p>
          <a:p>
            <a:r>
              <a:t>- Improve customer experience.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Churn can be effectively predicted using ML.</a:t>
            </a:r>
          </a:p>
          <a:p>
            <a:r>
              <a:t>- Next steps:</a:t>
            </a:r>
          </a:p>
          <a:p>
            <a:r>
              <a:t>  * Integrate model into CRM systems.</a:t>
            </a:r>
          </a:p>
          <a:p>
            <a:r>
              <a:t>  * Continuously retrain on latest data.</a:t>
            </a:r>
          </a:p>
          <a:p>
            <a:r>
              <a:t>  * Explore predicting Churn Reason.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Predict whether a customer will churn (leave the service).</a:t>
            </a:r>
          </a:p>
          <a:p>
            <a:r>
              <a:t>- Dataset: Telecom customer data with demographics, usage, and churn information.</a:t>
            </a:r>
          </a:p>
          <a:p>
            <a:r>
              <a:t>- Goal: Enable the business to proactively retain customers.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Features: CustomerID, Gender, Age, Tenure in Months, Contract, Internet Service, Payment Method, Monthly Charge, Total Charges, etc.</a:t>
            </a:r>
          </a:p>
          <a:p>
            <a:r>
              <a:t>- Target Variable: ChurnLabel (0 = Not Churned, 1 = Churned)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unnecessary columns (e.g., CustomerID).</a:t>
            </a:r>
          </a:p>
          <a:p>
            <a:r>
              <a:t>- Encoded categorical variables.</a:t>
            </a:r>
          </a:p>
          <a:p>
            <a:r>
              <a:t>- Scaled numerical features using StandardScaler.</a:t>
            </a:r>
          </a:p>
          <a:p>
            <a:r>
              <a:t>- Split data: 80% training, 20%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Churn Distribution: Pie chart / bar chart.</a:t>
            </a:r>
          </a:p>
          <a:p>
            <a:r>
              <a:t>- Correlation Matrix: Heatmap of feature correlations.</a:t>
            </a:r>
          </a:p>
          <a:p>
            <a:r>
              <a:t>- Insights: Features like TenureInMonths, Contract, MonthlyCharge strongly relate to churn.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Algorithms Tried:</a:t>
            </a:r>
          </a:p>
          <a:p>
            <a:r>
              <a:t>  * Logistic Regression</a:t>
            </a:r>
          </a:p>
          <a:p>
            <a:r>
              <a:t>  * Random Forest</a:t>
            </a:r>
          </a:p>
          <a:p>
            <a:r>
              <a:t>  * Decision Tree</a:t>
            </a:r>
          </a:p>
          <a:p>
            <a:r>
              <a:t>- Best Performing Model: Random Forest (example)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Metric      | Value |</a:t>
            </a:r>
          </a:p>
          <a:p>
            <a:r>
              <a:t>|-------------|-------|</a:t>
            </a:r>
          </a:p>
          <a:p>
            <a:r>
              <a:t>| Accuracy    | 85%   |</a:t>
            </a:r>
          </a:p>
          <a:p>
            <a:r>
              <a:t>| Precision   | 80%   |</a:t>
            </a:r>
          </a:p>
          <a:p>
            <a:r>
              <a:t>| Recall      | 75%   |</a:t>
            </a:r>
          </a:p>
          <a:p>
            <a:r>
              <a:t>| F1 Score    | 77%   |</a:t>
            </a:r>
          </a:p>
          <a:p>
            <a:r>
              <a:t>| ROC-AUC     | 0.88  |</a:t>
            </a:r>
          </a:p>
          <a:p/>
          <a:p>
            <a:r>
              <a:t>Include confusion matrix and ROC curve plots.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features influencing churn:</a:t>
            </a:r>
          </a:p>
          <a:p>
            <a:r>
              <a:t>  1. Tenure in Months</a:t>
            </a:r>
          </a:p>
          <a:p>
            <a:r>
              <a:t>  2. Contract Type</a:t>
            </a:r>
          </a:p>
          <a:p>
            <a:r>
              <a:t>  3. Monthly Charges</a:t>
            </a:r>
          </a:p>
          <a:p>
            <a:r>
              <a:t>  4. Internet Service</a:t>
            </a:r>
          </a:p>
          <a:p>
            <a:r>
              <a:t>  5. Total Charges</a:t>
            </a:r>
          </a:p>
          <a:p/>
          <a:p>
            <a:r>
              <a:t>Visualized using a bar chart.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CustomerID | Actual Churn | Predicted Churn | Probability |</a:t>
            </a:r>
          </a:p>
          <a:p>
            <a:r>
              <a:t>|------------|--------------|-----------------|-------------|</a:t>
            </a:r>
          </a:p>
          <a:p>
            <a:r>
              <a:t>| 7590-VHVEG | 0            | 0               | 12%         |</a:t>
            </a:r>
          </a:p>
          <a:p>
            <a:r>
              <a:t>| 5575-GNVDE | 1            | 1               | 88%         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2077</Words>
  <Application>WPS Presentation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Churn Prediction Using Machine Learning</vt:lpstr>
      <vt:lpstr>Project Overview</vt:lpstr>
      <vt:lpstr>Dataset Description</vt:lpstr>
      <vt:lpstr>Data Preprocessing</vt:lpstr>
      <vt:lpstr>Exploratory Data Analysis</vt:lpstr>
      <vt:lpstr>Model Building</vt:lpstr>
      <vt:lpstr>Model Evaluation Metrics</vt:lpstr>
      <vt:lpstr>Feature Importance</vt:lpstr>
      <vt:lpstr>Sample Predictions</vt:lpstr>
      <vt:lpstr>Business Benefits</vt:lpstr>
      <vt:lpstr>Conclusion &amp;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Layasai Anthanagari</cp:lastModifiedBy>
  <cp:revision>2</cp:revision>
  <dcterms:created xsi:type="dcterms:W3CDTF">2013-01-27T09:14:00Z</dcterms:created>
  <dcterms:modified xsi:type="dcterms:W3CDTF">2025-07-18T15:43:30Z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E23FF28FAF534DAFABA16FD9DC91E183_12</vt:lpwstr>
  </property>
  <property fmtid="{D5CDD505-2E9C-101B-9397-08002B2CF9AE}" pid="3" name="KSOProductBuildVer">
    <vt:lpwstr>2057-12.2.0.21931</vt:lpwstr>
  </property>
</Properties>
</file>