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8" d="100"/>
          <a:sy n="58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1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0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1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6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4094-F0A9-4661-B17E-C0CE290CBD3E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EB95-4571-429A-BC86-7064377FC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6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1112" y="2874264"/>
            <a:ext cx="4535424" cy="27767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latin typeface="Algerian" panose="04020705040A02060702" pitchFamily="82" charset="0"/>
              </a:rPr>
              <a:t>Task 2 – </a:t>
            </a:r>
            <a:r>
              <a:rPr lang="en-IN" dirty="0" err="1" smtClean="0">
                <a:latin typeface="Algerian" panose="04020705040A02060702" pitchFamily="82" charset="0"/>
              </a:rPr>
              <a:t>Carona</a:t>
            </a:r>
            <a:r>
              <a:rPr lang="en-IN" dirty="0" smtClean="0">
                <a:latin typeface="Algerian" panose="04020705040A02060702" pitchFamily="82" charset="0"/>
              </a:rPr>
              <a:t> Virus </a:t>
            </a:r>
          </a:p>
          <a:p>
            <a:pPr algn="l"/>
            <a:r>
              <a:rPr lang="en-IN" dirty="0" smtClean="0">
                <a:latin typeface="Algerian" panose="04020705040A02060702" pitchFamily="82" charset="0"/>
              </a:rPr>
              <a:t>Analysis Using SQL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r>
              <a:rPr lang="en-IN" dirty="0" smtClean="0"/>
              <a:t>BY : </a:t>
            </a:r>
            <a:r>
              <a:rPr lang="en-IN" dirty="0" err="1" smtClean="0"/>
              <a:t>Layasri</a:t>
            </a:r>
            <a:r>
              <a:rPr lang="en-IN" dirty="0" smtClean="0"/>
              <a:t> </a:t>
            </a:r>
            <a:r>
              <a:rPr lang="en-IN" dirty="0" err="1" smtClean="0"/>
              <a:t>Batta</a:t>
            </a:r>
            <a:endParaRPr lang="en-IN" dirty="0" smtClean="0"/>
          </a:p>
          <a:p>
            <a:pPr algn="l"/>
            <a:r>
              <a:rPr lang="en-IN" dirty="0" smtClean="0"/>
              <a:t>PROFILE: Data Analyst</a:t>
            </a:r>
          </a:p>
          <a:p>
            <a:pPr algn="l"/>
            <a:r>
              <a:rPr lang="en-IN" dirty="0" smtClean="0"/>
              <a:t>BATCH : </a:t>
            </a:r>
            <a:r>
              <a:rPr lang="en-IN" dirty="0"/>
              <a:t>MIP-DA-07</a:t>
            </a:r>
          </a:p>
        </p:txBody>
      </p:sp>
      <p:pic>
        <p:nvPicPr>
          <p:cNvPr id="1026" name="Picture 2" descr="Mentorness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15" y="4754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665976" y="3794760"/>
            <a:ext cx="4910328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ackground to Coronavirus (COVID-19) — ICM Anaesthesia COVID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881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63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047"/>
            <a:ext cx="10515600" cy="630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We have already seen that, there are no  null values present in the dataset. Although if there are any we will replace them with the zeros by using the following code.</a:t>
            </a: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407"/>
            <a:ext cx="92733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Q2. If NULL values are present, update them with zeros for all columns.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37245"/>
            <a:ext cx="6943344" cy="268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057"/>
            <a:ext cx="6943345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0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607"/>
            <a:ext cx="10515600" cy="53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Here we count the total number of rows  present in the dataset using the count function.</a:t>
            </a: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50907"/>
            <a:ext cx="40573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Q3. check total number of rows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836"/>
            <a:ext cx="93535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1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158"/>
            <a:ext cx="10515600" cy="52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To know the start date and end date in the given we will use the Min and Max functions.</a:t>
            </a:r>
            <a:endParaRPr lang="en-IN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0383"/>
            <a:ext cx="610231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Q4. Check what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start_date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end_date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4288"/>
            <a:ext cx="6806184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683"/>
            <a:ext cx="10515600" cy="328526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know the number of months, we use the </a:t>
            </a:r>
            <a:r>
              <a:rPr lang="en-IN" dirty="0" err="1" smtClean="0"/>
              <a:t>month_order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573092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Q5. Number of month present in dataset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512"/>
            <a:ext cx="6239256" cy="4114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72984" y="1951236"/>
            <a:ext cx="4023360" cy="337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err="1" smtClean="0"/>
              <a:t>Month_order</a:t>
            </a:r>
            <a:r>
              <a:rPr lang="en-IN" sz="2000" dirty="0" smtClean="0"/>
              <a:t> is used to know the month from JAN to DEC  there in the dataset is represented in the numbers format.</a:t>
            </a:r>
          </a:p>
          <a:p>
            <a:r>
              <a:rPr lang="en-IN" sz="2000" dirty="0" err="1" smtClean="0"/>
              <a:t>Month_occurrence</a:t>
            </a:r>
            <a:r>
              <a:rPr lang="en-IN" sz="2000" dirty="0" smtClean="0"/>
              <a:t> is used to count of the months occurred </a:t>
            </a:r>
            <a:r>
              <a:rPr lang="en-IN" sz="2000" dirty="0" err="1" smtClean="0"/>
              <a:t>i.e</a:t>
            </a:r>
            <a:r>
              <a:rPr lang="en-IN" sz="2000" dirty="0" smtClean="0"/>
              <a:t> the </a:t>
            </a:r>
            <a:r>
              <a:rPr lang="en-IN" sz="2000" dirty="0" err="1" smtClean="0"/>
              <a:t>no.of</a:t>
            </a:r>
            <a:r>
              <a:rPr lang="en-IN" sz="2000" dirty="0" smtClean="0"/>
              <a:t> cases </a:t>
            </a:r>
            <a:r>
              <a:rPr lang="en-IN" sz="2000" dirty="0" err="1" smtClean="0"/>
              <a:t>withnessed</a:t>
            </a:r>
            <a:r>
              <a:rPr lang="en-IN" sz="2000" dirty="0" smtClean="0"/>
              <a:t> in that month.</a:t>
            </a:r>
          </a:p>
        </p:txBody>
      </p:sp>
    </p:spTree>
    <p:extLst>
      <p:ext uri="{BB962C8B-B14F-4D97-AF65-F5344CB8AC3E}">
        <p14:creationId xmlns:p14="http://schemas.microsoft.com/office/powerpoint/2010/main" val="147057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13" y="2077974"/>
            <a:ext cx="5255448" cy="2878074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859549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Q6. Find monthly average for confirmed, deaths, recovered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33643" y="3538728"/>
            <a:ext cx="1408176" cy="7772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335683"/>
            <a:ext cx="10515600" cy="328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To know the average cases confirmed with respect to the month and year.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10" y="1664209"/>
            <a:ext cx="5027819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1080398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Q7. Find most frequent value for confirmed, deaths, recovered each month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335683"/>
            <a:ext cx="5404104" cy="4123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76" y="1335683"/>
            <a:ext cx="5113648" cy="48548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05272" y="3319272"/>
            <a:ext cx="1225296" cy="804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</a:t>
            </a:r>
            <a:r>
              <a:rPr lang="en-IN" dirty="0" smtClean="0"/>
              <a:t>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061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977075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Q8. Find minimum values for confirmed, deaths, recovered per year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335682"/>
            <a:ext cx="10657141" cy="53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976273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Q9. Find maximum values of confirmed, deaths, recovered per year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92440" y="1825625"/>
            <a:ext cx="3261360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maximum </a:t>
            </a:r>
            <a:r>
              <a:rPr lang="en-IN" sz="1800" dirty="0" err="1" smtClean="0"/>
              <a:t>no.of</a:t>
            </a:r>
            <a:r>
              <a:rPr lang="en-IN" sz="1800" dirty="0" smtClean="0"/>
              <a:t> cases confirmed in 2021 is half of the confirmed cases of 2020 as the precautions has been taken.</a:t>
            </a:r>
          </a:p>
          <a:p>
            <a:r>
              <a:rPr lang="en-IN" sz="1800" dirty="0" smtClean="0"/>
              <a:t>The max confirmed cases in 2020 is 823,225.</a:t>
            </a:r>
          </a:p>
          <a:p>
            <a:r>
              <a:rPr lang="en-IN" sz="1800" dirty="0" smtClean="0"/>
              <a:t>The max </a:t>
            </a:r>
            <a:r>
              <a:rPr lang="en-IN" sz="1800" dirty="0" err="1" smtClean="0"/>
              <a:t>no.of</a:t>
            </a:r>
            <a:r>
              <a:rPr lang="en-IN" sz="1800" dirty="0" smtClean="0"/>
              <a:t>  cases recovered in 2020 are 1,123,456.</a:t>
            </a:r>
            <a:endParaRPr lang="en-IN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3" y="1252348"/>
            <a:ext cx="6614541" cy="49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5678424"/>
            <a:ext cx="10530840" cy="498538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To know the confirmed, deaths and recovered cases every month by using the sum function. 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1092741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Q10. The total number of case of confirmed, deaths, recovered each month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1" y="1335683"/>
            <a:ext cx="4282249" cy="2523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2" y="1335683"/>
            <a:ext cx="5373959" cy="40965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020056" y="2633472"/>
            <a:ext cx="1417320" cy="8046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71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838200" y="1013699"/>
            <a:ext cx="10390632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Q11. Check how corona virus spread out with respect to confirmed case       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    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.: total confirmed cases, their average, variance &amp; STDEV 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037588"/>
            <a:ext cx="4981194" cy="3028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36" y="1629253"/>
            <a:ext cx="4955174" cy="43251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95544" y="2990088"/>
            <a:ext cx="1115568" cy="8017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04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5016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CORONA VIRUS pandemic has had a significant impact on public health and has created an urgent need for data-driven insights to understand the spread of the virus.</a:t>
            </a:r>
          </a:p>
          <a:p>
            <a:r>
              <a:rPr lang="en-US" sz="2000" dirty="0" smtClean="0"/>
              <a:t>As a data analyst, my  task is about analyzing a CORONA VIRUS dataset to derive meaningful insights and present  my findings.</a:t>
            </a:r>
          </a:p>
          <a:p>
            <a:r>
              <a:rPr lang="en-US" sz="2000" dirty="0" smtClean="0"/>
              <a:t>Through data analysis and statistical analysis, we can know the uncover patterns, trends and correlation within the dataset.</a:t>
            </a:r>
            <a:endParaRPr lang="en-IN" sz="2000" dirty="0"/>
          </a:p>
          <a:p>
            <a:r>
              <a:rPr lang="en-IN" sz="2000" dirty="0"/>
              <a:t>O</a:t>
            </a:r>
            <a:r>
              <a:rPr lang="en-IN" sz="2000" dirty="0" smtClean="0"/>
              <a:t>ur agenda is to learn the dataset and combating the COVID- 19 crisis.</a:t>
            </a:r>
            <a:endParaRPr lang="en-IN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47218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otecting yourself and others during the Coronavirus outbreak: Information  for students and pare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29" y="1733695"/>
            <a:ext cx="3359871" cy="169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ID-19: How World Health Organization Names New Infectious Diseases?[Read  Guidelines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28" y="3721231"/>
            <a:ext cx="335987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074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1159"/>
            <a:ext cx="1111498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Q12. Check how corona virus spread out with respect to death case per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month 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 .: total confirmed cases, their average, variance &amp; STDEV 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4" y="1932155"/>
            <a:ext cx="4875426" cy="2705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42" y="1734193"/>
            <a:ext cx="5462925" cy="471374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053750" y="3139126"/>
            <a:ext cx="1384757" cy="7258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4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0130"/>
            <a:ext cx="1025902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Q13. Check how corona virus spread out with respect to recovered case </a:t>
            </a:r>
            <a:r>
              <a:rPr lang="en-US" altLang="en-US" sz="2000" dirty="0">
                <a:solidFill>
                  <a:srgbClr val="0000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Eg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.: total confirmed cases, their average, variance &amp; STDEV 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088722"/>
            <a:ext cx="4410456" cy="2949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1594947"/>
            <a:ext cx="5425126" cy="398300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64024" y="3163824"/>
            <a:ext cx="1389888" cy="79552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0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909191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Q14. Find Country having highest number of the Confirmed case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6152"/>
            <a:ext cx="7940397" cy="43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33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74018"/>
            <a:ext cx="832670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Q15. Find Country having lowest number of the death case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4" y="2162937"/>
            <a:ext cx="4829227" cy="2281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2027872"/>
            <a:ext cx="5076063" cy="24161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38928" y="2935224"/>
            <a:ext cx="1472184" cy="8229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2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74018"/>
            <a:ext cx="800501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Q16. Find top 5 countries having highest recovered case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66444"/>
            <a:ext cx="7738872" cy="41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ovid outbreak likely due to China's Wuhan lab leak, claims US Senate  report - BusinessTod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1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How to Use AI to Write a Thoughtful Thank-You Note | Gramma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52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2515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Dataset Overview 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sz="2800" dirty="0" smtClean="0"/>
              <a:t>Description of each column in dataset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59" y="2655184"/>
            <a:ext cx="10515600" cy="3726763"/>
          </a:xfrm>
        </p:spPr>
        <p:txBody>
          <a:bodyPr/>
          <a:lstStyle/>
          <a:p>
            <a:r>
              <a:rPr lang="en-US" sz="2400" dirty="0" smtClean="0"/>
              <a:t>Province: Geographic subdivision within a country/region.</a:t>
            </a:r>
          </a:p>
          <a:p>
            <a:r>
              <a:rPr lang="en-US" sz="2400" dirty="0" smtClean="0"/>
              <a:t>Country/Region: Geographic entity where data is recorded.</a:t>
            </a:r>
          </a:p>
          <a:p>
            <a:r>
              <a:rPr lang="en-US" sz="2400" dirty="0" smtClean="0"/>
              <a:t>Latitude: North-south position on Earth's surface.</a:t>
            </a:r>
          </a:p>
          <a:p>
            <a:r>
              <a:rPr lang="en-US" sz="2400" dirty="0" smtClean="0"/>
              <a:t>Longitude: East-west position on Earth's surface.</a:t>
            </a:r>
          </a:p>
          <a:p>
            <a:r>
              <a:rPr lang="en-US" sz="2400" dirty="0" smtClean="0"/>
              <a:t>Date: Recorded date of CORONA VIRUS data.</a:t>
            </a:r>
          </a:p>
          <a:p>
            <a:r>
              <a:rPr lang="en-US" sz="2400" dirty="0" smtClean="0"/>
              <a:t>Confirmed: Number of diagnosed CORONA VIRUS cases.</a:t>
            </a:r>
          </a:p>
          <a:p>
            <a:r>
              <a:rPr lang="en-US" sz="2400" dirty="0" smtClean="0"/>
              <a:t>Deaths: Number of CORONA VIRUS related deaths.</a:t>
            </a:r>
          </a:p>
          <a:p>
            <a:r>
              <a:rPr lang="en-US" sz="2400" dirty="0" smtClean="0"/>
              <a:t>Recovered: Number of recovered CORONA VIRUS cases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474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Tools Used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PostgreSQL Logo / Software / Logonoid.co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2" y="2617476"/>
            <a:ext cx="3166600" cy="26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p Features Of PgAdmin: Best Ways To Administer Your PostgreSQL | Ash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24" y="2617476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2960802" cy="628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 Used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49971" y="1690688"/>
            <a:ext cx="5269584" cy="628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 Tool used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4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       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Setup</a:t>
            </a:r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sz="2200" dirty="0" smtClean="0">
                <a:latin typeface="+mn-lt"/>
              </a:rPr>
              <a:t>To create a Database :</a:t>
            </a:r>
            <a:endParaRPr lang="en-IN" sz="22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77" y="2337688"/>
            <a:ext cx="3949355" cy="3523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75" y="2002536"/>
            <a:ext cx="5738531" cy="44165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62855" y="3166808"/>
            <a:ext cx="1645920" cy="9326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707"/>
            <a:ext cx="5886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18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Import the dataset into the table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959" y="1807337"/>
            <a:ext cx="489247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7" y="1348930"/>
            <a:ext cx="4018139" cy="4969573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flipV="1">
            <a:off x="4633721" y="2478024"/>
            <a:ext cx="1794511" cy="11338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25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After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mporting the Dataset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15" y="1712722"/>
            <a:ext cx="10402402" cy="49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9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98301"/>
            <a:ext cx="950420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avoid any errors, lets check missing values and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value in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Q1. Write a code to check NULL values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414016"/>
            <a:ext cx="8851392" cy="4151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07024" y="3218216"/>
            <a:ext cx="1271016" cy="540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SQL query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5824" y="3170141"/>
            <a:ext cx="1441704" cy="6366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094976" y="3950208"/>
            <a:ext cx="1179576" cy="539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utput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Left-Up Arrow 19"/>
          <p:cNvSpPr/>
          <p:nvPr/>
        </p:nvSpPr>
        <p:spPr>
          <a:xfrm>
            <a:off x="9601200" y="4636008"/>
            <a:ext cx="1389888" cy="923544"/>
          </a:xfrm>
          <a:prstGeom prst="lef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43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640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Project Overview</vt:lpstr>
      <vt:lpstr>   Dataset Overview   Description of each column in dataset </vt:lpstr>
      <vt:lpstr>                    Tools Used</vt:lpstr>
      <vt:lpstr>                                                 Database Setup  To create a Database :</vt:lpstr>
      <vt:lpstr>                        Create Table</vt:lpstr>
      <vt:lpstr>Import the dataset into the table</vt:lpstr>
      <vt:lpstr>Data After Importing the Dataset</vt:lpstr>
      <vt:lpstr>Data Cleaning</vt:lpstr>
      <vt:lpstr>Q2. If NULL values are present, update them with zeros for all columns. </vt:lpstr>
      <vt:lpstr>Q3. check total number of rows  </vt:lpstr>
      <vt:lpstr>Q4. Check what is start_date and end_date  </vt:lpstr>
      <vt:lpstr>Q5. Number of month present in dataset  </vt:lpstr>
      <vt:lpstr>Q6. Find monthly average for confirmed, deaths, recovered  </vt:lpstr>
      <vt:lpstr>Q7. Find most frequent value for confirmed, deaths, recovered each month  </vt:lpstr>
      <vt:lpstr>Q8. Find minimum values for confirmed, deaths, recovered per year  </vt:lpstr>
      <vt:lpstr> Q9. Find maximum values of confirmed, deaths, recovered per year  </vt:lpstr>
      <vt:lpstr>Q10. The total number of case of confirmed, deaths, recovered each month  </vt:lpstr>
      <vt:lpstr>Q11. Check how corona virus spread out with respect to confirmed case                         (Eg.: total confirmed cases, their average, variance &amp; STDEV ) </vt:lpstr>
      <vt:lpstr>Q12. Check how corona virus spread out with respect to death case per month  (Eg .: total confirmed cases, their average, variance &amp; STDEV ) </vt:lpstr>
      <vt:lpstr>Q13. Check how corona virus spread out with respect to recovered case    (Eg.: total confirmed cases, their average, variance &amp; STDEV ) </vt:lpstr>
      <vt:lpstr>Q14. Find Country having highest number of the Confirmed case  </vt:lpstr>
      <vt:lpstr>Q15. Find Country having lowest number of the death case </vt:lpstr>
      <vt:lpstr>Q16. Find top 5 countries having highest recovered case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2024-05-06T15:21:06Z</dcterms:created>
  <dcterms:modified xsi:type="dcterms:W3CDTF">2024-05-07T14:27:41Z</dcterms:modified>
</cp:coreProperties>
</file>