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5" r:id="rId4"/>
    <p:sldId id="268" r:id="rId5"/>
    <p:sldId id="269" r:id="rId6"/>
    <p:sldId id="258" r:id="rId7"/>
    <p:sldId id="260" r:id="rId8"/>
    <p:sldId id="259" r:id="rId9"/>
    <p:sldId id="270" r:id="rId10"/>
    <p:sldId id="261" r:id="rId11"/>
    <p:sldId id="262" r:id="rId12"/>
    <p:sldId id="264" r:id="rId13"/>
    <p:sldId id="267" r:id="rId14"/>
    <p:sldId id="263" r:id="rId1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1073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e_g\Desktop\Messwert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e_g\Desktop\Messwert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title>
      <c:layout/>
    </c:title>
    <c:plotArea>
      <c:layout/>
      <c:scatterChart>
        <c:scatterStyle val="smoothMarker"/>
        <c:ser>
          <c:idx val="1"/>
          <c:order val="0"/>
          <c:tx>
            <c:v>Lenkwinkel</c:v>
          </c:tx>
          <c:marker>
            <c:symbol val="none"/>
          </c:marker>
          <c:xVal>
            <c:strRef>
              <c:f>Tabelle1!$A$167:$A$251</c:f>
              <c:strCache>
                <c:ptCount val="85"/>
                <c:pt idx="0">
                  <c:v>44971</c:v>
                </c:pt>
                <c:pt idx="1">
                  <c:v>44991</c:v>
                </c:pt>
                <c:pt idx="2">
                  <c:v>45051</c:v>
                </c:pt>
                <c:pt idx="3">
                  <c:v>45086</c:v>
                </c:pt>
                <c:pt idx="4">
                  <c:v>45106</c:v>
                </c:pt>
                <c:pt idx="5">
                  <c:v>45126</c:v>
                </c:pt>
                <c:pt idx="6">
                  <c:v>45146</c:v>
                </c:pt>
                <c:pt idx="7">
                  <c:v>45166</c:v>
                </c:pt>
                <c:pt idx="8">
                  <c:v>45186</c:v>
                </c:pt>
                <c:pt idx="9">
                  <c:v>45206</c:v>
                </c:pt>
                <c:pt idx="10">
                  <c:v>45241</c:v>
                </c:pt>
                <c:pt idx="11">
                  <c:v>45261</c:v>
                </c:pt>
                <c:pt idx="12">
                  <c:v>45281</c:v>
                </c:pt>
                <c:pt idx="13">
                  <c:v>45301</c:v>
                </c:pt>
                <c:pt idx="14">
                  <c:v>45321</c:v>
                </c:pt>
                <c:pt idx="15">
                  <c:v>45341</c:v>
                </c:pt>
                <c:pt idx="16">
                  <c:v>45361</c:v>
                </c:pt>
                <c:pt idx="17">
                  <c:v>45395</c:v>
                </c:pt>
                <c:pt idx="18">
                  <c:v>45415</c:v>
                </c:pt>
                <c:pt idx="19">
                  <c:v>45435</c:v>
                </c:pt>
                <c:pt idx="20">
                  <c:v>45455</c:v>
                </c:pt>
                <c:pt idx="21">
                  <c:v>45475</c:v>
                </c:pt>
                <c:pt idx="22">
                  <c:v>45495</c:v>
                </c:pt>
                <c:pt idx="23">
                  <c:v>45515</c:v>
                </c:pt>
                <c:pt idx="24">
                  <c:v>45550</c:v>
                </c:pt>
                <c:pt idx="25">
                  <c:v>45570</c:v>
                </c:pt>
                <c:pt idx="26">
                  <c:v>45590</c:v>
                </c:pt>
                <c:pt idx="27">
                  <c:v>45610</c:v>
                </c:pt>
                <c:pt idx="28">
                  <c:v>45630</c:v>
                </c:pt>
                <c:pt idx="29">
                  <c:v>45650</c:v>
                </c:pt>
                <c:pt idx="30">
                  <c:v>45670</c:v>
                </c:pt>
                <c:pt idx="31">
                  <c:v>45704</c:v>
                </c:pt>
                <c:pt idx="32">
                  <c:v>45724</c:v>
                </c:pt>
                <c:pt idx="33">
                  <c:v>45744</c:v>
                </c:pt>
                <c:pt idx="34">
                  <c:v>45764</c:v>
                </c:pt>
                <c:pt idx="35">
                  <c:v>45784</c:v>
                </c:pt>
                <c:pt idx="36">
                  <c:v>45804</c:v>
                </c:pt>
                <c:pt idx="37">
                  <c:v>45858</c:v>
                </c:pt>
                <c:pt idx="38">
                  <c:v>45878</c:v>
                </c:pt>
                <c:pt idx="39">
                  <c:v>45898</c:v>
                </c:pt>
                <c:pt idx="40">
                  <c:v>45918</c:v>
                </c:pt>
                <c:pt idx="41">
                  <c:v>45938</c:v>
                </c:pt>
                <c:pt idx="42">
                  <c:v>45958</c:v>
                </c:pt>
                <c:pt idx="43">
                  <c:v>45978</c:v>
                </c:pt>
                <c:pt idx="44">
                  <c:v>46012</c:v>
                </c:pt>
                <c:pt idx="45">
                  <c:v>46032</c:v>
                </c:pt>
                <c:pt idx="46">
                  <c:v>46052</c:v>
                </c:pt>
                <c:pt idx="47">
                  <c:v>46072</c:v>
                </c:pt>
                <c:pt idx="48">
                  <c:v>46092</c:v>
                </c:pt>
                <c:pt idx="49">
                  <c:v>46112</c:v>
                </c:pt>
                <c:pt idx="50">
                  <c:v>46132</c:v>
                </c:pt>
                <c:pt idx="51">
                  <c:v>46167</c:v>
                </c:pt>
                <c:pt idx="52">
                  <c:v>46187</c:v>
                </c:pt>
                <c:pt idx="53">
                  <c:v>46381</c:v>
                </c:pt>
                <c:pt idx="54">
                  <c:v>46401</c:v>
                </c:pt>
                <c:pt idx="55">
                  <c:v>46421</c:v>
                </c:pt>
                <c:pt idx="56">
                  <c:v>46441</c:v>
                </c:pt>
                <c:pt idx="57">
                  <c:v>46475</c:v>
                </c:pt>
                <c:pt idx="58">
                  <c:v>46629</c:v>
                </c:pt>
                <c:pt idx="59">
                  <c:v>46649</c:v>
                </c:pt>
                <c:pt idx="60">
                  <c:v>46729</c:v>
                </c:pt>
                <c:pt idx="61">
                  <c:v>46749</c:v>
                </c:pt>
                <c:pt idx="62">
                  <c:v>46957</c:v>
                </c:pt>
                <c:pt idx="63">
                  <c:v>46977</c:v>
                </c:pt>
                <c:pt idx="64">
                  <c:v>47265</c:v>
                </c:pt>
                <c:pt idx="65">
                  <c:v>47285</c:v>
                </c:pt>
                <c:pt idx="66">
                  <c:v>47325</c:v>
                </c:pt>
                <c:pt idx="67">
                  <c:v>47345</c:v>
                </c:pt>
                <c:pt idx="68">
                  <c:v>47365</c:v>
                </c:pt>
                <c:pt idx="69">
                  <c:v>47399</c:v>
                </c:pt>
                <c:pt idx="70">
                  <c:v>48445</c:v>
                </c:pt>
                <c:pt idx="71">
                  <c:v>48479</c:v>
                </c:pt>
                <c:pt idx="72">
                  <c:v>48539</c:v>
                </c:pt>
                <c:pt idx="73">
                  <c:v>48559</c:v>
                </c:pt>
                <c:pt idx="74">
                  <c:v>48673</c:v>
                </c:pt>
                <c:pt idx="75">
                  <c:v>48693</c:v>
                </c:pt>
                <c:pt idx="76">
                  <c:v>48753</c:v>
                </c:pt>
                <c:pt idx="77">
                  <c:v>48787</c:v>
                </c:pt>
                <c:pt idx="78">
                  <c:v>48807</c:v>
                </c:pt>
                <c:pt idx="79">
                  <c:v>48827</c:v>
                </c:pt>
                <c:pt idx="80">
                  <c:v>48847</c:v>
                </c:pt>
                <c:pt idx="81">
                  <c:v>48867</c:v>
                </c:pt>
                <c:pt idx="82">
                  <c:v>49312</c:v>
                </c:pt>
                <c:pt idx="83">
                  <c:v>49332</c:v>
                </c:pt>
                <c:pt idx="84">
                  <c:v>84 lines dumped</c:v>
                </c:pt>
              </c:strCache>
            </c:strRef>
          </c:xVal>
          <c:yVal>
            <c:numRef>
              <c:f>Tabelle1!$C$167:$C$251</c:f>
              <c:numCache>
                <c:formatCode>General</c:formatCode>
                <c:ptCount val="85"/>
                <c:pt idx="0">
                  <c:v>10.845000000000002</c:v>
                </c:pt>
                <c:pt idx="1">
                  <c:v>10.845000000000002</c:v>
                </c:pt>
                <c:pt idx="2">
                  <c:v>10.755000000000004</c:v>
                </c:pt>
                <c:pt idx="3">
                  <c:v>9.6749989999999997</c:v>
                </c:pt>
                <c:pt idx="4">
                  <c:v>8.4150000000000027</c:v>
                </c:pt>
                <c:pt idx="5">
                  <c:v>6.6149999999999753</c:v>
                </c:pt>
                <c:pt idx="6">
                  <c:v>4.2750000000000004</c:v>
                </c:pt>
                <c:pt idx="7">
                  <c:v>1.35</c:v>
                </c:pt>
                <c:pt idx="8">
                  <c:v>-0.630000000000003</c:v>
                </c:pt>
                <c:pt idx="9">
                  <c:v>-4.0949999999999855</c:v>
                </c:pt>
                <c:pt idx="10">
                  <c:v>-10.17</c:v>
                </c:pt>
                <c:pt idx="11">
                  <c:v>-13.41</c:v>
                </c:pt>
                <c:pt idx="12">
                  <c:v>-16.335000999999988</c:v>
                </c:pt>
                <c:pt idx="13">
                  <c:v>-18.765001000000002</c:v>
                </c:pt>
                <c:pt idx="14">
                  <c:v>-20.654999000000096</c:v>
                </c:pt>
                <c:pt idx="15">
                  <c:v>-22.004999000000005</c:v>
                </c:pt>
                <c:pt idx="16">
                  <c:v>-22.905000999999899</c:v>
                </c:pt>
                <c:pt idx="17">
                  <c:v>-23.535</c:v>
                </c:pt>
                <c:pt idx="18">
                  <c:v>-23.67</c:v>
                </c:pt>
                <c:pt idx="19">
                  <c:v>-23.715</c:v>
                </c:pt>
                <c:pt idx="20">
                  <c:v>-23.625</c:v>
                </c:pt>
                <c:pt idx="21">
                  <c:v>-23.265001000000002</c:v>
                </c:pt>
                <c:pt idx="22">
                  <c:v>-22.59</c:v>
                </c:pt>
                <c:pt idx="23">
                  <c:v>-21.51</c:v>
                </c:pt>
                <c:pt idx="24">
                  <c:v>-18.809999000000001</c:v>
                </c:pt>
                <c:pt idx="25">
                  <c:v>-16.695001999999999</c:v>
                </c:pt>
                <c:pt idx="26">
                  <c:v>-14.400001</c:v>
                </c:pt>
                <c:pt idx="27">
                  <c:v>-11.969999000000024</c:v>
                </c:pt>
                <c:pt idx="28">
                  <c:v>-9.5850000000000026</c:v>
                </c:pt>
                <c:pt idx="29">
                  <c:v>-7.2450000000000001</c:v>
                </c:pt>
                <c:pt idx="30">
                  <c:v>-5.1749999999999945</c:v>
                </c:pt>
                <c:pt idx="31">
                  <c:v>-2.4749999999999988</c:v>
                </c:pt>
                <c:pt idx="32">
                  <c:v>-1.44</c:v>
                </c:pt>
                <c:pt idx="33">
                  <c:v>-0.72000000000000064</c:v>
                </c:pt>
                <c:pt idx="34">
                  <c:v>-0.40500000000000008</c:v>
                </c:pt>
                <c:pt idx="35">
                  <c:v>-0.27</c:v>
                </c:pt>
                <c:pt idx="36">
                  <c:v>-0.27</c:v>
                </c:pt>
                <c:pt idx="37">
                  <c:v>-0.72000000000000064</c:v>
                </c:pt>
                <c:pt idx="38">
                  <c:v>-1.1700000000000021</c:v>
                </c:pt>
                <c:pt idx="39">
                  <c:v>-1.845</c:v>
                </c:pt>
                <c:pt idx="40">
                  <c:v>-2.7</c:v>
                </c:pt>
                <c:pt idx="41">
                  <c:v>-3.69</c:v>
                </c:pt>
                <c:pt idx="42">
                  <c:v>-4.8149999999999782</c:v>
                </c:pt>
                <c:pt idx="43">
                  <c:v>-6.03</c:v>
                </c:pt>
                <c:pt idx="44">
                  <c:v>-7.875</c:v>
                </c:pt>
                <c:pt idx="45">
                  <c:v>-8.91</c:v>
                </c:pt>
                <c:pt idx="46">
                  <c:v>-9.8550000000000484</c:v>
                </c:pt>
                <c:pt idx="47">
                  <c:v>-10.575000000000006</c:v>
                </c:pt>
                <c:pt idx="48">
                  <c:v>-11.205</c:v>
                </c:pt>
                <c:pt idx="49">
                  <c:v>-11.61</c:v>
                </c:pt>
                <c:pt idx="50">
                  <c:v>-11.835000000000004</c:v>
                </c:pt>
                <c:pt idx="51">
                  <c:v>-12.06</c:v>
                </c:pt>
                <c:pt idx="52">
                  <c:v>-12.06</c:v>
                </c:pt>
                <c:pt idx="53">
                  <c:v>-12.105</c:v>
                </c:pt>
                <c:pt idx="54">
                  <c:v>-12.105</c:v>
                </c:pt>
                <c:pt idx="55">
                  <c:v>-12.06</c:v>
                </c:pt>
                <c:pt idx="56">
                  <c:v>-12.105</c:v>
                </c:pt>
                <c:pt idx="57">
                  <c:v>-12.105</c:v>
                </c:pt>
                <c:pt idx="58">
                  <c:v>-12.06</c:v>
                </c:pt>
                <c:pt idx="59">
                  <c:v>-12.06</c:v>
                </c:pt>
                <c:pt idx="60">
                  <c:v>-12.105</c:v>
                </c:pt>
                <c:pt idx="61">
                  <c:v>-12.105</c:v>
                </c:pt>
                <c:pt idx="62">
                  <c:v>-12.15</c:v>
                </c:pt>
                <c:pt idx="63">
                  <c:v>-12.15</c:v>
                </c:pt>
                <c:pt idx="64">
                  <c:v>-12.195</c:v>
                </c:pt>
                <c:pt idx="65">
                  <c:v>-12.195</c:v>
                </c:pt>
                <c:pt idx="66">
                  <c:v>-12.15</c:v>
                </c:pt>
                <c:pt idx="67">
                  <c:v>-12.195</c:v>
                </c:pt>
                <c:pt idx="68">
                  <c:v>-12.15</c:v>
                </c:pt>
                <c:pt idx="69">
                  <c:v>-12.15</c:v>
                </c:pt>
                <c:pt idx="70">
                  <c:v>-12.105</c:v>
                </c:pt>
                <c:pt idx="71">
                  <c:v>-12.105</c:v>
                </c:pt>
                <c:pt idx="72">
                  <c:v>-12.15</c:v>
                </c:pt>
                <c:pt idx="73">
                  <c:v>-12.15</c:v>
                </c:pt>
                <c:pt idx="74">
                  <c:v>-12.105</c:v>
                </c:pt>
                <c:pt idx="75">
                  <c:v>-12.105</c:v>
                </c:pt>
                <c:pt idx="76">
                  <c:v>-12.15</c:v>
                </c:pt>
                <c:pt idx="77">
                  <c:v>-12.15</c:v>
                </c:pt>
                <c:pt idx="78">
                  <c:v>-12.105</c:v>
                </c:pt>
                <c:pt idx="79">
                  <c:v>-12.105</c:v>
                </c:pt>
                <c:pt idx="80">
                  <c:v>-12.15</c:v>
                </c:pt>
                <c:pt idx="81">
                  <c:v>-12.15</c:v>
                </c:pt>
                <c:pt idx="82">
                  <c:v>-12.195</c:v>
                </c:pt>
                <c:pt idx="83">
                  <c:v>-12.195</c:v>
                </c:pt>
              </c:numCache>
            </c:numRef>
          </c:yVal>
          <c:smooth val="1"/>
        </c:ser>
        <c:axId val="70582656"/>
        <c:axId val="70600960"/>
      </c:scatterChart>
      <c:valAx>
        <c:axId val="705826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Zeit [ms]</a:t>
                </a:r>
              </a:p>
            </c:rich>
          </c:tx>
          <c:layout/>
        </c:title>
        <c:majorTickMark val="none"/>
        <c:tickLblPos val="nextTo"/>
        <c:crossAx val="70600960"/>
        <c:crosses val="autoZero"/>
        <c:crossBetween val="midCat"/>
      </c:valAx>
      <c:valAx>
        <c:axId val="7060096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Winkel [°]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70582656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title>
      <c:layout/>
    </c:title>
    <c:plotArea>
      <c:layout/>
      <c:scatterChart>
        <c:scatterStyle val="smoothMarker"/>
        <c:ser>
          <c:idx val="0"/>
          <c:order val="0"/>
          <c:tx>
            <c:v>PID Ausgabe</c:v>
          </c:tx>
          <c:marker>
            <c:symbol val="none"/>
          </c:marker>
          <c:xVal>
            <c:strRef>
              <c:f>Tabelle1!$A$64:$A$164</c:f>
              <c:strCache>
                <c:ptCount val="101"/>
                <c:pt idx="0">
                  <c:v>42802</c:v>
                </c:pt>
                <c:pt idx="1">
                  <c:v>42862</c:v>
                </c:pt>
                <c:pt idx="2">
                  <c:v>42937</c:v>
                </c:pt>
                <c:pt idx="3">
                  <c:v>42957</c:v>
                </c:pt>
                <c:pt idx="4">
                  <c:v>42977</c:v>
                </c:pt>
                <c:pt idx="5">
                  <c:v>42997</c:v>
                </c:pt>
                <c:pt idx="6">
                  <c:v>43017</c:v>
                </c:pt>
                <c:pt idx="7">
                  <c:v>43037</c:v>
                </c:pt>
                <c:pt idx="8">
                  <c:v>43057</c:v>
                </c:pt>
                <c:pt idx="9">
                  <c:v>43091</c:v>
                </c:pt>
                <c:pt idx="10">
                  <c:v>43111</c:v>
                </c:pt>
                <c:pt idx="11">
                  <c:v>43131</c:v>
                </c:pt>
                <c:pt idx="12">
                  <c:v>43151</c:v>
                </c:pt>
                <c:pt idx="13">
                  <c:v>43171</c:v>
                </c:pt>
                <c:pt idx="14">
                  <c:v>43191</c:v>
                </c:pt>
                <c:pt idx="15">
                  <c:v>43211</c:v>
                </c:pt>
                <c:pt idx="16">
                  <c:v>43246</c:v>
                </c:pt>
                <c:pt idx="17">
                  <c:v>43266</c:v>
                </c:pt>
                <c:pt idx="18">
                  <c:v>43286</c:v>
                </c:pt>
                <c:pt idx="19">
                  <c:v>43306</c:v>
                </c:pt>
                <c:pt idx="20">
                  <c:v>43326</c:v>
                </c:pt>
                <c:pt idx="21">
                  <c:v>43346</c:v>
                </c:pt>
                <c:pt idx="22">
                  <c:v>43366</c:v>
                </c:pt>
                <c:pt idx="23">
                  <c:v>43401</c:v>
                </c:pt>
                <c:pt idx="24">
                  <c:v>43421</c:v>
                </c:pt>
                <c:pt idx="25">
                  <c:v>43441</c:v>
                </c:pt>
                <c:pt idx="26">
                  <c:v>43461</c:v>
                </c:pt>
                <c:pt idx="27">
                  <c:v>43481</c:v>
                </c:pt>
                <c:pt idx="28">
                  <c:v>43501</c:v>
                </c:pt>
                <c:pt idx="29">
                  <c:v>43521</c:v>
                </c:pt>
                <c:pt idx="30">
                  <c:v>43555</c:v>
                </c:pt>
                <c:pt idx="31">
                  <c:v>43575</c:v>
                </c:pt>
                <c:pt idx="32">
                  <c:v>43595</c:v>
                </c:pt>
                <c:pt idx="33">
                  <c:v>43615</c:v>
                </c:pt>
                <c:pt idx="34">
                  <c:v>43635</c:v>
                </c:pt>
                <c:pt idx="35">
                  <c:v>43655</c:v>
                </c:pt>
                <c:pt idx="36">
                  <c:v>43675</c:v>
                </c:pt>
                <c:pt idx="37">
                  <c:v>43709</c:v>
                </c:pt>
                <c:pt idx="38">
                  <c:v>43729</c:v>
                </c:pt>
                <c:pt idx="39">
                  <c:v>43749</c:v>
                </c:pt>
                <c:pt idx="40">
                  <c:v>43769</c:v>
                </c:pt>
                <c:pt idx="41">
                  <c:v>43789</c:v>
                </c:pt>
                <c:pt idx="42">
                  <c:v>43809</c:v>
                </c:pt>
                <c:pt idx="43">
                  <c:v>43829</c:v>
                </c:pt>
                <c:pt idx="44">
                  <c:v>43863</c:v>
                </c:pt>
                <c:pt idx="45">
                  <c:v>43883</c:v>
                </c:pt>
                <c:pt idx="46">
                  <c:v>43903</c:v>
                </c:pt>
                <c:pt idx="47">
                  <c:v>43923</c:v>
                </c:pt>
                <c:pt idx="48">
                  <c:v>43943</c:v>
                </c:pt>
                <c:pt idx="49">
                  <c:v>43963</c:v>
                </c:pt>
                <c:pt idx="50">
                  <c:v>43983</c:v>
                </c:pt>
                <c:pt idx="51">
                  <c:v>44017</c:v>
                </c:pt>
                <c:pt idx="52">
                  <c:v>44037</c:v>
                </c:pt>
                <c:pt idx="53">
                  <c:v>44137</c:v>
                </c:pt>
                <c:pt idx="54">
                  <c:v>44171</c:v>
                </c:pt>
                <c:pt idx="55">
                  <c:v>44231</c:v>
                </c:pt>
                <c:pt idx="56">
                  <c:v>44325</c:v>
                </c:pt>
                <c:pt idx="57">
                  <c:v>44345</c:v>
                </c:pt>
                <c:pt idx="58">
                  <c:v>44445</c:v>
                </c:pt>
                <c:pt idx="59">
                  <c:v>44479</c:v>
                </c:pt>
                <c:pt idx="60">
                  <c:v>44539</c:v>
                </c:pt>
                <c:pt idx="61">
                  <c:v>44599</c:v>
                </c:pt>
                <c:pt idx="62">
                  <c:v>44633</c:v>
                </c:pt>
                <c:pt idx="63">
                  <c:v>44653</c:v>
                </c:pt>
                <c:pt idx="64">
                  <c:v>44713</c:v>
                </c:pt>
                <c:pt idx="65">
                  <c:v>44787</c:v>
                </c:pt>
                <c:pt idx="66">
                  <c:v>44907</c:v>
                </c:pt>
                <c:pt idx="67">
                  <c:v>44961</c:v>
                </c:pt>
                <c:pt idx="68">
                  <c:v>45135</c:v>
                </c:pt>
                <c:pt idx="69">
                  <c:v>45155</c:v>
                </c:pt>
                <c:pt idx="70">
                  <c:v>45215</c:v>
                </c:pt>
                <c:pt idx="71">
                  <c:v>45598</c:v>
                </c:pt>
                <c:pt idx="72">
                  <c:v>45638</c:v>
                </c:pt>
                <c:pt idx="73">
                  <c:v>45658</c:v>
                </c:pt>
                <c:pt idx="74">
                  <c:v>45713</c:v>
                </c:pt>
                <c:pt idx="75">
                  <c:v>45753</c:v>
                </c:pt>
                <c:pt idx="76">
                  <c:v>45773</c:v>
                </c:pt>
                <c:pt idx="77">
                  <c:v>45833</c:v>
                </c:pt>
                <c:pt idx="78">
                  <c:v>45928</c:v>
                </c:pt>
                <c:pt idx="79">
                  <c:v>45948</c:v>
                </c:pt>
                <c:pt idx="80">
                  <c:v>45968</c:v>
                </c:pt>
                <c:pt idx="81">
                  <c:v>46021</c:v>
                </c:pt>
                <c:pt idx="82">
                  <c:v>46061</c:v>
                </c:pt>
                <c:pt idx="83">
                  <c:v>46081</c:v>
                </c:pt>
                <c:pt idx="84">
                  <c:v>46141</c:v>
                </c:pt>
                <c:pt idx="85">
                  <c:v>46195</c:v>
                </c:pt>
                <c:pt idx="86">
                  <c:v>46349</c:v>
                </c:pt>
                <c:pt idx="87">
                  <c:v>46389</c:v>
                </c:pt>
                <c:pt idx="88">
                  <c:v>46483</c:v>
                </c:pt>
                <c:pt idx="89">
                  <c:v>46503</c:v>
                </c:pt>
                <c:pt idx="90">
                  <c:v>46563</c:v>
                </c:pt>
                <c:pt idx="91">
                  <c:v>46603</c:v>
                </c:pt>
                <c:pt idx="92">
                  <c:v>46638</c:v>
                </c:pt>
                <c:pt idx="93">
                  <c:v>46698</c:v>
                </c:pt>
                <c:pt idx="94">
                  <c:v>46758</c:v>
                </c:pt>
                <c:pt idx="95">
                  <c:v>46792</c:v>
                </c:pt>
                <c:pt idx="96">
                  <c:v>46832</c:v>
                </c:pt>
                <c:pt idx="97">
                  <c:v>46872</c:v>
                </c:pt>
                <c:pt idx="98">
                  <c:v>46912</c:v>
                </c:pt>
                <c:pt idx="99">
                  <c:v>46946</c:v>
                </c:pt>
                <c:pt idx="100">
                  <c:v>100 lines dumped</c:v>
                </c:pt>
              </c:strCache>
            </c:strRef>
          </c:xVal>
          <c:yVal>
            <c:numRef>
              <c:f>Tabelle1!$B$64:$B$164</c:f>
              <c:numCache>
                <c:formatCode>General</c:formatCode>
                <c:ptCount val="101"/>
                <c:pt idx="0">
                  <c:v>5.6179999999999997E-3</c:v>
                </c:pt>
                <c:pt idx="1">
                  <c:v>-3.8114000000000002E-2</c:v>
                </c:pt>
                <c:pt idx="2">
                  <c:v>-3.8114000000000002E-2</c:v>
                </c:pt>
                <c:pt idx="3">
                  <c:v>-3.8114000000000002E-2</c:v>
                </c:pt>
                <c:pt idx="4">
                  <c:v>-3.8114000000000002E-2</c:v>
                </c:pt>
                <c:pt idx="5">
                  <c:v>-3.3696000000000004E-2</c:v>
                </c:pt>
                <c:pt idx="6">
                  <c:v>-3.3696000000000004E-2</c:v>
                </c:pt>
                <c:pt idx="7">
                  <c:v>-3.3696000000000004E-2</c:v>
                </c:pt>
                <c:pt idx="8">
                  <c:v>-2.1817000000000052E-2</c:v>
                </c:pt>
                <c:pt idx="9">
                  <c:v>-2.1817000000000052E-2</c:v>
                </c:pt>
                <c:pt idx="10">
                  <c:v>-5.3229999999999996E-3</c:v>
                </c:pt>
                <c:pt idx="11">
                  <c:v>-5.3229999999999996E-3</c:v>
                </c:pt>
                <c:pt idx="12">
                  <c:v>-5.3229999999999996E-3</c:v>
                </c:pt>
                <c:pt idx="13">
                  <c:v>1.3232000000000001E-2</c:v>
                </c:pt>
                <c:pt idx="14">
                  <c:v>1.3232000000000001E-2</c:v>
                </c:pt>
                <c:pt idx="15">
                  <c:v>1.3232000000000001E-2</c:v>
                </c:pt>
                <c:pt idx="16">
                  <c:v>2.4521999999999999E-2</c:v>
                </c:pt>
                <c:pt idx="17">
                  <c:v>2.4521999999999999E-2</c:v>
                </c:pt>
                <c:pt idx="18">
                  <c:v>2.4521999999999999E-2</c:v>
                </c:pt>
                <c:pt idx="19">
                  <c:v>2.7860000000000006E-2</c:v>
                </c:pt>
                <c:pt idx="20">
                  <c:v>2.7860000000000006E-2</c:v>
                </c:pt>
                <c:pt idx="21">
                  <c:v>2.7860000000000006E-2</c:v>
                </c:pt>
                <c:pt idx="22">
                  <c:v>2.5208999999999999E-2</c:v>
                </c:pt>
                <c:pt idx="23">
                  <c:v>2.5208999999999999E-2</c:v>
                </c:pt>
                <c:pt idx="24">
                  <c:v>1.7748E-2</c:v>
                </c:pt>
                <c:pt idx="25">
                  <c:v>1.7748E-2</c:v>
                </c:pt>
                <c:pt idx="26">
                  <c:v>1.7748E-2</c:v>
                </c:pt>
                <c:pt idx="27">
                  <c:v>5.0829999999999998E-3</c:v>
                </c:pt>
                <c:pt idx="28">
                  <c:v>5.0829999999999998E-3</c:v>
                </c:pt>
                <c:pt idx="29">
                  <c:v>5.0829999999999998E-3</c:v>
                </c:pt>
                <c:pt idx="30">
                  <c:v>-7.6790000000000391E-3</c:v>
                </c:pt>
                <c:pt idx="31">
                  <c:v>-7.6790000000000391E-3</c:v>
                </c:pt>
                <c:pt idx="32">
                  <c:v>-7.6790000000000391E-3</c:v>
                </c:pt>
                <c:pt idx="33">
                  <c:v>-1.8773000000000001E-2</c:v>
                </c:pt>
                <c:pt idx="34">
                  <c:v>-1.8773000000000001E-2</c:v>
                </c:pt>
                <c:pt idx="35">
                  <c:v>-1.8773000000000001E-2</c:v>
                </c:pt>
                <c:pt idx="36">
                  <c:v>-2.1817000000000052E-2</c:v>
                </c:pt>
                <c:pt idx="37">
                  <c:v>-2.1817000000000052E-2</c:v>
                </c:pt>
                <c:pt idx="38">
                  <c:v>-2.1521999999999999E-2</c:v>
                </c:pt>
                <c:pt idx="39">
                  <c:v>-2.1521999999999999E-2</c:v>
                </c:pt>
                <c:pt idx="40">
                  <c:v>-2.1521999999999999E-2</c:v>
                </c:pt>
                <c:pt idx="41">
                  <c:v>-1.789E-2</c:v>
                </c:pt>
                <c:pt idx="42">
                  <c:v>-1.789E-2</c:v>
                </c:pt>
                <c:pt idx="43">
                  <c:v>-1.789E-2</c:v>
                </c:pt>
                <c:pt idx="44">
                  <c:v>-9.9370000000000066E-3</c:v>
                </c:pt>
                <c:pt idx="45">
                  <c:v>-9.9370000000000066E-3</c:v>
                </c:pt>
                <c:pt idx="46">
                  <c:v>-9.9370000000000066E-3</c:v>
                </c:pt>
                <c:pt idx="47">
                  <c:v>-8.0700000000000552E-4</c:v>
                </c:pt>
                <c:pt idx="48">
                  <c:v>-8.0700000000000552E-4</c:v>
                </c:pt>
                <c:pt idx="49">
                  <c:v>-8.0700000000000552E-4</c:v>
                </c:pt>
                <c:pt idx="50">
                  <c:v>1.8439999999999999E-3</c:v>
                </c:pt>
                <c:pt idx="51">
                  <c:v>1.8439999999999999E-3</c:v>
                </c:pt>
                <c:pt idx="52">
                  <c:v>1.7450000000000041E-3</c:v>
                </c:pt>
                <c:pt idx="53">
                  <c:v>1.7450000000000041E-3</c:v>
                </c:pt>
                <c:pt idx="54">
                  <c:v>1.8439999999999999E-3</c:v>
                </c:pt>
                <c:pt idx="55">
                  <c:v>1.7450000000000041E-3</c:v>
                </c:pt>
                <c:pt idx="56">
                  <c:v>1.7450000000000041E-3</c:v>
                </c:pt>
                <c:pt idx="57">
                  <c:v>1.8439999999999999E-3</c:v>
                </c:pt>
                <c:pt idx="58">
                  <c:v>1.8439999999999999E-3</c:v>
                </c:pt>
                <c:pt idx="59">
                  <c:v>1.7450000000000041E-3</c:v>
                </c:pt>
                <c:pt idx="60">
                  <c:v>1.7450000000000041E-3</c:v>
                </c:pt>
                <c:pt idx="61">
                  <c:v>1.8439999999999999E-3</c:v>
                </c:pt>
                <c:pt idx="62">
                  <c:v>1.8439999999999999E-3</c:v>
                </c:pt>
                <c:pt idx="63">
                  <c:v>1.7450000000000041E-3</c:v>
                </c:pt>
                <c:pt idx="64">
                  <c:v>1.7450000000000041E-3</c:v>
                </c:pt>
                <c:pt idx="65">
                  <c:v>1.8439999999999999E-3</c:v>
                </c:pt>
                <c:pt idx="66">
                  <c:v>1.8439999999999999E-3</c:v>
                </c:pt>
                <c:pt idx="67">
                  <c:v>1.7450000000000041E-3</c:v>
                </c:pt>
                <c:pt idx="68">
                  <c:v>1.7450000000000041E-3</c:v>
                </c:pt>
                <c:pt idx="69">
                  <c:v>1.6470000000000074E-3</c:v>
                </c:pt>
                <c:pt idx="70">
                  <c:v>1.7450000000000041E-3</c:v>
                </c:pt>
                <c:pt idx="71">
                  <c:v>1.7450000000000041E-3</c:v>
                </c:pt>
                <c:pt idx="72">
                  <c:v>1.8439999999999999E-3</c:v>
                </c:pt>
                <c:pt idx="73">
                  <c:v>1.8439999999999999E-3</c:v>
                </c:pt>
                <c:pt idx="74">
                  <c:v>1.9420000000000125E-3</c:v>
                </c:pt>
                <c:pt idx="75">
                  <c:v>1.9420000000000125E-3</c:v>
                </c:pt>
                <c:pt idx="76">
                  <c:v>2.2360000000000001E-3</c:v>
                </c:pt>
                <c:pt idx="77">
                  <c:v>2.1380000000000001E-3</c:v>
                </c:pt>
                <c:pt idx="78">
                  <c:v>2.1380000000000001E-3</c:v>
                </c:pt>
                <c:pt idx="79">
                  <c:v>2.0400000000000114E-3</c:v>
                </c:pt>
                <c:pt idx="80">
                  <c:v>2.0400000000000114E-3</c:v>
                </c:pt>
                <c:pt idx="81">
                  <c:v>2.1380000000000001E-3</c:v>
                </c:pt>
                <c:pt idx="82">
                  <c:v>2.1380000000000001E-3</c:v>
                </c:pt>
                <c:pt idx="83">
                  <c:v>2.2360000000000001E-3</c:v>
                </c:pt>
                <c:pt idx="84">
                  <c:v>2.2360000000000001E-3</c:v>
                </c:pt>
                <c:pt idx="85">
                  <c:v>2.1380000000000001E-3</c:v>
                </c:pt>
                <c:pt idx="86">
                  <c:v>2.1380000000000001E-3</c:v>
                </c:pt>
                <c:pt idx="87">
                  <c:v>2.2360000000000001E-3</c:v>
                </c:pt>
                <c:pt idx="88">
                  <c:v>2.2360000000000001E-3</c:v>
                </c:pt>
                <c:pt idx="89">
                  <c:v>2.0400000000000114E-3</c:v>
                </c:pt>
                <c:pt idx="90">
                  <c:v>2.0400000000000114E-3</c:v>
                </c:pt>
                <c:pt idx="91">
                  <c:v>2.0400000000000114E-3</c:v>
                </c:pt>
                <c:pt idx="92">
                  <c:v>2.1380000000000001E-3</c:v>
                </c:pt>
                <c:pt idx="93">
                  <c:v>2.1380000000000001E-3</c:v>
                </c:pt>
                <c:pt idx="94">
                  <c:v>2.2360000000000001E-3</c:v>
                </c:pt>
                <c:pt idx="95">
                  <c:v>2.2360000000000001E-3</c:v>
                </c:pt>
                <c:pt idx="96">
                  <c:v>2.2360000000000001E-3</c:v>
                </c:pt>
                <c:pt idx="97">
                  <c:v>2.1380000000000001E-3</c:v>
                </c:pt>
                <c:pt idx="98">
                  <c:v>2.1380000000000001E-3</c:v>
                </c:pt>
                <c:pt idx="99">
                  <c:v>2.0400000000000114E-3</c:v>
                </c:pt>
              </c:numCache>
            </c:numRef>
          </c:yVal>
          <c:smooth val="1"/>
        </c:ser>
        <c:axId val="46865792"/>
        <c:axId val="46969984"/>
      </c:scatterChart>
      <c:valAx>
        <c:axId val="468657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Zeit [ms]</a:t>
                </a:r>
              </a:p>
            </c:rich>
          </c:tx>
          <c:layout/>
        </c:title>
        <c:majorTickMark val="none"/>
        <c:tickLblPos val="nextTo"/>
        <c:crossAx val="46969984"/>
        <c:crosses val="autoZero"/>
        <c:crossBetween val="midCat"/>
      </c:valAx>
      <c:valAx>
        <c:axId val="4696998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Regelwert [0;1]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46865792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29AF8F8-F15F-49A4-BF10-CCCB75165F7D}" type="datetimeFigureOut">
              <a:rPr lang="de-DE" smtClean="0"/>
              <a:pPr/>
              <a:t>24.10.2023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EE5D25-AD9D-4E72-A761-E30D1F6D990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9AF8F8-F15F-49A4-BF10-CCCB75165F7D}" type="datetimeFigureOut">
              <a:rPr lang="de-DE" smtClean="0"/>
              <a:pPr/>
              <a:t>24.10.2023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EE5D25-AD9D-4E72-A761-E30D1F6D990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9AF8F8-F15F-49A4-BF10-CCCB75165F7D}" type="datetimeFigureOut">
              <a:rPr lang="de-DE" smtClean="0"/>
              <a:pPr/>
              <a:t>24.10.2023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EE5D25-AD9D-4E72-A761-E30D1F6D990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9AF8F8-F15F-49A4-BF10-CCCB75165F7D}" type="datetimeFigureOut">
              <a:rPr lang="de-DE" smtClean="0"/>
              <a:pPr/>
              <a:t>24.10.2023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EE5D25-AD9D-4E72-A761-E30D1F6D990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9AF8F8-F15F-49A4-BF10-CCCB75165F7D}" type="datetimeFigureOut">
              <a:rPr lang="de-DE" smtClean="0"/>
              <a:pPr/>
              <a:t>24.10.2023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EE5D25-AD9D-4E72-A761-E30D1F6D990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9AF8F8-F15F-49A4-BF10-CCCB75165F7D}" type="datetimeFigureOut">
              <a:rPr lang="de-DE" smtClean="0"/>
              <a:pPr/>
              <a:t>24.10.2023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EE5D25-AD9D-4E72-A761-E30D1F6D990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9AF8F8-F15F-49A4-BF10-CCCB75165F7D}" type="datetimeFigureOut">
              <a:rPr lang="de-DE" smtClean="0"/>
              <a:pPr/>
              <a:t>24.10.2023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EE5D25-AD9D-4E72-A761-E30D1F6D990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9AF8F8-F15F-49A4-BF10-CCCB75165F7D}" type="datetimeFigureOut">
              <a:rPr lang="de-DE" smtClean="0"/>
              <a:pPr/>
              <a:t>24.10.2023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EE5D25-AD9D-4E72-A761-E30D1F6D990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9AF8F8-F15F-49A4-BF10-CCCB75165F7D}" type="datetimeFigureOut">
              <a:rPr lang="de-DE" smtClean="0"/>
              <a:pPr/>
              <a:t>24.10.2023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EE5D25-AD9D-4E72-A761-E30D1F6D990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C29AF8F8-F15F-49A4-BF10-CCCB75165F7D}" type="datetimeFigureOut">
              <a:rPr lang="de-DE" smtClean="0"/>
              <a:pPr/>
              <a:t>24.10.2023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EE5D25-AD9D-4E72-A761-E30D1F6D990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29AF8F8-F15F-49A4-BF10-CCCB75165F7D}" type="datetimeFigureOut">
              <a:rPr lang="de-DE" smtClean="0"/>
              <a:pPr/>
              <a:t>24.10.2023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EE5D25-AD9D-4E72-A761-E30D1F6D990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6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6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29AF8F8-F15F-49A4-BF10-CCCB75165F7D}" type="datetimeFigureOut">
              <a:rPr lang="de-DE" smtClean="0"/>
              <a:pPr/>
              <a:t>24.10.2023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9EE5D25-AD9D-4E72-A761-E30D1F6D990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87624" y="2571750"/>
            <a:ext cx="6858000" cy="74295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Steuerung eines Elektrofahrzeugs durch die Drehmomente der Räder und Regelung im Anhängerbetrieb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3291830"/>
            <a:ext cx="7772400" cy="899778"/>
          </a:xfrm>
        </p:spPr>
        <p:txBody>
          <a:bodyPr/>
          <a:lstStyle/>
          <a:p>
            <a:r>
              <a:rPr lang="de-DE" dirty="0" smtClean="0"/>
              <a:t>Victor Maier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10kOhm Potentiometer</a:t>
            </a:r>
          </a:p>
          <a:p>
            <a:r>
              <a:rPr lang="de-DE" dirty="0" smtClean="0"/>
              <a:t>Höhenausgleich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Anhänger Hardware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 Regler</a:t>
            </a:r>
          </a:p>
          <a:p>
            <a:r>
              <a:rPr lang="de-DE" dirty="0" smtClean="0"/>
              <a:t>Eigenentwicklung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Anhänger Regelung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Zeitkritisches Verhalten</a:t>
            </a:r>
          </a:p>
          <a:p>
            <a:r>
              <a:rPr lang="de-DE" dirty="0" err="1" smtClean="0"/>
              <a:t>Menuconfig</a:t>
            </a:r>
            <a:endParaRPr lang="de-DE" dirty="0" smtClean="0"/>
          </a:p>
          <a:p>
            <a:r>
              <a:rPr lang="de-DE" dirty="0" smtClean="0"/>
              <a:t>IDF 4.4 zu 5.1</a:t>
            </a:r>
          </a:p>
          <a:p>
            <a:r>
              <a:rPr lang="de-DE" dirty="0" smtClean="0"/>
              <a:t>Compiler Errors</a:t>
            </a:r>
          </a:p>
          <a:p>
            <a:r>
              <a:rPr lang="de-DE" dirty="0" smtClean="0"/>
              <a:t>Serial 2</a:t>
            </a:r>
            <a:endParaRPr lang="de-DE" dirty="0"/>
          </a:p>
          <a:p>
            <a:r>
              <a:rPr lang="de-DE" dirty="0" smtClean="0"/>
              <a:t>Output fehlen von Zeichen</a:t>
            </a:r>
          </a:p>
          <a:p>
            <a:r>
              <a:rPr lang="de-DE" dirty="0" err="1" smtClean="0"/>
              <a:t>fgets</a:t>
            </a:r>
            <a:r>
              <a:rPr lang="de-DE" dirty="0" smtClean="0"/>
              <a:t> Problematisches Verhalten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Schwierigkeiten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</a:t>
            </a:r>
            <a:r>
              <a:rPr lang="de-DE" dirty="0" smtClean="0"/>
              <a:t>2c Lenkrad</a:t>
            </a:r>
          </a:p>
          <a:p>
            <a:r>
              <a:rPr lang="de-DE" dirty="0" smtClean="0"/>
              <a:t>Lenkregelung auf das vordere </a:t>
            </a:r>
            <a:r>
              <a:rPr lang="de-DE" dirty="0" err="1" smtClean="0"/>
              <a:t>Hoverboard</a:t>
            </a:r>
            <a:r>
              <a:rPr lang="de-DE" dirty="0" smtClean="0"/>
              <a:t> Mainboard</a:t>
            </a:r>
          </a:p>
          <a:p>
            <a:r>
              <a:rPr lang="de-DE" dirty="0" smtClean="0"/>
              <a:t>ESP32 durch einen </a:t>
            </a:r>
            <a:r>
              <a:rPr lang="de-DE" dirty="0" err="1" smtClean="0"/>
              <a:t>lowcost</a:t>
            </a:r>
            <a:r>
              <a:rPr lang="de-DE" dirty="0" smtClean="0"/>
              <a:t> </a:t>
            </a:r>
            <a:r>
              <a:rPr lang="de-DE" dirty="0" err="1" smtClean="0"/>
              <a:t>Risc</a:t>
            </a:r>
            <a:r>
              <a:rPr lang="de-DE" dirty="0" smtClean="0"/>
              <a:t> V CH32V003 </a:t>
            </a:r>
            <a:r>
              <a:rPr lang="de-DE" dirty="0" err="1" smtClean="0"/>
              <a:t>erstetzen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 Hardware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Vorderachse</a:t>
            </a:r>
          </a:p>
          <a:p>
            <a:pPr lvl="1"/>
            <a:r>
              <a:rPr lang="de-DE" dirty="0" smtClean="0"/>
              <a:t>V1</a:t>
            </a:r>
          </a:p>
          <a:p>
            <a:pPr lvl="1"/>
            <a:r>
              <a:rPr lang="de-DE" dirty="0" err="1" smtClean="0"/>
              <a:t>Anktuell</a:t>
            </a:r>
            <a:endParaRPr lang="de-DE" dirty="0" smtClean="0"/>
          </a:p>
          <a:p>
            <a:pPr lvl="1"/>
            <a:r>
              <a:rPr lang="de-DE" dirty="0" smtClean="0"/>
              <a:t>Schwachpunkte</a:t>
            </a:r>
          </a:p>
          <a:p>
            <a:r>
              <a:rPr lang="de-DE" dirty="0" smtClean="0"/>
              <a:t>Hinterachse</a:t>
            </a:r>
          </a:p>
          <a:p>
            <a:pPr lvl="1"/>
            <a:r>
              <a:rPr lang="de-DE" dirty="0" smtClean="0"/>
              <a:t>Schwachpunkte</a:t>
            </a:r>
          </a:p>
          <a:p>
            <a:r>
              <a:rPr lang="de-DE" dirty="0" smtClean="0"/>
              <a:t>Lenkwinkelsensor</a:t>
            </a:r>
          </a:p>
          <a:p>
            <a:r>
              <a:rPr lang="de-DE" dirty="0" smtClean="0"/>
              <a:t>Lenkrad</a:t>
            </a:r>
          </a:p>
          <a:p>
            <a:pPr lvl="1"/>
            <a:r>
              <a:rPr lang="de-DE" dirty="0" smtClean="0"/>
              <a:t>Schwachpunkte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Mechanischer Aufbau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Motoren</a:t>
            </a:r>
          </a:p>
          <a:p>
            <a:pPr lvl="1"/>
            <a:r>
              <a:rPr lang="de-DE" dirty="0" smtClean="0"/>
              <a:t>2* 350W (vorne)</a:t>
            </a:r>
          </a:p>
          <a:p>
            <a:pPr lvl="1"/>
            <a:r>
              <a:rPr lang="de-DE" dirty="0" smtClean="0"/>
              <a:t>2* 250W (hinten)</a:t>
            </a:r>
          </a:p>
          <a:p>
            <a:pPr lvl="1"/>
            <a:r>
              <a:rPr lang="de-DE" dirty="0" smtClean="0"/>
              <a:t>Es gibt 250, 300 und 350W Motoren</a:t>
            </a:r>
          </a:p>
          <a:p>
            <a:r>
              <a:rPr lang="de-DE" dirty="0" smtClean="0"/>
              <a:t>Real &lt;500W/Motor</a:t>
            </a:r>
          </a:p>
          <a:p>
            <a:r>
              <a:rPr lang="de-DE" dirty="0" smtClean="0"/>
              <a:t>2*</a:t>
            </a:r>
            <a:r>
              <a:rPr lang="de-DE" dirty="0" err="1" smtClean="0"/>
              <a:t>Hoverboard</a:t>
            </a:r>
            <a:r>
              <a:rPr lang="de-DE" dirty="0" smtClean="0"/>
              <a:t> Regler (STM32F103)</a:t>
            </a:r>
          </a:p>
          <a:p>
            <a:r>
              <a:rPr lang="de-DE" dirty="0" smtClean="0"/>
              <a:t>1* ESP32 WEMOS32 </a:t>
            </a:r>
            <a:r>
              <a:rPr lang="de-DE" dirty="0" err="1" smtClean="0"/>
              <a:t>Lite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Daten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Jumper T-Pro</a:t>
            </a:r>
          </a:p>
          <a:p>
            <a:r>
              <a:rPr lang="de-DE" dirty="0" err="1" smtClean="0"/>
              <a:t>ExpressLRS</a:t>
            </a:r>
            <a:endParaRPr lang="de-DE" dirty="0" smtClean="0"/>
          </a:p>
          <a:p>
            <a:r>
              <a:rPr lang="de-DE" dirty="0" smtClean="0"/>
              <a:t>CRSF 420000 Baud</a:t>
            </a:r>
          </a:p>
          <a:p>
            <a:r>
              <a:rPr lang="de-DE" dirty="0" smtClean="0"/>
              <a:t>Auf Serial 2 Pin 16 u. 17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Fernsteuerung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 Regler</a:t>
            </a:r>
          </a:p>
          <a:p>
            <a:r>
              <a:rPr lang="de-DE" dirty="0" err="1" smtClean="0"/>
              <a:t>Arduino</a:t>
            </a:r>
            <a:r>
              <a:rPr lang="de-DE" dirty="0" smtClean="0"/>
              <a:t> </a:t>
            </a:r>
            <a:r>
              <a:rPr lang="de-DE" dirty="0" err="1" smtClean="0"/>
              <a:t>library</a:t>
            </a:r>
            <a:endParaRPr lang="de-DE" dirty="0" smtClean="0"/>
          </a:p>
          <a:p>
            <a:r>
              <a:rPr lang="de-DE" dirty="0" err="1" smtClean="0"/>
              <a:t>Kp</a:t>
            </a:r>
            <a:r>
              <a:rPr lang="de-DE" dirty="0" smtClean="0"/>
              <a:t> = 0.125</a:t>
            </a:r>
          </a:p>
          <a:p>
            <a:r>
              <a:rPr lang="de-DE" dirty="0" err="1" smtClean="0"/>
              <a:t>Ki</a:t>
            </a:r>
            <a:r>
              <a:rPr lang="de-DE" dirty="0" smtClean="0"/>
              <a:t> = 0</a:t>
            </a:r>
          </a:p>
          <a:p>
            <a:r>
              <a:rPr lang="de-DE" dirty="0" err="1" smtClean="0"/>
              <a:t>Kd</a:t>
            </a:r>
            <a:r>
              <a:rPr lang="de-DE" dirty="0" smtClean="0"/>
              <a:t> = 0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Lenkregelung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Reaktion Lenkregelung</a:t>
            </a:r>
            <a:endParaRPr lang="de-DE" dirty="0"/>
          </a:p>
        </p:txBody>
      </p:sp>
      <p:graphicFrame>
        <p:nvGraphicFramePr>
          <p:cNvPr id="4" name="Diagramm 3"/>
          <p:cNvGraphicFramePr/>
          <p:nvPr/>
        </p:nvGraphicFramePr>
        <p:xfrm>
          <a:off x="899592" y="1761660"/>
          <a:ext cx="3888432" cy="3186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/>
          <p:cNvGraphicFramePr/>
          <p:nvPr/>
        </p:nvGraphicFramePr>
        <p:xfrm>
          <a:off x="4644008" y="1761660"/>
          <a:ext cx="4032448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157</Words>
  <Application>Microsoft Office PowerPoint</Application>
  <PresentationFormat>Bildschirmpräsentation (16:9)</PresentationFormat>
  <Paragraphs>57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Deimos</vt:lpstr>
      <vt:lpstr>Steuerung eines Elektrofahrzeugs durch die Drehmomente der Räder und Regelung im Anhängerbetrieb</vt:lpstr>
      <vt:lpstr>Gliederung</vt:lpstr>
      <vt:lpstr>Mechanischer Aufbau</vt:lpstr>
      <vt:lpstr>Folie 4</vt:lpstr>
      <vt:lpstr>Folie 5</vt:lpstr>
      <vt:lpstr>Technische Daten</vt:lpstr>
      <vt:lpstr>Fernsteuerung</vt:lpstr>
      <vt:lpstr>Lenkregelung</vt:lpstr>
      <vt:lpstr>Reaktion Lenkregelung</vt:lpstr>
      <vt:lpstr>Anhänger Hardware</vt:lpstr>
      <vt:lpstr>Anhänger Regelung</vt:lpstr>
      <vt:lpstr>Schwierigkeiten</vt:lpstr>
      <vt:lpstr>Ausblick Hardware</vt:lpstr>
      <vt:lpstr>Folie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Steuerung eines Elektrofahrzeugs durch die Drehmomente der Räder und Regelung im Anhängerbetrieb</dc:title>
  <dc:creator>Layer DE</dc:creator>
  <cp:lastModifiedBy>Layer DE</cp:lastModifiedBy>
  <cp:revision>534</cp:revision>
  <dcterms:created xsi:type="dcterms:W3CDTF">2023-10-18T17:36:49Z</dcterms:created>
  <dcterms:modified xsi:type="dcterms:W3CDTF">2023-10-25T00:53:05Z</dcterms:modified>
</cp:coreProperties>
</file>