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8" r:id="rId5"/>
    <p:sldId id="269" r:id="rId6"/>
    <p:sldId id="258" r:id="rId7"/>
    <p:sldId id="260" r:id="rId8"/>
    <p:sldId id="259" r:id="rId9"/>
    <p:sldId id="261" r:id="rId10"/>
    <p:sldId id="262" r:id="rId11"/>
    <p:sldId id="264" r:id="rId12"/>
    <p:sldId id="267" r:id="rId13"/>
    <p:sldId id="26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7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htec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htec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56" name="Rechtec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htec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htec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htec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ihand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ihand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ihand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ihand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ihand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ihand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ihand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ihand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ihand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ihand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htec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htec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htec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htec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htec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Gerade Verbindung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grpSp>
        <p:nvGrpSpPr>
          <p:cNvPr id="14" name="Gruppieren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Gerade Verbindung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Gerade Verbindung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htec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htec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htec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29AF8F8-F15F-49A4-BF10-CCCB75165F7D}" type="datetimeFigureOut">
              <a:rPr lang="de-DE" smtClean="0"/>
              <a:pPr/>
              <a:t>20.10.2023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9EE5D25-AD9D-4E72-A761-E30D1F6D990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Steuerung eines Elektrofahrzeugs durch die Drehmomente der Räder und Regelung im Anhängerbetrieb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Victor Maier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Anhänger Regelung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 Regler</a:t>
            </a:r>
          </a:p>
          <a:p>
            <a:r>
              <a:rPr lang="de-DE" dirty="0" smtClean="0"/>
              <a:t>Eigenentwicklung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Schwierigkeiten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Zeitkritisches Verhalten</a:t>
            </a:r>
          </a:p>
          <a:p>
            <a:r>
              <a:rPr lang="de-DE" dirty="0" err="1" smtClean="0"/>
              <a:t>Menuconfig</a:t>
            </a:r>
            <a:endParaRPr lang="de-DE" dirty="0" smtClean="0"/>
          </a:p>
          <a:p>
            <a:r>
              <a:rPr lang="de-DE" dirty="0" smtClean="0"/>
              <a:t>IDF 4.4 zu 5.1</a:t>
            </a:r>
          </a:p>
          <a:p>
            <a:r>
              <a:rPr lang="de-DE" dirty="0" smtClean="0"/>
              <a:t>Compiler Errors</a:t>
            </a:r>
          </a:p>
          <a:p>
            <a:r>
              <a:rPr lang="de-DE" dirty="0" smtClean="0"/>
              <a:t>Serial 2</a:t>
            </a:r>
            <a:endParaRPr lang="de-DE" dirty="0"/>
          </a:p>
          <a:p>
            <a:r>
              <a:rPr lang="de-DE" dirty="0" smtClean="0"/>
              <a:t>Output fehlen von Zeichen</a:t>
            </a:r>
          </a:p>
          <a:p>
            <a:r>
              <a:rPr lang="de-DE" dirty="0" err="1" smtClean="0"/>
              <a:t>fgets</a:t>
            </a:r>
            <a:r>
              <a:rPr lang="de-DE" dirty="0" smtClean="0"/>
              <a:t> Problematisches Verhalten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de-DE" dirty="0" smtClean="0"/>
              <a:t>2c Lenkrad</a:t>
            </a:r>
          </a:p>
          <a:p>
            <a:r>
              <a:rPr lang="de-DE" dirty="0" smtClean="0"/>
              <a:t>Lenkregelung auf das vordere </a:t>
            </a:r>
            <a:r>
              <a:rPr lang="de-DE" dirty="0" err="1" smtClean="0"/>
              <a:t>Hoverboard</a:t>
            </a:r>
            <a:r>
              <a:rPr lang="de-DE" dirty="0" smtClean="0"/>
              <a:t> Mainboard</a:t>
            </a:r>
          </a:p>
          <a:p>
            <a:r>
              <a:rPr lang="de-DE" dirty="0" smtClean="0"/>
              <a:t>ESP32 durch einen </a:t>
            </a:r>
            <a:r>
              <a:rPr lang="de-DE" dirty="0" err="1" smtClean="0"/>
              <a:t>lowcost</a:t>
            </a:r>
            <a:r>
              <a:rPr lang="de-DE" dirty="0" smtClean="0"/>
              <a:t> </a:t>
            </a:r>
            <a:r>
              <a:rPr lang="de-DE" dirty="0" err="1" smtClean="0"/>
              <a:t>Risc</a:t>
            </a:r>
            <a:r>
              <a:rPr lang="de-DE" dirty="0" smtClean="0"/>
              <a:t> V CH32V003 </a:t>
            </a:r>
            <a:r>
              <a:rPr lang="de-DE" dirty="0" err="1" smtClean="0"/>
              <a:t>erstetzen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the_g\Downloads\photo_2023-10-18_21-31-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Mechanischer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Vorderachse</a:t>
            </a:r>
          </a:p>
          <a:p>
            <a:pPr lvl="1"/>
            <a:r>
              <a:rPr lang="de-DE" dirty="0" smtClean="0"/>
              <a:t>V1</a:t>
            </a:r>
          </a:p>
          <a:p>
            <a:pPr lvl="1"/>
            <a:r>
              <a:rPr lang="de-DE" dirty="0" err="1" smtClean="0"/>
              <a:t>Anktuell</a:t>
            </a:r>
            <a:endParaRPr lang="de-DE" dirty="0" smtClean="0"/>
          </a:p>
          <a:p>
            <a:pPr lvl="1"/>
            <a:r>
              <a:rPr lang="de-DE" dirty="0" smtClean="0"/>
              <a:t>Schwachpunkte</a:t>
            </a:r>
          </a:p>
          <a:p>
            <a:r>
              <a:rPr lang="de-DE" dirty="0" smtClean="0"/>
              <a:t>Hinterachse</a:t>
            </a:r>
          </a:p>
          <a:p>
            <a:pPr lvl="1"/>
            <a:r>
              <a:rPr lang="de-DE" dirty="0" smtClean="0"/>
              <a:t>Schwachpunkte</a:t>
            </a:r>
          </a:p>
          <a:p>
            <a:r>
              <a:rPr lang="de-DE" dirty="0" smtClean="0"/>
              <a:t>Lenkwinkelsensor</a:t>
            </a:r>
          </a:p>
          <a:p>
            <a:r>
              <a:rPr lang="de-DE" dirty="0" smtClean="0"/>
              <a:t>Lenkrad</a:t>
            </a:r>
          </a:p>
          <a:p>
            <a:pPr lvl="1"/>
            <a:r>
              <a:rPr lang="de-DE" dirty="0" smtClean="0"/>
              <a:t>Schwachpunkte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the_g\Documents\bachlor_finisher\defence\Renderings\radaufnahme_2023-Oct-20_02-56-24PM-000_CustomizedView1970393445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413776" y="-8308304"/>
            <a:ext cx="31432501" cy="24288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C:\Users\the_g\Documents\bachlor_finisher\defence\Renderings\achsteile_2023-Oct-20_02-57-26PM-000_CustomizedView317411375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269760" y="-8812360"/>
            <a:ext cx="31432501" cy="2428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Motoren</a:t>
            </a:r>
          </a:p>
          <a:p>
            <a:pPr lvl="1"/>
            <a:r>
              <a:rPr lang="de-DE" dirty="0" smtClean="0"/>
              <a:t>2</a:t>
            </a:r>
            <a:r>
              <a:rPr lang="de-DE" dirty="0" smtClean="0"/>
              <a:t>* 350W (vorne)</a:t>
            </a:r>
          </a:p>
          <a:p>
            <a:pPr lvl="1"/>
            <a:r>
              <a:rPr lang="de-DE" dirty="0" smtClean="0"/>
              <a:t>2* 250W (hinten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Es gibt 250, 300 und 350W Motoren</a:t>
            </a:r>
            <a:endParaRPr lang="de-DE" dirty="0" smtClean="0"/>
          </a:p>
          <a:p>
            <a:r>
              <a:rPr lang="de-DE" dirty="0" smtClean="0"/>
              <a:t>Real &lt;500W/Motor</a:t>
            </a:r>
          </a:p>
          <a:p>
            <a:r>
              <a:rPr lang="de-DE" dirty="0" smtClean="0"/>
              <a:t>2*</a:t>
            </a:r>
            <a:r>
              <a:rPr lang="de-DE" dirty="0" err="1" smtClean="0"/>
              <a:t>Hoverboard</a:t>
            </a:r>
            <a:r>
              <a:rPr lang="de-DE" dirty="0" smtClean="0"/>
              <a:t> Regler (STM32F103)</a:t>
            </a:r>
          </a:p>
          <a:p>
            <a:r>
              <a:rPr lang="de-DE" dirty="0" smtClean="0"/>
              <a:t>1* ESP32 WEMOS32 </a:t>
            </a:r>
            <a:r>
              <a:rPr lang="de-DE" dirty="0" err="1" smtClean="0"/>
              <a:t>Lite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Fernsteuerung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Jumper T-Pro</a:t>
            </a:r>
          </a:p>
          <a:p>
            <a:r>
              <a:rPr lang="de-DE" dirty="0" err="1" smtClean="0"/>
              <a:t>ExpressLRS</a:t>
            </a:r>
            <a:endParaRPr lang="de-DE" dirty="0" smtClean="0"/>
          </a:p>
          <a:p>
            <a:r>
              <a:rPr lang="de-DE" dirty="0" smtClean="0"/>
              <a:t>CRSF 420000 Baud</a:t>
            </a:r>
          </a:p>
          <a:p>
            <a:r>
              <a:rPr lang="de-DE" dirty="0" smtClean="0"/>
              <a:t>Auf Serial 2 Pin 16 u. 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Lenkregelung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 Regler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r>
              <a:rPr lang="de-DE" dirty="0" err="1" smtClean="0"/>
              <a:t>Kp</a:t>
            </a:r>
            <a:r>
              <a:rPr lang="de-DE" dirty="0" smtClean="0"/>
              <a:t> = 0.125</a:t>
            </a:r>
          </a:p>
          <a:p>
            <a:r>
              <a:rPr lang="de-DE" dirty="0" err="1" smtClean="0"/>
              <a:t>Ki</a:t>
            </a:r>
            <a:r>
              <a:rPr lang="de-DE" dirty="0" smtClean="0"/>
              <a:t> = 0</a:t>
            </a:r>
          </a:p>
          <a:p>
            <a:r>
              <a:rPr lang="de-DE" dirty="0" err="1" smtClean="0"/>
              <a:t>Kd</a:t>
            </a:r>
            <a:r>
              <a:rPr lang="de-DE" dirty="0" smtClean="0"/>
              <a:t> = 0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Anhänger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10kOhm Potentiometer</a:t>
            </a:r>
          </a:p>
          <a:p>
            <a:r>
              <a:rPr lang="de-DE" dirty="0" smtClean="0"/>
              <a:t>Höhenausgleich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apetus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Iapetus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Bildschirmpräsentation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Iapetus</vt:lpstr>
      <vt:lpstr>Steuerung eines Elektrofahrzeugs durch die Drehmomente der Räder und Regelung im Anhängerbetrieb</vt:lpstr>
      <vt:lpstr>Gliederung</vt:lpstr>
      <vt:lpstr>Mechanischer Aufbau</vt:lpstr>
      <vt:lpstr>Folie 4</vt:lpstr>
      <vt:lpstr>Folie 5</vt:lpstr>
      <vt:lpstr>Technische Daten</vt:lpstr>
      <vt:lpstr>Fernsteuerung</vt:lpstr>
      <vt:lpstr>Lenkregelung</vt:lpstr>
      <vt:lpstr>Anhänger Hardware</vt:lpstr>
      <vt:lpstr>Anhänger Regelung</vt:lpstr>
      <vt:lpstr>Schwierigkeiten</vt:lpstr>
      <vt:lpstr>Ausblick Hardware</vt:lpstr>
      <vt:lpstr>Folie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Steuerung eines Elektrofahrzeugs durch die Drehmomente der Räder und Regelung im Anhängerbetrieb</dc:title>
  <dc:creator>Layer DE</dc:creator>
  <cp:lastModifiedBy>Layer DE</cp:lastModifiedBy>
  <cp:revision>463</cp:revision>
  <dcterms:created xsi:type="dcterms:W3CDTF">2023-10-18T17:36:49Z</dcterms:created>
  <dcterms:modified xsi:type="dcterms:W3CDTF">2023-10-22T00:24:35Z</dcterms:modified>
</cp:coreProperties>
</file>