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9" r:id="rId6"/>
    <p:sldId id="290" r:id="rId7"/>
    <p:sldId id="291" r:id="rId8"/>
    <p:sldId id="263" r:id="rId9"/>
    <p:sldId id="292" r:id="rId10"/>
    <p:sldId id="293" r:id="rId11"/>
    <p:sldId id="294" r:id="rId12"/>
    <p:sldId id="267" r:id="rId13"/>
    <p:sldId id="295" r:id="rId14"/>
    <p:sldId id="286" r:id="rId15"/>
    <p:sldId id="288" r:id="rId16"/>
  </p:sldIdLst>
  <p:sldSz cx="12192000" cy="6858000"/>
  <p:notesSz cx="6858000" cy="9144000"/>
  <p:embeddedFontLst>
    <p:embeddedFont>
      <p:font typeface="Impact" panose="020B0806030902050204" pitchFamily="3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17">
          <p15:clr>
            <a:srgbClr val="A4A3A4"/>
          </p15:clr>
        </p15:guide>
        <p15:guide id="3" orient="horz" pos="323">
          <p15:clr>
            <a:srgbClr val="A4A3A4"/>
          </p15:clr>
        </p15:guide>
        <p15:guide id="4" pos="574">
          <p15:clr>
            <a:srgbClr val="A4A3A4"/>
          </p15:clr>
        </p15:guide>
        <p15:guide id="5" pos="7287">
          <p15:clr>
            <a:srgbClr val="A4A3A4"/>
          </p15:clr>
        </p15:guide>
        <p15:guide id="6" pos="12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82" autoAdjust="0"/>
    <p:restoredTop sz="75931" autoAdjust="0"/>
  </p:normalViewPr>
  <p:slideViewPr>
    <p:cSldViewPr snapToGrid="0">
      <p:cViewPr varScale="1">
        <p:scale>
          <a:sx n="102" d="100"/>
          <a:sy n="102" d="100"/>
        </p:scale>
        <p:origin x="288" y="176"/>
      </p:cViewPr>
      <p:guideLst>
        <p:guide orient="horz" pos="2205"/>
        <p:guide pos="3817"/>
        <p:guide orient="horz" pos="323"/>
        <p:guide pos="574"/>
        <p:guide pos="7287"/>
        <p:guide pos="1209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439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086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1ea1c6c09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321ea1c6c09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59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8" name="Google Shape;69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0" name="Google Shape;74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1" name="Google Shape;74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09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527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934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66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建筑与房屋的城市空拍图&#10;&#10;描述已自动生成"/>
          <p:cNvPicPr preferRelativeResize="0"/>
          <p:nvPr/>
        </p:nvPicPr>
        <p:blipFill rotWithShape="1">
          <a:blip r:embed="rId3">
            <a:alphaModFix/>
          </a:blip>
          <a:srcRect t="15745"/>
          <a:stretch/>
        </p:blipFill>
        <p:spPr>
          <a:xfrm>
            <a:off x="0" y="0"/>
            <a:ext cx="12191980" cy="685671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9" y="-31431"/>
            <a:ext cx="12192000" cy="6919500"/>
          </a:xfrm>
          <a:prstGeom prst="rect">
            <a:avLst/>
          </a:prstGeom>
          <a:solidFill>
            <a:schemeClr val="lt1">
              <a:alpha val="9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 descr="徽标, 公司名称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1761" y="-1197777"/>
            <a:ext cx="5550315" cy="392213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41516" y="4964412"/>
            <a:ext cx="718636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173E42"/>
                </a:solidFill>
              </a:rPr>
              <a:t>Jaouhara</a:t>
            </a:r>
            <a:r>
              <a:rPr lang="en-US" sz="1800" b="1" dirty="0">
                <a:solidFill>
                  <a:srgbClr val="173E42"/>
                </a:solidFill>
              </a:rPr>
              <a:t> Zerhouni Khal	 	12211456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73E42"/>
                </a:solidFill>
              </a:rPr>
              <a:t>Hok Layheng</a:t>
            </a:r>
            <a:r>
              <a:rPr lang="en-US" sz="1800" b="1" dirty="0">
                <a:solidFill>
                  <a:srgbClr val="173E42"/>
                </a:solidFill>
                <a:latin typeface="Arial"/>
                <a:ea typeface="Arial"/>
                <a:cs typeface="Arial"/>
                <a:sym typeface="Arial"/>
              </a:rPr>
              <a:t>		              </a:t>
            </a:r>
            <a:r>
              <a:rPr lang="en-US" sz="1800" b="1" dirty="0">
                <a:solidFill>
                  <a:srgbClr val="173E42"/>
                </a:solidFill>
              </a:rPr>
              <a:t>12210736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73E42"/>
                </a:solidFill>
              </a:rPr>
              <a:t>Harrold Tok Kwan Hang   </a:t>
            </a:r>
            <a:r>
              <a:rPr lang="en-US" sz="1800" b="1">
                <a:solidFill>
                  <a:srgbClr val="173E42"/>
                </a:solidFill>
              </a:rPr>
              <a:t>	</a:t>
            </a:r>
            <a:r>
              <a:rPr lang="en-US" sz="1800" b="1">
                <a:solidFill>
                  <a:srgbClr val="173E42"/>
                </a:solidFill>
                <a:latin typeface="Arial"/>
                <a:ea typeface="Arial"/>
                <a:cs typeface="Arial"/>
                <a:sym typeface="Arial"/>
              </a:rPr>
              <a:t>12212025</a:t>
            </a:r>
            <a:endParaRPr sz="1800" b="1" dirty="0">
              <a:solidFill>
                <a:srgbClr val="173E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5005611" y="4013958"/>
            <a:ext cx="7186368" cy="6473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341516" y="1927954"/>
            <a:ext cx="1174772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E25B1B"/>
                </a:solidFill>
              </a:rPr>
              <a:t>LLM Detective: A Comparative Study of Supervised and Zero-Shot Methods for Detecting Texts by LLMs</a:t>
            </a:r>
            <a:endParaRPr sz="3600" b="1" dirty="0">
              <a:solidFill>
                <a:srgbClr val="E25B1B"/>
              </a:solidFill>
            </a:endParaRPr>
          </a:p>
        </p:txBody>
      </p:sp>
      <p:sp>
        <p:nvSpPr>
          <p:cNvPr id="95" name="Google Shape;95;p13"/>
          <p:cNvSpPr/>
          <p:nvPr/>
        </p:nvSpPr>
        <p:spPr>
          <a:xfrm rot="-3422886" flipH="1">
            <a:off x="9578413" y="5059587"/>
            <a:ext cx="2914567" cy="2524055"/>
          </a:xfrm>
          <a:custGeom>
            <a:avLst/>
            <a:gdLst/>
            <a:ahLst/>
            <a:cxnLst/>
            <a:rect l="l" t="t" r="r" b="b"/>
            <a:pathLst>
              <a:path w="2914567" h="2524055" extrusionOk="0">
                <a:moveTo>
                  <a:pt x="2358902" y="193193"/>
                </a:moveTo>
                <a:cubicBezTo>
                  <a:pt x="2360471" y="193759"/>
                  <a:pt x="2362067" y="194237"/>
                  <a:pt x="2363688" y="194625"/>
                </a:cubicBezTo>
                <a:lnTo>
                  <a:pt x="2310490" y="847811"/>
                </a:lnTo>
                <a:lnTo>
                  <a:pt x="2008137" y="893569"/>
                </a:lnTo>
                <a:cubicBezTo>
                  <a:pt x="2007397" y="890995"/>
                  <a:pt x="2006426" y="888494"/>
                  <a:pt x="2005238" y="886095"/>
                </a:cubicBezTo>
                <a:cubicBezTo>
                  <a:pt x="2002371" y="880491"/>
                  <a:pt x="1998305" y="875590"/>
                  <a:pt x="1993328" y="871737"/>
                </a:cubicBezTo>
                <a:close/>
                <a:moveTo>
                  <a:pt x="998215" y="1543263"/>
                </a:moveTo>
                <a:lnTo>
                  <a:pt x="1716824" y="1659648"/>
                </a:lnTo>
                <a:cubicBezTo>
                  <a:pt x="1716175" y="1667249"/>
                  <a:pt x="1717613" y="1674881"/>
                  <a:pt x="1720980" y="1681724"/>
                </a:cubicBezTo>
                <a:lnTo>
                  <a:pt x="963319" y="2303892"/>
                </a:lnTo>
                <a:cubicBezTo>
                  <a:pt x="957898" y="2298967"/>
                  <a:pt x="951289" y="2295538"/>
                  <a:pt x="944143" y="2293937"/>
                </a:cubicBezTo>
                <a:close/>
                <a:moveTo>
                  <a:pt x="1069750" y="1009466"/>
                </a:moveTo>
                <a:lnTo>
                  <a:pt x="1861678" y="1263126"/>
                </a:lnTo>
                <a:lnTo>
                  <a:pt x="1761813" y="1620842"/>
                </a:lnTo>
                <a:cubicBezTo>
                  <a:pt x="1751635" y="1620076"/>
                  <a:pt x="1741537" y="1623101"/>
                  <a:pt x="1733450" y="1629330"/>
                </a:cubicBezTo>
                <a:lnTo>
                  <a:pt x="1066816" y="1014566"/>
                </a:lnTo>
                <a:cubicBezTo>
                  <a:pt x="1067921" y="1012941"/>
                  <a:pt x="1068901" y="1011237"/>
                  <a:pt x="1069750" y="1009466"/>
                </a:cubicBezTo>
                <a:close/>
                <a:moveTo>
                  <a:pt x="1074047" y="993084"/>
                </a:moveTo>
                <a:lnTo>
                  <a:pt x="1926437" y="915889"/>
                </a:lnTo>
                <a:cubicBezTo>
                  <a:pt x="1927196" y="918760"/>
                  <a:pt x="1928250" y="921547"/>
                  <a:pt x="1929581" y="924202"/>
                </a:cubicBezTo>
                <a:cubicBezTo>
                  <a:pt x="1934007" y="933075"/>
                  <a:pt x="1941429" y="940092"/>
                  <a:pt x="1950539" y="944007"/>
                </a:cubicBezTo>
                <a:lnTo>
                  <a:pt x="1865030" y="1251006"/>
                </a:lnTo>
                <a:lnTo>
                  <a:pt x="1073558" y="997485"/>
                </a:lnTo>
                <a:cubicBezTo>
                  <a:pt x="1073806" y="996029"/>
                  <a:pt x="1073970" y="994558"/>
                  <a:pt x="1074047" y="993084"/>
                </a:cubicBezTo>
                <a:close/>
                <a:moveTo>
                  <a:pt x="1034995" y="1032904"/>
                </a:moveTo>
                <a:cubicBezTo>
                  <a:pt x="1040532" y="1032474"/>
                  <a:pt x="1045931" y="1030969"/>
                  <a:pt x="1050888" y="1028468"/>
                </a:cubicBezTo>
                <a:cubicBezTo>
                  <a:pt x="1053543" y="1027130"/>
                  <a:pt x="1056049" y="1025513"/>
                  <a:pt x="1058363" y="1023647"/>
                </a:cubicBezTo>
                <a:lnTo>
                  <a:pt x="1724718" y="1638236"/>
                </a:lnTo>
                <a:cubicBezTo>
                  <a:pt x="1722661" y="1641093"/>
                  <a:pt x="1720960" y="1644188"/>
                  <a:pt x="1719654" y="1647457"/>
                </a:cubicBezTo>
                <a:lnTo>
                  <a:pt x="999122" y="1530653"/>
                </a:lnTo>
                <a:close/>
                <a:moveTo>
                  <a:pt x="526174" y="1432291"/>
                </a:moveTo>
                <a:lnTo>
                  <a:pt x="1004048" y="1022635"/>
                </a:lnTo>
                <a:cubicBezTo>
                  <a:pt x="1009343" y="1027245"/>
                  <a:pt x="1015706" y="1030466"/>
                  <a:pt x="1022560" y="1031995"/>
                </a:cubicBezTo>
                <a:lnTo>
                  <a:pt x="986757" y="1528801"/>
                </a:lnTo>
                <a:lnTo>
                  <a:pt x="532671" y="1455448"/>
                </a:lnTo>
                <a:cubicBezTo>
                  <a:pt x="532758" y="1448624"/>
                  <a:pt x="531200" y="1441879"/>
                  <a:pt x="528130" y="1435784"/>
                </a:cubicBezTo>
                <a:cubicBezTo>
                  <a:pt x="527543" y="1434586"/>
                  <a:pt x="526890" y="1433419"/>
                  <a:pt x="526174" y="1432291"/>
                </a:cubicBezTo>
                <a:close/>
                <a:moveTo>
                  <a:pt x="0" y="1695352"/>
                </a:moveTo>
                <a:lnTo>
                  <a:pt x="12134" y="1703218"/>
                </a:lnTo>
                <a:lnTo>
                  <a:pt x="455895" y="1479166"/>
                </a:lnTo>
                <a:cubicBezTo>
                  <a:pt x="459717" y="1484622"/>
                  <a:pt x="464781" y="1489086"/>
                  <a:pt x="470671" y="1492195"/>
                </a:cubicBezTo>
                <a:lnTo>
                  <a:pt x="325116" y="1906098"/>
                </a:lnTo>
                <a:lnTo>
                  <a:pt x="335832" y="1913044"/>
                </a:lnTo>
                <a:lnTo>
                  <a:pt x="482441" y="1496317"/>
                </a:lnTo>
                <a:cubicBezTo>
                  <a:pt x="489547" y="1497696"/>
                  <a:pt x="496885" y="1497218"/>
                  <a:pt x="503749" y="1494920"/>
                </a:cubicBezTo>
                <a:lnTo>
                  <a:pt x="899082" y="2278151"/>
                </a:lnTo>
                <a:lnTo>
                  <a:pt x="919836" y="2291604"/>
                </a:lnTo>
                <a:lnTo>
                  <a:pt x="514891" y="1489331"/>
                </a:lnTo>
                <a:cubicBezTo>
                  <a:pt x="522433" y="1484025"/>
                  <a:pt x="528025" y="1476393"/>
                  <a:pt x="530819" y="1467605"/>
                </a:cubicBezTo>
                <a:lnTo>
                  <a:pt x="985849" y="1541132"/>
                </a:lnTo>
                <a:lnTo>
                  <a:pt x="931708" y="2293029"/>
                </a:lnTo>
                <a:lnTo>
                  <a:pt x="924382" y="2294550"/>
                </a:lnTo>
                <a:lnTo>
                  <a:pt x="973500" y="2326389"/>
                </a:lnTo>
                <a:lnTo>
                  <a:pt x="972646" y="2316187"/>
                </a:lnTo>
                <a:cubicBezTo>
                  <a:pt x="972157" y="2315278"/>
                  <a:pt x="971632" y="2314406"/>
                  <a:pt x="971109" y="2313533"/>
                </a:cubicBezTo>
                <a:lnTo>
                  <a:pt x="1364488" y="1990608"/>
                </a:lnTo>
                <a:lnTo>
                  <a:pt x="1728071" y="1692028"/>
                </a:lnTo>
                <a:cubicBezTo>
                  <a:pt x="1728979" y="1692961"/>
                  <a:pt x="1729922" y="1693869"/>
                  <a:pt x="1730901" y="1694753"/>
                </a:cubicBezTo>
                <a:lnTo>
                  <a:pt x="1272017" y="2519892"/>
                </a:lnTo>
                <a:lnTo>
                  <a:pt x="1278438" y="2524055"/>
                </a:lnTo>
                <a:lnTo>
                  <a:pt x="1316927" y="2464678"/>
                </a:lnTo>
                <a:lnTo>
                  <a:pt x="1741344" y="1701564"/>
                </a:lnTo>
                <a:cubicBezTo>
                  <a:pt x="1762585" y="1711333"/>
                  <a:pt x="1787728" y="1702032"/>
                  <a:pt x="1797498" y="1680791"/>
                </a:cubicBezTo>
                <a:cubicBezTo>
                  <a:pt x="1802618" y="1669656"/>
                  <a:pt x="1802660" y="1656847"/>
                  <a:pt x="1797616" y="1645676"/>
                </a:cubicBezTo>
                <a:lnTo>
                  <a:pt x="1873893" y="1605446"/>
                </a:lnTo>
                <a:lnTo>
                  <a:pt x="1887692" y="1584159"/>
                </a:lnTo>
                <a:lnTo>
                  <a:pt x="1790875" y="1635198"/>
                </a:lnTo>
                <a:cubicBezTo>
                  <a:pt x="1786296" y="1629972"/>
                  <a:pt x="1780505" y="1625952"/>
                  <a:pt x="1774004" y="1623496"/>
                </a:cubicBezTo>
                <a:lnTo>
                  <a:pt x="1774074" y="1623496"/>
                </a:lnTo>
                <a:lnTo>
                  <a:pt x="1873624" y="1266828"/>
                </a:lnTo>
                <a:lnTo>
                  <a:pt x="2055601" y="1325126"/>
                </a:lnTo>
                <a:lnTo>
                  <a:pt x="2062687" y="1314195"/>
                </a:lnTo>
                <a:lnTo>
                  <a:pt x="1876907" y="1254707"/>
                </a:lnTo>
                <a:lnTo>
                  <a:pt x="1962729" y="947326"/>
                </a:lnTo>
                <a:cubicBezTo>
                  <a:pt x="1970141" y="948112"/>
                  <a:pt x="1977630" y="946907"/>
                  <a:pt x="1984420" y="943832"/>
                </a:cubicBezTo>
                <a:lnTo>
                  <a:pt x="2101505" y="1128961"/>
                </a:lnTo>
                <a:lnTo>
                  <a:pt x="2141631" y="1192408"/>
                </a:lnTo>
                <a:lnTo>
                  <a:pt x="2149050" y="1180963"/>
                </a:lnTo>
                <a:lnTo>
                  <a:pt x="2111495" y="1121626"/>
                </a:lnTo>
                <a:lnTo>
                  <a:pt x="1994969" y="937300"/>
                </a:lnTo>
                <a:cubicBezTo>
                  <a:pt x="2004177" y="929428"/>
                  <a:pt x="2009556" y="917978"/>
                  <a:pt x="2009745" y="905864"/>
                </a:cubicBezTo>
                <a:lnTo>
                  <a:pt x="2309442" y="860456"/>
                </a:lnTo>
                <a:lnTo>
                  <a:pt x="2302649" y="944005"/>
                </a:lnTo>
                <a:lnTo>
                  <a:pt x="2316929" y="921975"/>
                </a:lnTo>
                <a:lnTo>
                  <a:pt x="2322087" y="858604"/>
                </a:lnTo>
                <a:lnTo>
                  <a:pt x="2361918" y="852572"/>
                </a:lnTo>
                <a:lnTo>
                  <a:pt x="2370849" y="838793"/>
                </a:lnTo>
                <a:lnTo>
                  <a:pt x="2323134" y="846030"/>
                </a:lnTo>
                <a:lnTo>
                  <a:pt x="2376053" y="195673"/>
                </a:lnTo>
                <a:cubicBezTo>
                  <a:pt x="2381747" y="195289"/>
                  <a:pt x="2387304" y="193769"/>
                  <a:pt x="2392400" y="191202"/>
                </a:cubicBezTo>
                <a:cubicBezTo>
                  <a:pt x="2393413" y="190678"/>
                  <a:pt x="2394391" y="190084"/>
                  <a:pt x="2395369" y="189490"/>
                </a:cubicBezTo>
                <a:lnTo>
                  <a:pt x="2618628" y="456545"/>
                </a:lnTo>
                <a:lnTo>
                  <a:pt x="2625683" y="445661"/>
                </a:lnTo>
                <a:lnTo>
                  <a:pt x="2464425" y="252714"/>
                </a:lnTo>
                <a:lnTo>
                  <a:pt x="2405045" y="181526"/>
                </a:lnTo>
                <a:cubicBezTo>
                  <a:pt x="2406065" y="180416"/>
                  <a:pt x="2407022" y="179248"/>
                  <a:pt x="2407909" y="178033"/>
                </a:cubicBezTo>
                <a:lnTo>
                  <a:pt x="2702066" y="327826"/>
                </a:lnTo>
                <a:lnTo>
                  <a:pt x="2708880" y="317313"/>
                </a:lnTo>
                <a:lnTo>
                  <a:pt x="2413462" y="166856"/>
                </a:lnTo>
                <a:cubicBezTo>
                  <a:pt x="2415433" y="160921"/>
                  <a:pt x="2416079" y="154623"/>
                  <a:pt x="2415349" y="148413"/>
                </a:cubicBezTo>
                <a:lnTo>
                  <a:pt x="2904411" y="15667"/>
                </a:lnTo>
                <a:lnTo>
                  <a:pt x="2914567" y="0"/>
                </a:lnTo>
                <a:lnTo>
                  <a:pt x="2412066" y="136397"/>
                </a:lnTo>
                <a:cubicBezTo>
                  <a:pt x="2411751" y="135698"/>
                  <a:pt x="2411472" y="134965"/>
                  <a:pt x="2411122" y="134266"/>
                </a:cubicBezTo>
                <a:cubicBezTo>
                  <a:pt x="2400699" y="113316"/>
                  <a:pt x="2375267" y="104782"/>
                  <a:pt x="2354316" y="115205"/>
                </a:cubicBezTo>
                <a:cubicBezTo>
                  <a:pt x="2333365" y="125628"/>
                  <a:pt x="2324832" y="151060"/>
                  <a:pt x="2335255" y="172011"/>
                </a:cubicBezTo>
                <a:cubicBezTo>
                  <a:pt x="2338262" y="178058"/>
                  <a:pt x="2342667" y="183293"/>
                  <a:pt x="2348109" y="187290"/>
                </a:cubicBezTo>
                <a:lnTo>
                  <a:pt x="1982465" y="865625"/>
                </a:lnTo>
                <a:cubicBezTo>
                  <a:pt x="1960647" y="857277"/>
                  <a:pt x="1936190" y="868196"/>
                  <a:pt x="1927842" y="890013"/>
                </a:cubicBezTo>
                <a:cubicBezTo>
                  <a:pt x="1926178" y="894359"/>
                  <a:pt x="1925243" y="898944"/>
                  <a:pt x="1925075" y="903594"/>
                </a:cubicBezTo>
                <a:lnTo>
                  <a:pt x="1072789" y="980649"/>
                </a:lnTo>
                <a:cubicBezTo>
                  <a:pt x="1071988" y="977484"/>
                  <a:pt x="1070815" y="974424"/>
                  <a:pt x="1069296" y="971533"/>
                </a:cubicBezTo>
                <a:cubicBezTo>
                  <a:pt x="1058770" y="950655"/>
                  <a:pt x="1033313" y="942265"/>
                  <a:pt x="1012435" y="952789"/>
                </a:cubicBezTo>
                <a:cubicBezTo>
                  <a:pt x="1012422" y="952796"/>
                  <a:pt x="1012409" y="952802"/>
                  <a:pt x="1012396" y="952810"/>
                </a:cubicBezTo>
                <a:cubicBezTo>
                  <a:pt x="991502" y="963359"/>
                  <a:pt x="983106" y="988844"/>
                  <a:pt x="993639" y="1009745"/>
                </a:cubicBezTo>
                <a:cubicBezTo>
                  <a:pt x="994267" y="1010933"/>
                  <a:pt x="994931" y="1012086"/>
                  <a:pt x="995630" y="1013238"/>
                </a:cubicBezTo>
                <a:lnTo>
                  <a:pt x="518209" y="1422755"/>
                </a:lnTo>
                <a:cubicBezTo>
                  <a:pt x="505233" y="1411469"/>
                  <a:pt x="486717" y="1409163"/>
                  <a:pt x="471369" y="1416922"/>
                </a:cubicBezTo>
                <a:cubicBezTo>
                  <a:pt x="452675" y="1426415"/>
                  <a:pt x="443757" y="1448173"/>
                  <a:pt x="450411" y="1468059"/>
                </a:cubicBezTo>
                <a:close/>
              </a:path>
            </a:pathLst>
          </a:custGeom>
          <a:solidFill>
            <a:srgbClr val="EF87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b="1"/>
              <a:t>1</a:t>
            </a:fld>
            <a:endParaRPr sz="2000" b="1"/>
          </a:p>
        </p:txBody>
      </p:sp>
      <p:sp>
        <p:nvSpPr>
          <p:cNvPr id="97" name="Google Shape;97;p13"/>
          <p:cNvSpPr txBox="1"/>
          <p:nvPr/>
        </p:nvSpPr>
        <p:spPr>
          <a:xfrm>
            <a:off x="341516" y="3784717"/>
            <a:ext cx="421223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173E42"/>
                </a:solidFill>
                <a:latin typeface="Arial"/>
                <a:ea typeface="Arial"/>
                <a:cs typeface="Arial"/>
                <a:sym typeface="Arial"/>
              </a:rPr>
              <a:t>Final Project Defense</a:t>
            </a:r>
            <a:endParaRPr sz="2800" b="1" dirty="0">
              <a:solidFill>
                <a:srgbClr val="173E4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 descr="徽标, 公司名称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153" y="-738202"/>
            <a:ext cx="4394322" cy="31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687962">
            <a:off x="158319" y="189357"/>
            <a:ext cx="951110" cy="8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838874" y="522057"/>
            <a:ext cx="8328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02</a:t>
            </a:r>
            <a:r>
              <a:rPr lang="en-US" sz="3200" b="1" dirty="0">
                <a:solidFill>
                  <a:schemeClr val="dk1"/>
                </a:solidFill>
              </a:rPr>
              <a:t> Experiment Results – Chinese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10</a:t>
            </a:fld>
            <a:endParaRPr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B9F4F3-21AB-C3D0-FABB-9E01BFDF024D}"/>
              </a:ext>
            </a:extLst>
          </p:cNvPr>
          <p:cNvCxnSpPr>
            <a:cxnSpLocks/>
          </p:cNvCxnSpPr>
          <p:nvPr/>
        </p:nvCxnSpPr>
        <p:spPr>
          <a:xfrm>
            <a:off x="7621502" y="1475262"/>
            <a:ext cx="0" cy="464175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6BFCC-183D-1E88-8F66-0160D65A2029}"/>
              </a:ext>
            </a:extLst>
          </p:cNvPr>
          <p:cNvSpPr txBox="1"/>
          <p:nvPr/>
        </p:nvSpPr>
        <p:spPr>
          <a:xfrm>
            <a:off x="7807719" y="2115260"/>
            <a:ext cx="4150452" cy="2691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1. S</a:t>
            </a:r>
            <a:r>
              <a:rPr lang="en-US" i="0" u="none" strike="noStrike" dirty="0">
                <a:solidFill>
                  <a:srgbClr val="333333"/>
                </a:solidFill>
                <a:effectLst/>
                <a:latin typeface="+mn-lt"/>
              </a:rPr>
              <a:t>upervised fine-tuning is clearly superior in detecting generated by LLMs.</a:t>
            </a:r>
          </a:p>
          <a:p>
            <a:pPr>
              <a:lnSpc>
                <a:spcPct val="250000"/>
              </a:lnSpc>
            </a:pPr>
            <a:r>
              <a:rPr lang="en-KH" dirty="0">
                <a:latin typeface="+mn-lt"/>
                <a:cs typeface="Arial" panose="020B0604020202020204" pitchFamily="34" charset="0"/>
              </a:rPr>
              <a:t>2. Zero-shot detection tends to be overly cautious</a:t>
            </a:r>
            <a:r>
              <a:rPr lang="en-KH" i="0" u="none" strike="noStrike" dirty="0">
                <a:solidFill>
                  <a:srgbClr val="333333"/>
                </a:solidFill>
                <a:effectLst/>
                <a:latin typeface="+mn-lt"/>
              </a:rPr>
              <a:t>—</a:t>
            </a:r>
            <a:r>
              <a:rPr lang="en-KH" dirty="0">
                <a:latin typeface="+mn-lt"/>
                <a:cs typeface="Arial" panose="020B0604020202020204" pitchFamily="34" charset="0"/>
              </a:rPr>
              <a:t>higher precision but very low recall</a:t>
            </a:r>
            <a:r>
              <a:rPr lang="en-KH" i="0" u="none" strike="noStrike" dirty="0">
                <a:solidFill>
                  <a:srgbClr val="333333"/>
                </a:solidFill>
                <a:effectLst/>
                <a:latin typeface="+mn-lt"/>
              </a:rPr>
              <a:t>—so misses most generated texts.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46B00-38FD-E20E-66F8-BF01545F44E1}"/>
              </a:ext>
            </a:extLst>
          </p:cNvPr>
          <p:cNvSpPr txBox="1"/>
          <p:nvPr/>
        </p:nvSpPr>
        <p:spPr>
          <a:xfrm>
            <a:off x="425389" y="1321374"/>
            <a:ext cx="6284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4. Performance Comparison </a:t>
            </a:r>
            <a:endParaRPr lang="en-KH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7957C-AE6F-6647-8A57-35D091DB85C3}"/>
              </a:ext>
            </a:extLst>
          </p:cNvPr>
          <p:cNvSpPr txBox="1"/>
          <p:nvPr/>
        </p:nvSpPr>
        <p:spPr>
          <a:xfrm>
            <a:off x="7807719" y="1259622"/>
            <a:ext cx="6337738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K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  <a:t>ey Takeaways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0EF19-E3E3-57CC-B5D7-A705F2D90C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17" y="1797299"/>
            <a:ext cx="6620281" cy="41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0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 descr="徽标, 公司名称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153" y="-738202"/>
            <a:ext cx="4394322" cy="31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687962">
            <a:off x="158319" y="189357"/>
            <a:ext cx="951110" cy="8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838874" y="522057"/>
            <a:ext cx="8328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02</a:t>
            </a:r>
            <a:r>
              <a:rPr lang="en-US" sz="3200" b="1" dirty="0">
                <a:solidFill>
                  <a:schemeClr val="dk1"/>
                </a:solidFill>
              </a:rPr>
              <a:t> Experiment Results – Multilingual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11</a:t>
            </a:fld>
            <a:endParaRPr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B9F4F3-21AB-C3D0-FABB-9E01BFDF024D}"/>
              </a:ext>
            </a:extLst>
          </p:cNvPr>
          <p:cNvCxnSpPr>
            <a:cxnSpLocks/>
          </p:cNvCxnSpPr>
          <p:nvPr/>
        </p:nvCxnSpPr>
        <p:spPr>
          <a:xfrm>
            <a:off x="7621502" y="1475262"/>
            <a:ext cx="0" cy="464175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6BFCC-183D-1E88-8F66-0160D65A2029}"/>
              </a:ext>
            </a:extLst>
          </p:cNvPr>
          <p:cNvSpPr txBox="1"/>
          <p:nvPr/>
        </p:nvSpPr>
        <p:spPr>
          <a:xfrm>
            <a:off x="7807719" y="2115260"/>
            <a:ext cx="4150452" cy="323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1. S</a:t>
            </a:r>
            <a:r>
              <a:rPr lang="en-US" i="0" u="none" strike="noStrike" dirty="0">
                <a:solidFill>
                  <a:srgbClr val="333333"/>
                </a:solidFill>
                <a:effectLst/>
                <a:latin typeface="+mn-lt"/>
              </a:rPr>
              <a:t>upervised fine-tuning is clearly superior in detecting generated by LLMs.</a:t>
            </a:r>
          </a:p>
          <a:p>
            <a:pPr>
              <a:lnSpc>
                <a:spcPct val="250000"/>
              </a:lnSpc>
            </a:pPr>
            <a:r>
              <a:rPr lang="en-KH" dirty="0">
                <a:latin typeface="+mn-lt"/>
                <a:cs typeface="Arial" panose="020B0604020202020204" pitchFamily="34" charset="0"/>
              </a:rPr>
              <a:t>2. Zero-shot detection tends to be overly cautious</a:t>
            </a:r>
            <a:r>
              <a:rPr lang="en-KH" i="0" u="none" strike="noStrike" dirty="0">
                <a:solidFill>
                  <a:srgbClr val="333333"/>
                </a:solidFill>
                <a:effectLst/>
                <a:latin typeface="+mn-lt"/>
              </a:rPr>
              <a:t>—</a:t>
            </a:r>
            <a:r>
              <a:rPr lang="en-KH" dirty="0">
                <a:latin typeface="+mn-lt"/>
                <a:cs typeface="Arial" panose="020B0604020202020204" pitchFamily="34" charset="0"/>
              </a:rPr>
              <a:t>higher precision but very low recall</a:t>
            </a:r>
            <a:r>
              <a:rPr lang="en-KH" i="0" u="none" strike="noStrike" dirty="0">
                <a:solidFill>
                  <a:srgbClr val="333333"/>
                </a:solidFill>
                <a:effectLst/>
                <a:latin typeface="+mn-lt"/>
              </a:rPr>
              <a:t>—so misses most generated texts.</a:t>
            </a:r>
          </a:p>
          <a:p>
            <a:pPr>
              <a:lnSpc>
                <a:spcPct val="250000"/>
              </a:lnSpc>
            </a:pPr>
            <a:r>
              <a:rPr lang="en-KH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3. Both methods collapse in multilingual setting.</a:t>
            </a:r>
            <a:endParaRPr lang="en-KH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46B00-38FD-E20E-66F8-BF01545F44E1}"/>
              </a:ext>
            </a:extLst>
          </p:cNvPr>
          <p:cNvSpPr txBox="1"/>
          <p:nvPr/>
        </p:nvSpPr>
        <p:spPr>
          <a:xfrm>
            <a:off x="425389" y="1321374"/>
            <a:ext cx="6284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4. Performance Comparison </a:t>
            </a:r>
            <a:endParaRPr lang="en-KH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7957C-AE6F-6647-8A57-35D091DB85C3}"/>
              </a:ext>
            </a:extLst>
          </p:cNvPr>
          <p:cNvSpPr txBox="1"/>
          <p:nvPr/>
        </p:nvSpPr>
        <p:spPr>
          <a:xfrm>
            <a:off x="7807719" y="1259622"/>
            <a:ext cx="6337738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K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  <a:t>ey Takeaways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645EE3-E8E4-F6AB-2E23-4036AF9BA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703" y="1797299"/>
            <a:ext cx="6633495" cy="41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24" descr="建筑与房屋的城市空拍图&#10;&#10;描述已自动生成"/>
          <p:cNvPicPr preferRelativeResize="0"/>
          <p:nvPr/>
        </p:nvPicPr>
        <p:blipFill rotWithShape="1">
          <a:blip r:embed="rId3">
            <a:alphaModFix/>
          </a:blip>
          <a:srcRect t="15746"/>
          <a:stretch/>
        </p:blipFill>
        <p:spPr>
          <a:xfrm>
            <a:off x="0" y="0"/>
            <a:ext cx="12191977" cy="685672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349" name="Google Shape;349;p24"/>
          <p:cNvSpPr/>
          <p:nvPr/>
        </p:nvSpPr>
        <p:spPr>
          <a:xfrm>
            <a:off x="-20" y="-6505"/>
            <a:ext cx="12192000" cy="6856800"/>
          </a:xfrm>
          <a:prstGeom prst="rect">
            <a:avLst/>
          </a:prstGeom>
          <a:solidFill>
            <a:schemeClr val="lt1">
              <a:alpha val="9686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"/>
          <p:cNvSpPr/>
          <p:nvPr/>
        </p:nvSpPr>
        <p:spPr>
          <a:xfrm>
            <a:off x="10998208" y="5929327"/>
            <a:ext cx="806310" cy="649246"/>
          </a:xfrm>
          <a:custGeom>
            <a:avLst/>
            <a:gdLst/>
            <a:ahLst/>
            <a:cxnLst/>
            <a:rect l="l" t="t" r="r" b="b"/>
            <a:pathLst>
              <a:path w="1014227" h="816662" extrusionOk="0">
                <a:moveTo>
                  <a:pt x="489520" y="484795"/>
                </a:moveTo>
                <a:lnTo>
                  <a:pt x="489520" y="92432"/>
                </a:lnTo>
                <a:cubicBezTo>
                  <a:pt x="487570" y="65014"/>
                  <a:pt x="464820" y="43722"/>
                  <a:pt x="437323" y="43584"/>
                </a:cubicBezTo>
                <a:lnTo>
                  <a:pt x="438505" y="43584"/>
                </a:lnTo>
                <a:cubicBezTo>
                  <a:pt x="302734" y="41457"/>
                  <a:pt x="167397" y="27275"/>
                  <a:pt x="34127" y="1236"/>
                </a:cubicBezTo>
                <a:cubicBezTo>
                  <a:pt x="23097" y="-2388"/>
                  <a:pt x="10983" y="1138"/>
                  <a:pt x="3597" y="10099"/>
                </a:cubicBezTo>
                <a:cubicBezTo>
                  <a:pt x="-2903" y="21130"/>
                  <a:pt x="-145" y="29796"/>
                  <a:pt x="3597" y="42796"/>
                </a:cubicBezTo>
                <a:cubicBezTo>
                  <a:pt x="7339" y="55796"/>
                  <a:pt x="23294" y="111342"/>
                  <a:pt x="23294" y="111342"/>
                </a:cubicBezTo>
                <a:cubicBezTo>
                  <a:pt x="33733" y="158220"/>
                  <a:pt x="96172" y="169447"/>
                  <a:pt x="135960" y="177917"/>
                </a:cubicBezTo>
                <a:lnTo>
                  <a:pt x="313233" y="216129"/>
                </a:lnTo>
                <a:cubicBezTo>
                  <a:pt x="398520" y="235826"/>
                  <a:pt x="421959" y="301220"/>
                  <a:pt x="421959" y="388871"/>
                </a:cubicBezTo>
                <a:lnTo>
                  <a:pt x="421959" y="467659"/>
                </a:lnTo>
                <a:cubicBezTo>
                  <a:pt x="421959" y="536007"/>
                  <a:pt x="410535" y="580128"/>
                  <a:pt x="365232" y="582098"/>
                </a:cubicBezTo>
                <a:cubicBezTo>
                  <a:pt x="307520" y="584855"/>
                  <a:pt x="265763" y="527341"/>
                  <a:pt x="243308" y="477508"/>
                </a:cubicBezTo>
                <a:cubicBezTo>
                  <a:pt x="242678" y="476542"/>
                  <a:pt x="242225" y="475479"/>
                  <a:pt x="241930" y="474356"/>
                </a:cubicBezTo>
                <a:lnTo>
                  <a:pt x="241930" y="472583"/>
                </a:lnTo>
                <a:cubicBezTo>
                  <a:pt x="239960" y="468053"/>
                  <a:pt x="238187" y="463917"/>
                  <a:pt x="236611" y="459780"/>
                </a:cubicBezTo>
                <a:cubicBezTo>
                  <a:pt x="221445" y="422159"/>
                  <a:pt x="187566" y="339629"/>
                  <a:pt x="187566" y="339629"/>
                </a:cubicBezTo>
                <a:cubicBezTo>
                  <a:pt x="185479" y="332164"/>
                  <a:pt x="181460" y="325369"/>
                  <a:pt x="175945" y="319932"/>
                </a:cubicBezTo>
                <a:cubicBezTo>
                  <a:pt x="169465" y="315185"/>
                  <a:pt x="161527" y="312802"/>
                  <a:pt x="153490" y="313235"/>
                </a:cubicBezTo>
                <a:lnTo>
                  <a:pt x="94400" y="313235"/>
                </a:lnTo>
                <a:lnTo>
                  <a:pt x="172005" y="581507"/>
                </a:lnTo>
                <a:cubicBezTo>
                  <a:pt x="187763" y="636265"/>
                  <a:pt x="207066" y="699689"/>
                  <a:pt x="250793" y="739083"/>
                </a:cubicBezTo>
                <a:cubicBezTo>
                  <a:pt x="303975" y="789310"/>
                  <a:pt x="390839" y="816491"/>
                  <a:pt x="506853" y="816491"/>
                </a:cubicBezTo>
                <a:cubicBezTo>
                  <a:pt x="622868" y="816491"/>
                  <a:pt x="709337" y="789310"/>
                  <a:pt x="762913" y="739083"/>
                </a:cubicBezTo>
                <a:cubicBezTo>
                  <a:pt x="806049" y="698507"/>
                  <a:pt x="825550" y="635279"/>
                  <a:pt x="841701" y="581507"/>
                </a:cubicBezTo>
                <a:lnTo>
                  <a:pt x="918716" y="313235"/>
                </a:lnTo>
                <a:lnTo>
                  <a:pt x="859625" y="313235"/>
                </a:lnTo>
                <a:cubicBezTo>
                  <a:pt x="851589" y="312861"/>
                  <a:pt x="843671" y="315224"/>
                  <a:pt x="837171" y="319932"/>
                </a:cubicBezTo>
                <a:cubicBezTo>
                  <a:pt x="831754" y="325427"/>
                  <a:pt x="827815" y="332203"/>
                  <a:pt x="825746" y="339629"/>
                </a:cubicBezTo>
                <a:cubicBezTo>
                  <a:pt x="825746" y="339629"/>
                  <a:pt x="792065" y="422159"/>
                  <a:pt x="776898" y="459780"/>
                </a:cubicBezTo>
                <a:cubicBezTo>
                  <a:pt x="774928" y="463917"/>
                  <a:pt x="773352" y="468053"/>
                  <a:pt x="771580" y="472583"/>
                </a:cubicBezTo>
                <a:lnTo>
                  <a:pt x="771580" y="474356"/>
                </a:lnTo>
                <a:cubicBezTo>
                  <a:pt x="771206" y="475439"/>
                  <a:pt x="770733" y="476503"/>
                  <a:pt x="770201" y="477508"/>
                </a:cubicBezTo>
                <a:cubicBezTo>
                  <a:pt x="747549" y="527341"/>
                  <a:pt x="705595" y="584855"/>
                  <a:pt x="647883" y="582098"/>
                </a:cubicBezTo>
                <a:cubicBezTo>
                  <a:pt x="602580" y="580128"/>
                  <a:pt x="591353" y="536007"/>
                  <a:pt x="591353" y="467659"/>
                </a:cubicBezTo>
                <a:lnTo>
                  <a:pt x="591353" y="388871"/>
                </a:lnTo>
                <a:cubicBezTo>
                  <a:pt x="591353" y="301220"/>
                  <a:pt x="614595" y="234841"/>
                  <a:pt x="700277" y="216129"/>
                </a:cubicBezTo>
                <a:lnTo>
                  <a:pt x="877549" y="177917"/>
                </a:lnTo>
                <a:cubicBezTo>
                  <a:pt x="916943" y="169447"/>
                  <a:pt x="979776" y="158220"/>
                  <a:pt x="990413" y="111342"/>
                </a:cubicBezTo>
                <a:cubicBezTo>
                  <a:pt x="990413" y="111342"/>
                  <a:pt x="1006958" y="55993"/>
                  <a:pt x="1010110" y="42796"/>
                </a:cubicBezTo>
                <a:cubicBezTo>
                  <a:pt x="1013261" y="29599"/>
                  <a:pt x="1016807" y="21130"/>
                  <a:pt x="1010110" y="10099"/>
                </a:cubicBezTo>
                <a:cubicBezTo>
                  <a:pt x="1002723" y="1138"/>
                  <a:pt x="990609" y="-2388"/>
                  <a:pt x="979579" y="1236"/>
                </a:cubicBezTo>
                <a:cubicBezTo>
                  <a:pt x="845128" y="27295"/>
                  <a:pt x="708609" y="41260"/>
                  <a:pt x="571656" y="42994"/>
                </a:cubicBezTo>
                <a:lnTo>
                  <a:pt x="572838" y="42994"/>
                </a:lnTo>
                <a:cubicBezTo>
                  <a:pt x="545301" y="43033"/>
                  <a:pt x="522512" y="64365"/>
                  <a:pt x="520641" y="91842"/>
                </a:cubicBezTo>
                <a:lnTo>
                  <a:pt x="520641" y="484204"/>
                </a:lnTo>
                <a:cubicBezTo>
                  <a:pt x="521607" y="492851"/>
                  <a:pt x="515382" y="500651"/>
                  <a:pt x="506735" y="501617"/>
                </a:cubicBezTo>
                <a:cubicBezTo>
                  <a:pt x="498088" y="502601"/>
                  <a:pt x="490288" y="496377"/>
                  <a:pt x="489323" y="487730"/>
                </a:cubicBezTo>
                <a:cubicBezTo>
                  <a:pt x="489185" y="486548"/>
                  <a:pt x="489185" y="485366"/>
                  <a:pt x="489323" y="484204"/>
                </a:cubicBezTo>
              </a:path>
            </a:pathLst>
          </a:custGeom>
          <a:solidFill>
            <a:srgbClr val="EF8735">
              <a:alpha val="666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10748424" y="4673281"/>
            <a:ext cx="1296515" cy="1183356"/>
          </a:xfrm>
          <a:custGeom>
            <a:avLst/>
            <a:gdLst/>
            <a:ahLst/>
            <a:cxnLst/>
            <a:rect l="l" t="t" r="r" b="b"/>
            <a:pathLst>
              <a:path w="1630836" h="1488498" extrusionOk="0">
                <a:moveTo>
                  <a:pt x="827913" y="52539"/>
                </a:moveTo>
                <a:cubicBezTo>
                  <a:pt x="827913" y="52539"/>
                  <a:pt x="707565" y="119902"/>
                  <a:pt x="664232" y="210114"/>
                </a:cubicBezTo>
                <a:cubicBezTo>
                  <a:pt x="645914" y="249508"/>
                  <a:pt x="656550" y="273341"/>
                  <a:pt x="726278" y="229811"/>
                </a:cubicBezTo>
                <a:cubicBezTo>
                  <a:pt x="819207" y="170898"/>
                  <a:pt x="918263" y="122286"/>
                  <a:pt x="1021731" y="84842"/>
                </a:cubicBezTo>
                <a:cubicBezTo>
                  <a:pt x="1139913" y="43478"/>
                  <a:pt x="1354018" y="-6749"/>
                  <a:pt x="1369382" y="539"/>
                </a:cubicBezTo>
                <a:cubicBezTo>
                  <a:pt x="1375685" y="3691"/>
                  <a:pt x="1376276" y="15903"/>
                  <a:pt x="1363670" y="27130"/>
                </a:cubicBezTo>
                <a:cubicBezTo>
                  <a:pt x="1059549" y="306629"/>
                  <a:pt x="1026852" y="514826"/>
                  <a:pt x="1109777" y="547523"/>
                </a:cubicBezTo>
                <a:cubicBezTo>
                  <a:pt x="1150549" y="563871"/>
                  <a:pt x="1219685" y="554614"/>
                  <a:pt x="1281337" y="534325"/>
                </a:cubicBezTo>
                <a:cubicBezTo>
                  <a:pt x="1342988" y="514038"/>
                  <a:pt x="1403064" y="488235"/>
                  <a:pt x="1472396" y="486068"/>
                </a:cubicBezTo>
                <a:cubicBezTo>
                  <a:pt x="1634700" y="481144"/>
                  <a:pt x="1702654" y="789007"/>
                  <a:pt x="1527154" y="1080521"/>
                </a:cubicBezTo>
                <a:cubicBezTo>
                  <a:pt x="1428669" y="1244400"/>
                  <a:pt x="1167291" y="1452399"/>
                  <a:pt x="1148579" y="1444717"/>
                </a:cubicBezTo>
                <a:cubicBezTo>
                  <a:pt x="1140110" y="1441172"/>
                  <a:pt x="1137155" y="1432111"/>
                  <a:pt x="1140898" y="1416945"/>
                </a:cubicBezTo>
                <a:cubicBezTo>
                  <a:pt x="1143261" y="1406899"/>
                  <a:pt x="1237215" y="1200279"/>
                  <a:pt x="1162761" y="1167384"/>
                </a:cubicBezTo>
                <a:cubicBezTo>
                  <a:pt x="1151140" y="1162264"/>
                  <a:pt x="1121989" y="1170536"/>
                  <a:pt x="1094610" y="1236127"/>
                </a:cubicBezTo>
                <a:cubicBezTo>
                  <a:pt x="1058958" y="1321021"/>
                  <a:pt x="1031776" y="1336581"/>
                  <a:pt x="1017398" y="1333036"/>
                </a:cubicBezTo>
                <a:cubicBezTo>
                  <a:pt x="1003019" y="1329490"/>
                  <a:pt x="1007746" y="1306051"/>
                  <a:pt x="1010307" y="1290294"/>
                </a:cubicBezTo>
                <a:cubicBezTo>
                  <a:pt x="1012868" y="1274536"/>
                  <a:pt x="1015822" y="1261142"/>
                  <a:pt x="1006762" y="1266854"/>
                </a:cubicBezTo>
                <a:cubicBezTo>
                  <a:pt x="997701" y="1272566"/>
                  <a:pt x="914580" y="1366521"/>
                  <a:pt x="888580" y="1365339"/>
                </a:cubicBezTo>
                <a:cubicBezTo>
                  <a:pt x="878929" y="1364354"/>
                  <a:pt x="873019" y="1354111"/>
                  <a:pt x="879125" y="1340127"/>
                </a:cubicBezTo>
                <a:cubicBezTo>
                  <a:pt x="885231" y="1326142"/>
                  <a:pt x="891337" y="1307430"/>
                  <a:pt x="891337" y="1307430"/>
                </a:cubicBezTo>
                <a:cubicBezTo>
                  <a:pt x="891337" y="1307430"/>
                  <a:pt x="747156" y="1447475"/>
                  <a:pt x="570869" y="1480960"/>
                </a:cubicBezTo>
                <a:cubicBezTo>
                  <a:pt x="557869" y="1483717"/>
                  <a:pt x="523005" y="1492187"/>
                  <a:pt x="511778" y="1486278"/>
                </a:cubicBezTo>
                <a:cubicBezTo>
                  <a:pt x="504766" y="1481137"/>
                  <a:pt x="503249" y="1471269"/>
                  <a:pt x="508390" y="1464257"/>
                </a:cubicBezTo>
                <a:cubicBezTo>
                  <a:pt x="509336" y="1462957"/>
                  <a:pt x="510478" y="1461814"/>
                  <a:pt x="511778" y="1460868"/>
                </a:cubicBezTo>
                <a:cubicBezTo>
                  <a:pt x="523202" y="1453187"/>
                  <a:pt x="709929" y="1356672"/>
                  <a:pt x="790686" y="1220764"/>
                </a:cubicBezTo>
                <a:cubicBezTo>
                  <a:pt x="815308" y="1179400"/>
                  <a:pt x="815701" y="1158324"/>
                  <a:pt x="809202" y="1147294"/>
                </a:cubicBezTo>
                <a:cubicBezTo>
                  <a:pt x="792853" y="1119521"/>
                  <a:pt x="713278" y="1147294"/>
                  <a:pt x="661277" y="1169354"/>
                </a:cubicBezTo>
                <a:cubicBezTo>
                  <a:pt x="609278" y="1191415"/>
                  <a:pt x="530884" y="1237112"/>
                  <a:pt x="431415" y="1253854"/>
                </a:cubicBezTo>
                <a:cubicBezTo>
                  <a:pt x="308112" y="1275127"/>
                  <a:pt x="161173" y="1237505"/>
                  <a:pt x="85143" y="1142960"/>
                </a:cubicBezTo>
                <a:cubicBezTo>
                  <a:pt x="-2508" y="1033643"/>
                  <a:pt x="-7827" y="926294"/>
                  <a:pt x="4779" y="817568"/>
                </a:cubicBezTo>
                <a:cubicBezTo>
                  <a:pt x="44173" y="476023"/>
                  <a:pt x="369763" y="259553"/>
                  <a:pt x="483021" y="189827"/>
                </a:cubicBezTo>
                <a:cubicBezTo>
                  <a:pt x="619717" y="105721"/>
                  <a:pt x="822398" y="18069"/>
                  <a:pt x="837565" y="24569"/>
                </a:cubicBezTo>
                <a:cubicBezTo>
                  <a:pt x="845444" y="27721"/>
                  <a:pt x="848989" y="39736"/>
                  <a:pt x="827717" y="52342"/>
                </a:cubicBezTo>
              </a:path>
            </a:pathLst>
          </a:custGeom>
          <a:solidFill>
            <a:srgbClr val="EF8735">
              <a:alpha val="666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718239" y="2673852"/>
            <a:ext cx="581257" cy="1099198"/>
          </a:xfrm>
          <a:custGeom>
            <a:avLst/>
            <a:gdLst/>
            <a:ahLst/>
            <a:cxnLst/>
            <a:rect l="l" t="t" r="r" b="b"/>
            <a:pathLst>
              <a:path w="581257" h="1099198" extrusionOk="0">
                <a:moveTo>
                  <a:pt x="23709" y="1099526"/>
                </a:moveTo>
                <a:lnTo>
                  <a:pt x="498233" y="1027712"/>
                </a:lnTo>
                <a:lnTo>
                  <a:pt x="581724" y="2575"/>
                </a:lnTo>
                <a:cubicBezTo>
                  <a:pt x="579180" y="1967"/>
                  <a:pt x="576675" y="1216"/>
                  <a:pt x="574213" y="328"/>
                </a:cubicBezTo>
                <a:lnTo>
                  <a:pt x="466" y="1065264"/>
                </a:lnTo>
                <a:cubicBezTo>
                  <a:pt x="8277" y="1071311"/>
                  <a:pt x="14658" y="1079002"/>
                  <a:pt x="19159" y="1087795"/>
                </a:cubicBezTo>
                <a:cubicBezTo>
                  <a:pt x="21023" y="1091561"/>
                  <a:pt x="22547" y="1095486"/>
                  <a:pt x="23709" y="1099526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2668011" y="512763"/>
            <a:ext cx="8615621" cy="6087781"/>
          </a:xfrm>
          <a:custGeom>
            <a:avLst/>
            <a:gdLst/>
            <a:ahLst/>
            <a:cxnLst/>
            <a:rect l="l" t="t" r="r" b="b"/>
            <a:pathLst>
              <a:path w="9707742" h="6859471" extrusionOk="0">
                <a:moveTo>
                  <a:pt x="9373120" y="672720"/>
                </a:moveTo>
                <a:cubicBezTo>
                  <a:pt x="9356564" y="639932"/>
                  <a:pt x="9316600" y="626775"/>
                  <a:pt x="9283818" y="643320"/>
                </a:cubicBezTo>
                <a:cubicBezTo>
                  <a:pt x="9283763" y="643325"/>
                  <a:pt x="9283763" y="643331"/>
                  <a:pt x="9283763" y="643336"/>
                </a:cubicBezTo>
                <a:cubicBezTo>
                  <a:pt x="9277349" y="646604"/>
                  <a:pt x="9271483" y="650880"/>
                  <a:pt x="9266440" y="656000"/>
                </a:cubicBezTo>
                <a:lnTo>
                  <a:pt x="8579544" y="100562"/>
                </a:lnTo>
                <a:cubicBezTo>
                  <a:pt x="8591056" y="81090"/>
                  <a:pt x="8591823" y="57101"/>
                  <a:pt x="8581627" y="36916"/>
                </a:cubicBezTo>
                <a:cubicBezTo>
                  <a:pt x="8565126" y="4139"/>
                  <a:pt x="8525162" y="-9062"/>
                  <a:pt x="8492434" y="7434"/>
                </a:cubicBezTo>
                <a:cubicBezTo>
                  <a:pt x="8492380" y="7450"/>
                  <a:pt x="8492380" y="7461"/>
                  <a:pt x="8492325" y="7477"/>
                </a:cubicBezTo>
                <a:cubicBezTo>
                  <a:pt x="8468478" y="19516"/>
                  <a:pt x="8454170" y="44640"/>
                  <a:pt x="8455924" y="71288"/>
                </a:cubicBezTo>
                <a:lnTo>
                  <a:pt x="6950783" y="398290"/>
                </a:lnTo>
                <a:cubicBezTo>
                  <a:pt x="6949960" y="396097"/>
                  <a:pt x="6949028" y="393959"/>
                  <a:pt x="6947987" y="391822"/>
                </a:cubicBezTo>
                <a:cubicBezTo>
                  <a:pt x="6931409" y="359050"/>
                  <a:pt x="6891423" y="345899"/>
                  <a:pt x="6858630" y="362438"/>
                </a:cubicBezTo>
                <a:cubicBezTo>
                  <a:pt x="6825859" y="379016"/>
                  <a:pt x="6812707" y="419001"/>
                  <a:pt x="6829246" y="451795"/>
                </a:cubicBezTo>
                <a:cubicBezTo>
                  <a:pt x="6831269" y="455813"/>
                  <a:pt x="6833692" y="459612"/>
                  <a:pt x="6836483" y="463143"/>
                </a:cubicBezTo>
                <a:lnTo>
                  <a:pt x="6251497" y="1088092"/>
                </a:lnTo>
                <a:cubicBezTo>
                  <a:pt x="6231449" y="1074245"/>
                  <a:pt x="6205437" y="1072457"/>
                  <a:pt x="6183684" y="1083432"/>
                </a:cubicBezTo>
                <a:cubicBezTo>
                  <a:pt x="6150957" y="1099988"/>
                  <a:pt x="6137789" y="1139903"/>
                  <a:pt x="6154246" y="1172680"/>
                </a:cubicBezTo>
                <a:cubicBezTo>
                  <a:pt x="6160709" y="1185475"/>
                  <a:pt x="6171158" y="1195825"/>
                  <a:pt x="6184013" y="1202173"/>
                </a:cubicBezTo>
                <a:lnTo>
                  <a:pt x="5893467" y="2096509"/>
                </a:lnTo>
                <a:cubicBezTo>
                  <a:pt x="5857357" y="2090344"/>
                  <a:pt x="5823083" y="2114620"/>
                  <a:pt x="5816916" y="2150732"/>
                </a:cubicBezTo>
                <a:cubicBezTo>
                  <a:pt x="5815841" y="2157033"/>
                  <a:pt x="5815682" y="2163457"/>
                  <a:pt x="5816444" y="2169803"/>
                </a:cubicBezTo>
                <a:lnTo>
                  <a:pt x="4286579" y="2585066"/>
                </a:lnTo>
                <a:cubicBezTo>
                  <a:pt x="4286085" y="2583969"/>
                  <a:pt x="4285647" y="2582818"/>
                  <a:pt x="4285098" y="2581722"/>
                </a:cubicBezTo>
                <a:cubicBezTo>
                  <a:pt x="4268740" y="2548841"/>
                  <a:pt x="4228826" y="2535448"/>
                  <a:pt x="4195944" y="2551806"/>
                </a:cubicBezTo>
                <a:cubicBezTo>
                  <a:pt x="4163063" y="2568165"/>
                  <a:pt x="4149671" y="2608079"/>
                  <a:pt x="4166029" y="2640960"/>
                </a:cubicBezTo>
                <a:cubicBezTo>
                  <a:pt x="4170749" y="2650450"/>
                  <a:pt x="4177662" y="2658667"/>
                  <a:pt x="4186203" y="2664939"/>
                </a:cubicBezTo>
                <a:lnTo>
                  <a:pt x="3612346" y="3729546"/>
                </a:lnTo>
                <a:cubicBezTo>
                  <a:pt x="3578105" y="3716444"/>
                  <a:pt x="3539720" y="3733581"/>
                  <a:pt x="3526618" y="3767822"/>
                </a:cubicBezTo>
                <a:cubicBezTo>
                  <a:pt x="3524008" y="3774641"/>
                  <a:pt x="3522539" y="3781839"/>
                  <a:pt x="3522276" y="3789136"/>
                </a:cubicBezTo>
                <a:lnTo>
                  <a:pt x="2184665" y="3910069"/>
                </a:lnTo>
                <a:cubicBezTo>
                  <a:pt x="2183406" y="3905102"/>
                  <a:pt x="2181566" y="3900300"/>
                  <a:pt x="2179183" y="3895761"/>
                </a:cubicBezTo>
                <a:cubicBezTo>
                  <a:pt x="2162662" y="3862995"/>
                  <a:pt x="2122708" y="3849827"/>
                  <a:pt x="2089942" y="3866344"/>
                </a:cubicBezTo>
                <a:cubicBezTo>
                  <a:pt x="2089922" y="3866355"/>
                  <a:pt x="2089901" y="3866366"/>
                  <a:pt x="2089881" y="3866377"/>
                </a:cubicBezTo>
                <a:cubicBezTo>
                  <a:pt x="2057088" y="3882933"/>
                  <a:pt x="2043912" y="3922930"/>
                  <a:pt x="2060442" y="3955734"/>
                </a:cubicBezTo>
                <a:cubicBezTo>
                  <a:pt x="2061429" y="3957598"/>
                  <a:pt x="2062470" y="3959407"/>
                  <a:pt x="2063567" y="3961216"/>
                </a:cubicBezTo>
                <a:lnTo>
                  <a:pt x="1314285" y="4603927"/>
                </a:lnTo>
                <a:cubicBezTo>
                  <a:pt x="1293919" y="4586215"/>
                  <a:pt x="1264859" y="4582597"/>
                  <a:pt x="1240771" y="4594773"/>
                </a:cubicBezTo>
                <a:cubicBezTo>
                  <a:pt x="1211432" y="4609673"/>
                  <a:pt x="1197436" y="4643820"/>
                  <a:pt x="1207879" y="4675029"/>
                </a:cubicBezTo>
                <a:lnTo>
                  <a:pt x="37469" y="5265661"/>
                </a:lnTo>
                <a:lnTo>
                  <a:pt x="466" y="5251134"/>
                </a:lnTo>
                <a:lnTo>
                  <a:pt x="722447" y="6011489"/>
                </a:lnTo>
                <a:cubicBezTo>
                  <a:pt x="706790" y="6031740"/>
                  <a:pt x="704148" y="6059177"/>
                  <a:pt x="715649" y="6082043"/>
                </a:cubicBezTo>
                <a:cubicBezTo>
                  <a:pt x="732227" y="6114815"/>
                  <a:pt x="772213" y="6127966"/>
                  <a:pt x="805006" y="6111426"/>
                </a:cubicBezTo>
                <a:lnTo>
                  <a:pt x="806267" y="6110714"/>
                </a:lnTo>
                <a:lnTo>
                  <a:pt x="1363623" y="6688354"/>
                </a:lnTo>
                <a:cubicBezTo>
                  <a:pt x="1345955" y="6708719"/>
                  <a:pt x="1342359" y="6737752"/>
                  <a:pt x="1354523" y="6761813"/>
                </a:cubicBezTo>
                <a:cubicBezTo>
                  <a:pt x="1371018" y="6794590"/>
                  <a:pt x="1410966" y="6807791"/>
                  <a:pt x="1443743" y="6791295"/>
                </a:cubicBezTo>
                <a:cubicBezTo>
                  <a:pt x="1443770" y="6791279"/>
                  <a:pt x="1443798" y="6791268"/>
                  <a:pt x="1443825" y="6791251"/>
                </a:cubicBezTo>
                <a:cubicBezTo>
                  <a:pt x="1461028" y="6782573"/>
                  <a:pt x="1473609" y="6766851"/>
                  <a:pt x="1478307" y="6748163"/>
                </a:cubicBezTo>
                <a:lnTo>
                  <a:pt x="2186035" y="6801283"/>
                </a:lnTo>
                <a:cubicBezTo>
                  <a:pt x="2186947" y="6808925"/>
                  <a:pt x="2189192" y="6816348"/>
                  <a:pt x="2192668" y="6823211"/>
                </a:cubicBezTo>
                <a:cubicBezTo>
                  <a:pt x="2209165" y="6855988"/>
                  <a:pt x="2249109" y="6869189"/>
                  <a:pt x="2281887" y="6852694"/>
                </a:cubicBezTo>
                <a:cubicBezTo>
                  <a:pt x="2281915" y="6852677"/>
                  <a:pt x="2281942" y="6852666"/>
                  <a:pt x="2281970" y="6852650"/>
                </a:cubicBezTo>
                <a:cubicBezTo>
                  <a:pt x="2314615" y="6836078"/>
                  <a:pt x="2327745" y="6796251"/>
                  <a:pt x="2311354" y="6763512"/>
                </a:cubicBezTo>
                <a:cubicBezTo>
                  <a:pt x="2306336" y="6753661"/>
                  <a:pt x="2298976" y="6745186"/>
                  <a:pt x="2289919" y="6738843"/>
                </a:cubicBezTo>
                <a:lnTo>
                  <a:pt x="3233922" y="5041502"/>
                </a:lnTo>
                <a:cubicBezTo>
                  <a:pt x="3267258" y="5056835"/>
                  <a:pt x="3306718" y="5042237"/>
                  <a:pt x="3322051" y="5008900"/>
                </a:cubicBezTo>
                <a:cubicBezTo>
                  <a:pt x="3330088" y="4991424"/>
                  <a:pt x="3330153" y="4971321"/>
                  <a:pt x="3322237" y="4953790"/>
                </a:cubicBezTo>
                <a:lnTo>
                  <a:pt x="3989124" y="4602064"/>
                </a:lnTo>
                <a:cubicBezTo>
                  <a:pt x="4011617" y="4631096"/>
                  <a:pt x="4053385" y="4636392"/>
                  <a:pt x="4082417" y="4613899"/>
                </a:cubicBezTo>
                <a:cubicBezTo>
                  <a:pt x="4107574" y="4594411"/>
                  <a:pt x="4115397" y="4559819"/>
                  <a:pt x="4101067" y="4531400"/>
                </a:cubicBezTo>
                <a:lnTo>
                  <a:pt x="4100519" y="4530414"/>
                </a:lnTo>
                <a:lnTo>
                  <a:pt x="4991346" y="3628184"/>
                </a:lnTo>
                <a:cubicBezTo>
                  <a:pt x="5020927" y="3649843"/>
                  <a:pt x="5062470" y="3643424"/>
                  <a:pt x="5084129" y="3613843"/>
                </a:cubicBezTo>
                <a:cubicBezTo>
                  <a:pt x="5090264" y="3605472"/>
                  <a:pt x="5094348" y="3595774"/>
                  <a:pt x="5096053" y="3585534"/>
                </a:cubicBezTo>
                <a:lnTo>
                  <a:pt x="6086488" y="3603624"/>
                </a:lnTo>
                <a:cubicBezTo>
                  <a:pt x="6089624" y="3640304"/>
                  <a:pt x="6121902" y="3667501"/>
                  <a:pt x="6158582" y="3664370"/>
                </a:cubicBezTo>
                <a:cubicBezTo>
                  <a:pt x="6195262" y="3661235"/>
                  <a:pt x="6222459" y="3628956"/>
                  <a:pt x="6219328" y="3592276"/>
                </a:cubicBezTo>
                <a:cubicBezTo>
                  <a:pt x="6218358" y="3580907"/>
                  <a:pt x="6214482" y="3569981"/>
                  <a:pt x="6208079" y="3560536"/>
                </a:cubicBezTo>
                <a:lnTo>
                  <a:pt x="7336771" y="2507386"/>
                </a:lnTo>
                <a:cubicBezTo>
                  <a:pt x="7365897" y="2529604"/>
                  <a:pt x="7407522" y="2524007"/>
                  <a:pt x="7429741" y="2494881"/>
                </a:cubicBezTo>
                <a:cubicBezTo>
                  <a:pt x="7434872" y="2488155"/>
                  <a:pt x="7438671" y="2480507"/>
                  <a:pt x="7440930" y="2472356"/>
                </a:cubicBezTo>
                <a:lnTo>
                  <a:pt x="8495066" y="2583915"/>
                </a:lnTo>
                <a:cubicBezTo>
                  <a:pt x="8495888" y="2620600"/>
                  <a:pt x="8526258" y="2649688"/>
                  <a:pt x="8562933" y="2648887"/>
                </a:cubicBezTo>
                <a:cubicBezTo>
                  <a:pt x="8599607" y="2648087"/>
                  <a:pt x="8628717" y="2617695"/>
                  <a:pt x="8627895" y="2581009"/>
                </a:cubicBezTo>
                <a:cubicBezTo>
                  <a:pt x="8627730" y="2572057"/>
                  <a:pt x="8625702" y="2563237"/>
                  <a:pt x="8622029" y="2555079"/>
                </a:cubicBezTo>
                <a:lnTo>
                  <a:pt x="9600733" y="1783266"/>
                </a:lnTo>
                <a:cubicBezTo>
                  <a:pt x="9621017" y="1799144"/>
                  <a:pt x="9648646" y="1801898"/>
                  <a:pt x="9671670" y="1790338"/>
                </a:cubicBezTo>
                <a:cubicBezTo>
                  <a:pt x="9704453" y="1773762"/>
                  <a:pt x="9717610" y="1733773"/>
                  <a:pt x="9701054" y="1700981"/>
                </a:cubicBezTo>
                <a:cubicBezTo>
                  <a:pt x="9689158" y="1677429"/>
                  <a:pt x="9664489" y="1663143"/>
                  <a:pt x="9638121" y="1664581"/>
                </a:cubicBezTo>
                <a:lnTo>
                  <a:pt x="9344449" y="761638"/>
                </a:lnTo>
                <a:cubicBezTo>
                  <a:pt x="9376738" y="744858"/>
                  <a:pt x="9389511" y="705206"/>
                  <a:pt x="9373120" y="672720"/>
                </a:cubicBezTo>
                <a:close/>
                <a:moveTo>
                  <a:pt x="9582313" y="1760900"/>
                </a:moveTo>
                <a:cubicBezTo>
                  <a:pt x="9583739" y="1763730"/>
                  <a:pt x="9585384" y="1766443"/>
                  <a:pt x="9587247" y="1769013"/>
                </a:cubicBezTo>
                <a:lnTo>
                  <a:pt x="8703382" y="2466051"/>
                </a:lnTo>
                <a:lnTo>
                  <a:pt x="8611394" y="2538524"/>
                </a:lnTo>
                <a:cubicBezTo>
                  <a:pt x="8608818" y="2535574"/>
                  <a:pt x="8606022" y="2532877"/>
                  <a:pt x="8602952" y="2530465"/>
                </a:cubicBezTo>
                <a:lnTo>
                  <a:pt x="9063441" y="1374253"/>
                </a:lnTo>
                <a:lnTo>
                  <a:pt x="9582533" y="1701146"/>
                </a:lnTo>
                <a:cubicBezTo>
                  <a:pt x="9572994" y="1719899"/>
                  <a:pt x="9572884" y="1742077"/>
                  <a:pt x="9582313" y="1760900"/>
                </a:cubicBezTo>
                <a:close/>
                <a:moveTo>
                  <a:pt x="6870361" y="485674"/>
                </a:moveTo>
                <a:cubicBezTo>
                  <a:pt x="6886435" y="490317"/>
                  <a:pt x="6903665" y="488711"/>
                  <a:pt x="6918603" y="481178"/>
                </a:cubicBezTo>
                <a:cubicBezTo>
                  <a:pt x="6931661" y="474578"/>
                  <a:pt x="6942165" y="463839"/>
                  <a:pt x="6948480" y="450644"/>
                </a:cubicBezTo>
                <a:lnTo>
                  <a:pt x="8167845" y="829944"/>
                </a:lnTo>
                <a:cubicBezTo>
                  <a:pt x="8167296" y="833332"/>
                  <a:pt x="8167022" y="836764"/>
                  <a:pt x="8167022" y="840195"/>
                </a:cubicBezTo>
                <a:lnTo>
                  <a:pt x="6602894" y="1074497"/>
                </a:lnTo>
                <a:close/>
                <a:moveTo>
                  <a:pt x="8568963" y="2516321"/>
                </a:moveTo>
                <a:lnTo>
                  <a:pt x="8255611" y="902965"/>
                </a:lnTo>
                <a:cubicBezTo>
                  <a:pt x="8258243" y="901978"/>
                  <a:pt x="8261093" y="900936"/>
                  <a:pt x="8263451" y="899675"/>
                </a:cubicBezTo>
                <a:cubicBezTo>
                  <a:pt x="8271290" y="895717"/>
                  <a:pt x="8278252" y="890257"/>
                  <a:pt x="8283954" y="883613"/>
                </a:cubicBezTo>
                <a:lnTo>
                  <a:pt x="9046392" y="1363454"/>
                </a:lnTo>
                <a:lnTo>
                  <a:pt x="8585902" y="2520159"/>
                </a:lnTo>
                <a:cubicBezTo>
                  <a:pt x="8580420" y="2518158"/>
                  <a:pt x="8574774" y="2516870"/>
                  <a:pt x="8568963" y="2516321"/>
                </a:cubicBezTo>
                <a:close/>
                <a:moveTo>
                  <a:pt x="8265644" y="781922"/>
                </a:moveTo>
                <a:lnTo>
                  <a:pt x="8332524" y="602824"/>
                </a:lnTo>
                <a:lnTo>
                  <a:pt x="9235138" y="709778"/>
                </a:lnTo>
                <a:lnTo>
                  <a:pt x="8297713" y="822543"/>
                </a:lnTo>
                <a:cubicBezTo>
                  <a:pt x="8296508" y="818267"/>
                  <a:pt x="8294918" y="814118"/>
                  <a:pt x="8292889" y="810154"/>
                </a:cubicBezTo>
                <a:cubicBezTo>
                  <a:pt x="8286914" y="798192"/>
                  <a:pt x="8277375" y="788341"/>
                  <a:pt x="8265644" y="781922"/>
                </a:cubicBezTo>
                <a:close/>
                <a:moveTo>
                  <a:pt x="8247334" y="775124"/>
                </a:moveTo>
                <a:cubicBezTo>
                  <a:pt x="8232532" y="771840"/>
                  <a:pt x="8217018" y="773775"/>
                  <a:pt x="8203478" y="780606"/>
                </a:cubicBezTo>
                <a:cubicBezTo>
                  <a:pt x="8190431" y="787184"/>
                  <a:pt x="8179905" y="797902"/>
                  <a:pt x="8173601" y="811086"/>
                </a:cubicBezTo>
                <a:lnTo>
                  <a:pt x="6992994" y="444010"/>
                </a:lnTo>
                <a:lnTo>
                  <a:pt x="8312624" y="600467"/>
                </a:lnTo>
                <a:close/>
                <a:moveTo>
                  <a:pt x="8086437" y="872046"/>
                </a:moveTo>
                <a:lnTo>
                  <a:pt x="6529545" y="1317624"/>
                </a:lnTo>
                <a:cubicBezTo>
                  <a:pt x="6529238" y="1316760"/>
                  <a:pt x="6528870" y="1315918"/>
                  <a:pt x="6528448" y="1315102"/>
                </a:cubicBezTo>
                <a:cubicBezTo>
                  <a:pt x="6523153" y="1304568"/>
                  <a:pt x="6515127" y="1295651"/>
                  <a:pt x="6505205" y="1289282"/>
                </a:cubicBezTo>
                <a:lnTo>
                  <a:pt x="6592917" y="1095712"/>
                </a:lnTo>
                <a:close/>
                <a:moveTo>
                  <a:pt x="6487552" y="1281224"/>
                </a:moveTo>
                <a:cubicBezTo>
                  <a:pt x="6471485" y="1276530"/>
                  <a:pt x="6454233" y="1278138"/>
                  <a:pt x="6439311" y="1285719"/>
                </a:cubicBezTo>
                <a:cubicBezTo>
                  <a:pt x="6433637" y="1288603"/>
                  <a:pt x="6428413" y="1292297"/>
                  <a:pt x="6423797" y="1296683"/>
                </a:cubicBezTo>
                <a:lnTo>
                  <a:pt x="6271287" y="1176079"/>
                </a:lnTo>
                <a:cubicBezTo>
                  <a:pt x="6277092" y="1165970"/>
                  <a:pt x="6280135" y="1154512"/>
                  <a:pt x="6280113" y="1142858"/>
                </a:cubicBezTo>
                <a:lnTo>
                  <a:pt x="6570221" y="1099385"/>
                </a:lnTo>
                <a:close/>
                <a:moveTo>
                  <a:pt x="6243658" y="1202063"/>
                </a:moveTo>
                <a:cubicBezTo>
                  <a:pt x="6249326" y="1199169"/>
                  <a:pt x="6254550" y="1195474"/>
                  <a:pt x="6259172" y="1191099"/>
                </a:cubicBezTo>
                <a:lnTo>
                  <a:pt x="6411901" y="1311923"/>
                </a:lnTo>
                <a:cubicBezTo>
                  <a:pt x="6400723" y="1331317"/>
                  <a:pt x="6400065" y="1355036"/>
                  <a:pt x="6410146" y="1375021"/>
                </a:cubicBezTo>
                <a:cubicBezTo>
                  <a:pt x="6413397" y="1381589"/>
                  <a:pt x="6417695" y="1387588"/>
                  <a:pt x="6422865" y="1392783"/>
                </a:cubicBezTo>
                <a:lnTo>
                  <a:pt x="5913037" y="2102978"/>
                </a:lnTo>
                <a:lnTo>
                  <a:pt x="5912215" y="2102594"/>
                </a:lnTo>
                <a:lnTo>
                  <a:pt x="6202762" y="1208203"/>
                </a:lnTo>
                <a:cubicBezTo>
                  <a:pt x="6216697" y="1210588"/>
                  <a:pt x="6231033" y="1208433"/>
                  <a:pt x="6243658" y="1202063"/>
                </a:cubicBezTo>
                <a:close/>
                <a:moveTo>
                  <a:pt x="5885243" y="2228461"/>
                </a:moveTo>
                <a:lnTo>
                  <a:pt x="6134894" y="3533180"/>
                </a:lnTo>
                <a:cubicBezTo>
                  <a:pt x="6130673" y="3534337"/>
                  <a:pt x="6126578" y="3535916"/>
                  <a:pt x="6122670" y="3537895"/>
                </a:cubicBezTo>
                <a:cubicBezTo>
                  <a:pt x="6114161" y="3542204"/>
                  <a:pt x="6106679" y="3548300"/>
                  <a:pt x="6100741" y="3555766"/>
                </a:cubicBezTo>
                <a:lnTo>
                  <a:pt x="5299490" y="3147630"/>
                </a:lnTo>
                <a:lnTo>
                  <a:pt x="5856902" y="2223363"/>
                </a:lnTo>
                <a:cubicBezTo>
                  <a:pt x="5865865" y="2227105"/>
                  <a:pt x="5875540" y="2228845"/>
                  <a:pt x="5885243" y="2228461"/>
                </a:cubicBezTo>
                <a:close/>
                <a:moveTo>
                  <a:pt x="6155781" y="3530878"/>
                </a:moveTo>
                <a:lnTo>
                  <a:pt x="6154301" y="3530878"/>
                </a:lnTo>
                <a:lnTo>
                  <a:pt x="5904485" y="2224733"/>
                </a:lnTo>
                <a:cubicBezTo>
                  <a:pt x="5923535" y="2218224"/>
                  <a:pt x="5938523" y="2203299"/>
                  <a:pt x="5945107" y="2184276"/>
                </a:cubicBezTo>
                <a:lnTo>
                  <a:pt x="6332247" y="2260366"/>
                </a:lnTo>
                <a:close/>
                <a:moveTo>
                  <a:pt x="5948890" y="2165144"/>
                </a:moveTo>
                <a:cubicBezTo>
                  <a:pt x="5949822" y="2146145"/>
                  <a:pt x="5942487" y="2127671"/>
                  <a:pt x="5928771" y="2114490"/>
                </a:cubicBezTo>
                <a:lnTo>
                  <a:pt x="6438598" y="1404240"/>
                </a:lnTo>
                <a:cubicBezTo>
                  <a:pt x="6442326" y="1406177"/>
                  <a:pt x="6446240" y="1407738"/>
                  <a:pt x="6450275" y="1408900"/>
                </a:cubicBezTo>
                <a:lnTo>
                  <a:pt x="6335152" y="2240960"/>
                </a:lnTo>
                <a:close/>
                <a:moveTo>
                  <a:pt x="6469681" y="1411531"/>
                </a:moveTo>
                <a:cubicBezTo>
                  <a:pt x="6479867" y="1411436"/>
                  <a:pt x="6489899" y="1409018"/>
                  <a:pt x="6499010" y="1404459"/>
                </a:cubicBezTo>
                <a:cubicBezTo>
                  <a:pt x="6500435" y="1403747"/>
                  <a:pt x="6501751" y="1402924"/>
                  <a:pt x="6503067" y="1402102"/>
                </a:cubicBezTo>
                <a:lnTo>
                  <a:pt x="7178231" y="2227364"/>
                </a:lnTo>
                <a:lnTo>
                  <a:pt x="7327671" y="2410135"/>
                </a:lnTo>
                <a:cubicBezTo>
                  <a:pt x="7321597" y="2416872"/>
                  <a:pt x="7316970" y="2424783"/>
                  <a:pt x="7314076" y="2433379"/>
                </a:cubicBezTo>
                <a:lnTo>
                  <a:pt x="6354175" y="2244742"/>
                </a:lnTo>
                <a:close/>
                <a:moveTo>
                  <a:pt x="7346803" y="2395224"/>
                </a:moveTo>
                <a:cubicBezTo>
                  <a:pt x="7345268" y="2395991"/>
                  <a:pt x="7343843" y="2396814"/>
                  <a:pt x="7342418" y="2397691"/>
                </a:cubicBezTo>
                <a:lnTo>
                  <a:pt x="7196706" y="2219087"/>
                </a:lnTo>
                <a:lnTo>
                  <a:pt x="6518416" y="1389767"/>
                </a:lnTo>
                <a:cubicBezTo>
                  <a:pt x="6519293" y="1388781"/>
                  <a:pt x="6520170" y="1387849"/>
                  <a:pt x="6520938" y="1386862"/>
                </a:cubicBezTo>
                <a:lnTo>
                  <a:pt x="7597386" y="2020199"/>
                </a:lnTo>
                <a:lnTo>
                  <a:pt x="7400034" y="2392318"/>
                </a:lnTo>
                <a:cubicBezTo>
                  <a:pt x="7382765" y="2385877"/>
                  <a:pt x="7363589" y="2386929"/>
                  <a:pt x="7347132" y="2395224"/>
                </a:cubicBezTo>
                <a:close/>
                <a:moveTo>
                  <a:pt x="6530531" y="1370087"/>
                </a:moveTo>
                <a:cubicBezTo>
                  <a:pt x="6534868" y="1359451"/>
                  <a:pt x="6536342" y="1347865"/>
                  <a:pt x="6534807" y="1336482"/>
                </a:cubicBezTo>
                <a:lnTo>
                  <a:pt x="8172668" y="867715"/>
                </a:lnTo>
                <a:lnTo>
                  <a:pt x="8173765" y="870182"/>
                </a:lnTo>
                <a:cubicBezTo>
                  <a:pt x="8178480" y="879501"/>
                  <a:pt x="8185332" y="887576"/>
                  <a:pt x="8193775" y="893755"/>
                </a:cubicBezTo>
                <a:lnTo>
                  <a:pt x="7606541" y="2002931"/>
                </a:lnTo>
                <a:close/>
                <a:moveTo>
                  <a:pt x="8211372" y="902965"/>
                </a:moveTo>
                <a:cubicBezTo>
                  <a:pt x="8219430" y="905793"/>
                  <a:pt x="8227928" y="907054"/>
                  <a:pt x="8236424" y="906692"/>
                </a:cubicBezTo>
                <a:lnTo>
                  <a:pt x="8548899" y="2517199"/>
                </a:lnTo>
                <a:cubicBezTo>
                  <a:pt x="8542759" y="2518317"/>
                  <a:pt x="8536784" y="2520329"/>
                  <a:pt x="8531192" y="2523174"/>
                </a:cubicBezTo>
                <a:cubicBezTo>
                  <a:pt x="8524449" y="2526589"/>
                  <a:pt x="8518309" y="2531134"/>
                  <a:pt x="8513102" y="2536605"/>
                </a:cubicBezTo>
                <a:lnTo>
                  <a:pt x="7623426" y="2012853"/>
                </a:lnTo>
                <a:close/>
                <a:moveTo>
                  <a:pt x="8294370" y="867057"/>
                </a:moveTo>
                <a:cubicBezTo>
                  <a:pt x="8297823" y="859180"/>
                  <a:pt x="8299687" y="850704"/>
                  <a:pt x="8299852" y="842114"/>
                </a:cubicBezTo>
                <a:lnTo>
                  <a:pt x="9252077" y="727540"/>
                </a:lnTo>
                <a:cubicBezTo>
                  <a:pt x="9252735" y="729409"/>
                  <a:pt x="9253502" y="731240"/>
                  <a:pt x="9254380" y="733022"/>
                </a:cubicBezTo>
                <a:cubicBezTo>
                  <a:pt x="9261122" y="746294"/>
                  <a:pt x="9272086" y="756929"/>
                  <a:pt x="9285572" y="763228"/>
                </a:cubicBezTo>
                <a:lnTo>
                  <a:pt x="9053738" y="1345199"/>
                </a:lnTo>
                <a:close/>
                <a:moveTo>
                  <a:pt x="9254928" y="672007"/>
                </a:moveTo>
                <a:cubicBezTo>
                  <a:pt x="9251639" y="678218"/>
                  <a:pt x="9249391" y="684917"/>
                  <a:pt x="9248240" y="691852"/>
                </a:cubicBezTo>
                <a:lnTo>
                  <a:pt x="8339596" y="584131"/>
                </a:lnTo>
                <a:lnTo>
                  <a:pt x="8508442" y="132029"/>
                </a:lnTo>
                <a:cubicBezTo>
                  <a:pt x="8523243" y="135313"/>
                  <a:pt x="8538757" y="133377"/>
                  <a:pt x="8552298" y="126547"/>
                </a:cubicBezTo>
                <a:cubicBezTo>
                  <a:pt x="8557725" y="123767"/>
                  <a:pt x="8562823" y="120264"/>
                  <a:pt x="8567319" y="116131"/>
                </a:cubicBezTo>
                <a:close/>
                <a:moveTo>
                  <a:pt x="8460036" y="90530"/>
                </a:moveTo>
                <a:cubicBezTo>
                  <a:pt x="8460858" y="92723"/>
                  <a:pt x="8461790" y="94861"/>
                  <a:pt x="8462831" y="96999"/>
                </a:cubicBezTo>
                <a:cubicBezTo>
                  <a:pt x="8468916" y="108960"/>
                  <a:pt x="8478455" y="118801"/>
                  <a:pt x="8490242" y="125231"/>
                </a:cubicBezTo>
                <a:lnTo>
                  <a:pt x="8319642" y="581609"/>
                </a:lnTo>
                <a:lnTo>
                  <a:pt x="6955004" y="419835"/>
                </a:lnTo>
                <a:cubicBezTo>
                  <a:pt x="6955004" y="419012"/>
                  <a:pt x="6955004" y="418190"/>
                  <a:pt x="6955004" y="417368"/>
                </a:cubicBezTo>
                <a:close/>
                <a:moveTo>
                  <a:pt x="6850791" y="476519"/>
                </a:moveTo>
                <a:lnTo>
                  <a:pt x="6852545" y="477615"/>
                </a:lnTo>
                <a:lnTo>
                  <a:pt x="6579870" y="1077950"/>
                </a:lnTo>
                <a:lnTo>
                  <a:pt x="6277207" y="1123287"/>
                </a:lnTo>
                <a:cubicBezTo>
                  <a:pt x="6276122" y="1119663"/>
                  <a:pt x="6274730" y="1116144"/>
                  <a:pt x="6273041" y="1112761"/>
                </a:cubicBezTo>
                <a:cubicBezTo>
                  <a:pt x="6271018" y="1108715"/>
                  <a:pt x="6268573" y="1104889"/>
                  <a:pt x="6265750" y="1101359"/>
                </a:cubicBezTo>
                <a:close/>
                <a:moveTo>
                  <a:pt x="5821652" y="2188661"/>
                </a:moveTo>
                <a:cubicBezTo>
                  <a:pt x="5822145" y="2189813"/>
                  <a:pt x="5822584" y="2190909"/>
                  <a:pt x="5823132" y="2192005"/>
                </a:cubicBezTo>
                <a:cubicBezTo>
                  <a:pt x="5827266" y="2200176"/>
                  <a:pt x="5833077" y="2207386"/>
                  <a:pt x="5840181" y="2213166"/>
                </a:cubicBezTo>
                <a:lnTo>
                  <a:pt x="5282057" y="3138749"/>
                </a:lnTo>
                <a:lnTo>
                  <a:pt x="4288771" y="2632869"/>
                </a:lnTo>
                <a:cubicBezTo>
                  <a:pt x="4291863" y="2623555"/>
                  <a:pt x="4292877" y="2613671"/>
                  <a:pt x="4291732" y="2603924"/>
                </a:cubicBezTo>
                <a:close/>
                <a:moveTo>
                  <a:pt x="2215309" y="6738076"/>
                </a:moveTo>
                <a:cubicBezTo>
                  <a:pt x="2207192" y="6743470"/>
                  <a:pt x="2200361" y="6750580"/>
                  <a:pt x="2195300" y="6758907"/>
                </a:cubicBezTo>
                <a:lnTo>
                  <a:pt x="1636134" y="6476200"/>
                </a:lnTo>
                <a:lnTo>
                  <a:pt x="1935671" y="6093884"/>
                </a:lnTo>
                <a:cubicBezTo>
                  <a:pt x="1949716" y="6101855"/>
                  <a:pt x="1966179" y="6104448"/>
                  <a:pt x="1981994" y="6101175"/>
                </a:cubicBezTo>
                <a:close/>
                <a:moveTo>
                  <a:pt x="3422778" y="4353399"/>
                </a:moveTo>
                <a:lnTo>
                  <a:pt x="3266047" y="4914813"/>
                </a:lnTo>
                <a:cubicBezTo>
                  <a:pt x="3250072" y="4913612"/>
                  <a:pt x="3234224" y="4918359"/>
                  <a:pt x="3221533" y="4928134"/>
                </a:cubicBezTo>
                <a:lnTo>
                  <a:pt x="2175290" y="3963299"/>
                </a:lnTo>
                <a:cubicBezTo>
                  <a:pt x="2177024" y="3960750"/>
                  <a:pt x="2178563" y="3958075"/>
                  <a:pt x="2179895" y="3955295"/>
                </a:cubicBezTo>
                <a:close/>
                <a:moveTo>
                  <a:pt x="2150292" y="3985118"/>
                </a:moveTo>
                <a:cubicBezTo>
                  <a:pt x="2154459" y="3983018"/>
                  <a:pt x="2158391" y="3980480"/>
                  <a:pt x="2162024" y="3977552"/>
                </a:cubicBezTo>
                <a:lnTo>
                  <a:pt x="3207828" y="4942113"/>
                </a:lnTo>
                <a:cubicBezTo>
                  <a:pt x="3204599" y="4946597"/>
                  <a:pt x="3201929" y="4951454"/>
                  <a:pt x="3199879" y="4956585"/>
                </a:cubicBezTo>
                <a:lnTo>
                  <a:pt x="2069049" y="4773267"/>
                </a:lnTo>
                <a:lnTo>
                  <a:pt x="2125349" y="3992080"/>
                </a:lnTo>
                <a:cubicBezTo>
                  <a:pt x="2134038" y="3991406"/>
                  <a:pt x="2142512" y="3989043"/>
                  <a:pt x="2150292" y="3985118"/>
                </a:cubicBezTo>
                <a:close/>
                <a:moveTo>
                  <a:pt x="3195438" y="4975718"/>
                </a:moveTo>
                <a:cubicBezTo>
                  <a:pt x="3194419" y="4987647"/>
                  <a:pt x="3196677" y="4999625"/>
                  <a:pt x="3201962" y="5010364"/>
                </a:cubicBezTo>
                <a:lnTo>
                  <a:pt x="2012858" y="5986820"/>
                </a:lnTo>
                <a:cubicBezTo>
                  <a:pt x="2004350" y="5979091"/>
                  <a:pt x="1993978" y="5973708"/>
                  <a:pt x="1982762" y="5971197"/>
                </a:cubicBezTo>
                <a:lnTo>
                  <a:pt x="2067624" y="4793057"/>
                </a:lnTo>
                <a:close/>
                <a:moveTo>
                  <a:pt x="1963246" y="5969771"/>
                </a:moveTo>
                <a:cubicBezTo>
                  <a:pt x="1957852" y="5970221"/>
                  <a:pt x="1952529" y="5971328"/>
                  <a:pt x="1947403" y="5973060"/>
                </a:cubicBezTo>
                <a:lnTo>
                  <a:pt x="1309077" y="4708415"/>
                </a:lnTo>
                <a:cubicBezTo>
                  <a:pt x="1320913" y="4700087"/>
                  <a:pt x="1329690" y="4688109"/>
                  <a:pt x="1334075" y="4674317"/>
                </a:cubicBezTo>
                <a:lnTo>
                  <a:pt x="2048217" y="4789713"/>
                </a:lnTo>
                <a:close/>
                <a:moveTo>
                  <a:pt x="1258149" y="4719379"/>
                </a:moveTo>
                <a:cubicBezTo>
                  <a:pt x="1269300" y="4721544"/>
                  <a:pt x="1280817" y="4720793"/>
                  <a:pt x="1291590" y="4717186"/>
                </a:cubicBezTo>
                <a:lnTo>
                  <a:pt x="1929915" y="5981832"/>
                </a:lnTo>
                <a:cubicBezTo>
                  <a:pt x="1922032" y="5987374"/>
                  <a:pt x="1915465" y="5994577"/>
                  <a:pt x="1910673" y="6002938"/>
                </a:cubicBezTo>
                <a:lnTo>
                  <a:pt x="940850" y="5621280"/>
                </a:lnTo>
                <a:close/>
                <a:moveTo>
                  <a:pt x="1903492" y="6021083"/>
                </a:moveTo>
                <a:cubicBezTo>
                  <a:pt x="1903021" y="6023090"/>
                  <a:pt x="1902653" y="6025123"/>
                  <a:pt x="1902396" y="6027168"/>
                </a:cubicBezTo>
                <a:lnTo>
                  <a:pt x="840694" y="6041421"/>
                </a:lnTo>
                <a:cubicBezTo>
                  <a:pt x="839598" y="6034706"/>
                  <a:pt x="837470" y="6028193"/>
                  <a:pt x="834390" y="6022125"/>
                </a:cubicBezTo>
                <a:cubicBezTo>
                  <a:pt x="828803" y="6010996"/>
                  <a:pt x="820175" y="6001682"/>
                  <a:pt x="809501" y="5995263"/>
                </a:cubicBezTo>
                <a:lnTo>
                  <a:pt x="934491" y="5639754"/>
                </a:lnTo>
                <a:close/>
                <a:moveTo>
                  <a:pt x="791411" y="5987698"/>
                </a:moveTo>
                <a:cubicBezTo>
                  <a:pt x="775875" y="5983690"/>
                  <a:pt x="759412" y="5985461"/>
                  <a:pt x="745088" y="5992686"/>
                </a:cubicBezTo>
                <a:cubicBezTo>
                  <a:pt x="742094" y="5994282"/>
                  <a:pt x="739238" y="5996118"/>
                  <a:pt x="736536" y="5998168"/>
                </a:cubicBezTo>
                <a:lnTo>
                  <a:pt x="75405" y="5301952"/>
                </a:lnTo>
                <a:lnTo>
                  <a:pt x="916291" y="5632902"/>
                </a:lnTo>
                <a:close/>
                <a:moveTo>
                  <a:pt x="840310" y="6064446"/>
                </a:moveTo>
                <a:lnTo>
                  <a:pt x="1902670" y="6046958"/>
                </a:lnTo>
                <a:cubicBezTo>
                  <a:pt x="1903750" y="6053602"/>
                  <a:pt x="1905860" y="6060038"/>
                  <a:pt x="1908919" y="6066036"/>
                </a:cubicBezTo>
                <a:cubicBezTo>
                  <a:pt x="1911759" y="6071819"/>
                  <a:pt x="1915459" y="6077142"/>
                  <a:pt x="1919883" y="6081824"/>
                </a:cubicBezTo>
                <a:lnTo>
                  <a:pt x="1618044" y="6467209"/>
                </a:lnTo>
                <a:lnTo>
                  <a:pt x="838172" y="6072998"/>
                </a:lnTo>
                <a:cubicBezTo>
                  <a:pt x="839077" y="6070196"/>
                  <a:pt x="839789" y="6067340"/>
                  <a:pt x="840310" y="6064446"/>
                </a:cubicBezTo>
                <a:close/>
                <a:moveTo>
                  <a:pt x="3285289" y="4918979"/>
                </a:moveTo>
                <a:lnTo>
                  <a:pt x="3441526" y="4359210"/>
                </a:lnTo>
                <a:lnTo>
                  <a:pt x="3982107" y="4532387"/>
                </a:lnTo>
                <a:cubicBezTo>
                  <a:pt x="3974027" y="4548888"/>
                  <a:pt x="3973150" y="4568009"/>
                  <a:pt x="3979695" y="4585179"/>
                </a:cubicBezTo>
                <a:lnTo>
                  <a:pt x="3311657" y="4937344"/>
                </a:lnTo>
                <a:cubicBezTo>
                  <a:pt x="3304470" y="4929143"/>
                  <a:pt x="3295381" y="4922833"/>
                  <a:pt x="3285179" y="4918979"/>
                </a:cubicBezTo>
                <a:close/>
                <a:moveTo>
                  <a:pt x="4062364" y="4498234"/>
                </a:moveTo>
                <a:cubicBezTo>
                  <a:pt x="4056772" y="4496425"/>
                  <a:pt x="4050967" y="4495373"/>
                  <a:pt x="4045096" y="4495110"/>
                </a:cubicBezTo>
                <a:lnTo>
                  <a:pt x="3814851" y="4131323"/>
                </a:lnTo>
                <a:lnTo>
                  <a:pt x="3631971" y="3842037"/>
                </a:lnTo>
                <a:cubicBezTo>
                  <a:pt x="3646422" y="3829681"/>
                  <a:pt x="3654864" y="3811710"/>
                  <a:pt x="3655160" y="3792699"/>
                </a:cubicBezTo>
                <a:lnTo>
                  <a:pt x="4125517" y="3721433"/>
                </a:lnTo>
                <a:close/>
                <a:moveTo>
                  <a:pt x="3581372" y="3857770"/>
                </a:moveTo>
                <a:cubicBezTo>
                  <a:pt x="3593005" y="3859004"/>
                  <a:pt x="3604758" y="3857113"/>
                  <a:pt x="3615415" y="3852288"/>
                </a:cubicBezTo>
                <a:lnTo>
                  <a:pt x="3799173" y="4142835"/>
                </a:lnTo>
                <a:lnTo>
                  <a:pt x="4023387" y="4497357"/>
                </a:lnTo>
                <a:cubicBezTo>
                  <a:pt x="4019380" y="4498508"/>
                  <a:pt x="4015487" y="4500032"/>
                  <a:pt x="4011765" y="4501907"/>
                </a:cubicBezTo>
                <a:cubicBezTo>
                  <a:pt x="4005017" y="4505322"/>
                  <a:pt x="3998899" y="4509867"/>
                  <a:pt x="3993674" y="4515338"/>
                </a:cubicBezTo>
                <a:lnTo>
                  <a:pt x="3446679" y="4340188"/>
                </a:lnTo>
                <a:close/>
                <a:moveTo>
                  <a:pt x="4088787" y="4514516"/>
                </a:moveTo>
                <a:cubicBezTo>
                  <a:pt x="4086386" y="4512148"/>
                  <a:pt x="4083821" y="4509949"/>
                  <a:pt x="4081112" y="4507937"/>
                </a:cubicBezTo>
                <a:lnTo>
                  <a:pt x="4145362" y="3718527"/>
                </a:lnTo>
                <a:lnTo>
                  <a:pt x="4967061" y="3594085"/>
                </a:lnTo>
                <a:cubicBezTo>
                  <a:pt x="4969204" y="3601475"/>
                  <a:pt x="4972718" y="3608394"/>
                  <a:pt x="4977422" y="3614479"/>
                </a:cubicBezTo>
                <a:lnTo>
                  <a:pt x="4637537" y="3958804"/>
                </a:lnTo>
                <a:close/>
                <a:moveTo>
                  <a:pt x="4255715" y="2671079"/>
                </a:moveTo>
                <a:cubicBezTo>
                  <a:pt x="4257305" y="2670256"/>
                  <a:pt x="4258840" y="2669325"/>
                  <a:pt x="4260375" y="2668392"/>
                </a:cubicBezTo>
                <a:lnTo>
                  <a:pt x="4981095" y="3530494"/>
                </a:lnTo>
                <a:cubicBezTo>
                  <a:pt x="4970268" y="3542730"/>
                  <a:pt x="4964304" y="3558507"/>
                  <a:pt x="4964320" y="3574844"/>
                </a:cubicBezTo>
                <a:lnTo>
                  <a:pt x="4147006" y="3698792"/>
                </a:lnTo>
                <a:lnTo>
                  <a:pt x="4230059" y="2678096"/>
                </a:lnTo>
                <a:cubicBezTo>
                  <a:pt x="4238995" y="2677493"/>
                  <a:pt x="4247717" y="2675108"/>
                  <a:pt x="4255715" y="2671079"/>
                </a:cubicBezTo>
                <a:close/>
                <a:moveTo>
                  <a:pt x="5000611" y="3515309"/>
                </a:moveTo>
                <a:cubicBezTo>
                  <a:pt x="4998966" y="3516131"/>
                  <a:pt x="4997431" y="3517063"/>
                  <a:pt x="4995896" y="3517995"/>
                </a:cubicBezTo>
                <a:lnTo>
                  <a:pt x="4368754" y="2767617"/>
                </a:lnTo>
                <a:lnTo>
                  <a:pt x="4275560" y="2655893"/>
                </a:lnTo>
                <a:cubicBezTo>
                  <a:pt x="4277161" y="2654150"/>
                  <a:pt x="4278663" y="2652319"/>
                  <a:pt x="4280055" y="2650411"/>
                </a:cubicBezTo>
                <a:lnTo>
                  <a:pt x="5272300" y="3155689"/>
                </a:lnTo>
                <a:lnTo>
                  <a:pt x="5056528" y="3513500"/>
                </a:lnTo>
                <a:cubicBezTo>
                  <a:pt x="5038547" y="3505787"/>
                  <a:pt x="5018071" y="3506434"/>
                  <a:pt x="5000611" y="3515254"/>
                </a:cubicBezTo>
                <a:close/>
                <a:moveTo>
                  <a:pt x="4203142" y="2674203"/>
                </a:moveTo>
                <a:cubicBezTo>
                  <a:pt x="4205604" y="2675092"/>
                  <a:pt x="4208109" y="2675843"/>
                  <a:pt x="4210653" y="2676451"/>
                </a:cubicBezTo>
                <a:lnTo>
                  <a:pt x="4127162" y="3701588"/>
                </a:lnTo>
                <a:lnTo>
                  <a:pt x="3652638" y="3773402"/>
                </a:lnTo>
                <a:cubicBezTo>
                  <a:pt x="3651476" y="3769362"/>
                  <a:pt x="3649952" y="3765437"/>
                  <a:pt x="3648088" y="3761671"/>
                </a:cubicBezTo>
                <a:cubicBezTo>
                  <a:pt x="3643588" y="3752877"/>
                  <a:pt x="3637206" y="3745186"/>
                  <a:pt x="3629395" y="3739139"/>
                </a:cubicBezTo>
                <a:close/>
                <a:moveTo>
                  <a:pt x="3524414" y="3808432"/>
                </a:moveTo>
                <a:cubicBezTo>
                  <a:pt x="3525604" y="3812938"/>
                  <a:pt x="3527259" y="3817313"/>
                  <a:pt x="3529348" y="3821479"/>
                </a:cubicBezTo>
                <a:cubicBezTo>
                  <a:pt x="3536294" y="3835404"/>
                  <a:pt x="3547943" y="3846417"/>
                  <a:pt x="3562240" y="3852562"/>
                </a:cubicBezTo>
                <a:lnTo>
                  <a:pt x="3428040" y="4334377"/>
                </a:lnTo>
                <a:lnTo>
                  <a:pt x="2185871" y="3936492"/>
                </a:lnTo>
                <a:cubicBezTo>
                  <a:pt x="2186261" y="3934206"/>
                  <a:pt x="2186518" y="3931898"/>
                  <a:pt x="2186638" y="3929585"/>
                </a:cubicBezTo>
                <a:close/>
                <a:moveTo>
                  <a:pt x="2076778" y="3975963"/>
                </a:moveTo>
                <a:cubicBezTo>
                  <a:pt x="2085090" y="3983199"/>
                  <a:pt x="2095076" y="3988253"/>
                  <a:pt x="2105833" y="3990654"/>
                </a:cubicBezTo>
                <a:lnTo>
                  <a:pt x="2049643" y="4770361"/>
                </a:lnTo>
                <a:lnTo>
                  <a:pt x="1336981" y="4655239"/>
                </a:lnTo>
                <a:cubicBezTo>
                  <a:pt x="1337118" y="4644527"/>
                  <a:pt x="1334673" y="4633942"/>
                  <a:pt x="1329854" y="4624376"/>
                </a:cubicBezTo>
                <a:cubicBezTo>
                  <a:pt x="1328933" y="4622495"/>
                  <a:pt x="1327908" y="4620664"/>
                  <a:pt x="1326784" y="4618894"/>
                </a:cubicBezTo>
                <a:close/>
                <a:moveTo>
                  <a:pt x="1216486" y="4692462"/>
                </a:moveTo>
                <a:cubicBezTo>
                  <a:pt x="1222483" y="4701025"/>
                  <a:pt x="1230432" y="4708031"/>
                  <a:pt x="1239675" y="4712910"/>
                </a:cubicBezTo>
                <a:lnTo>
                  <a:pt x="922760" y="5614098"/>
                </a:lnTo>
                <a:lnTo>
                  <a:pt x="62083" y="5275310"/>
                </a:lnTo>
                <a:close/>
                <a:moveTo>
                  <a:pt x="822110" y="6098983"/>
                </a:moveTo>
                <a:cubicBezTo>
                  <a:pt x="824769" y="6096373"/>
                  <a:pt x="827192" y="6093528"/>
                  <a:pt x="829346" y="6090485"/>
                </a:cubicBezTo>
                <a:lnTo>
                  <a:pt x="1605764" y="6482888"/>
                </a:lnTo>
                <a:lnTo>
                  <a:pt x="1452870" y="6678048"/>
                </a:lnTo>
                <a:cubicBezTo>
                  <a:pt x="1432724" y="6663454"/>
                  <a:pt x="1406109" y="6661338"/>
                  <a:pt x="1383907" y="6672566"/>
                </a:cubicBezTo>
                <a:cubicBezTo>
                  <a:pt x="1382043" y="6673498"/>
                  <a:pt x="1380234" y="6674539"/>
                  <a:pt x="1378425" y="6675636"/>
                </a:cubicBezTo>
                <a:close/>
                <a:moveTo>
                  <a:pt x="1480281" y="6728701"/>
                </a:moveTo>
                <a:cubicBezTo>
                  <a:pt x="1479842" y="6719371"/>
                  <a:pt x="1477452" y="6710238"/>
                  <a:pt x="1473264" y="6701894"/>
                </a:cubicBezTo>
                <a:cubicBezTo>
                  <a:pt x="1471498" y="6698419"/>
                  <a:pt x="1469443" y="6695102"/>
                  <a:pt x="1467124" y="6691972"/>
                </a:cubicBezTo>
                <a:lnTo>
                  <a:pt x="1623800" y="6492043"/>
                </a:lnTo>
                <a:lnTo>
                  <a:pt x="2187899" y="6777108"/>
                </a:lnTo>
                <a:cubicBezTo>
                  <a:pt x="2187468" y="6778659"/>
                  <a:pt x="2187120" y="6780232"/>
                  <a:pt x="2186857" y="6781822"/>
                </a:cubicBezTo>
                <a:close/>
                <a:moveTo>
                  <a:pt x="2272432" y="6730236"/>
                </a:moveTo>
                <a:cubicBezTo>
                  <a:pt x="2259680" y="6726087"/>
                  <a:pt x="2245966" y="6725933"/>
                  <a:pt x="2233126" y="6729798"/>
                </a:cubicBezTo>
                <a:lnTo>
                  <a:pt x="2000085" y="6094432"/>
                </a:lnTo>
                <a:cubicBezTo>
                  <a:pt x="2031545" y="6077202"/>
                  <a:pt x="2043673" y="6038132"/>
                  <a:pt x="2027495" y="6006117"/>
                </a:cubicBezTo>
                <a:cubicBezTo>
                  <a:pt x="2026728" y="6004692"/>
                  <a:pt x="2025905" y="6003321"/>
                  <a:pt x="2025083" y="6001951"/>
                </a:cubicBezTo>
                <a:lnTo>
                  <a:pt x="2642468" y="5495139"/>
                </a:lnTo>
                <a:lnTo>
                  <a:pt x="3213090" y="5026536"/>
                </a:lnTo>
                <a:cubicBezTo>
                  <a:pt x="3214516" y="5028000"/>
                  <a:pt x="3215996" y="5029425"/>
                  <a:pt x="3217531" y="5030812"/>
                </a:cubicBezTo>
                <a:close/>
                <a:moveTo>
                  <a:pt x="5096217" y="3566072"/>
                </a:moveTo>
                <a:cubicBezTo>
                  <a:pt x="5094123" y="3549341"/>
                  <a:pt x="5085686" y="3534057"/>
                  <a:pt x="5072645" y="3523367"/>
                </a:cubicBezTo>
                <a:lnTo>
                  <a:pt x="5289129" y="3164405"/>
                </a:lnTo>
                <a:lnTo>
                  <a:pt x="6090929" y="3572706"/>
                </a:lnTo>
                <a:cubicBezTo>
                  <a:pt x="6089443" y="3576417"/>
                  <a:pt x="6088286" y="3580249"/>
                  <a:pt x="6087475" y="3584163"/>
                </a:cubicBezTo>
                <a:close/>
                <a:moveTo>
                  <a:pt x="6194813" y="3546063"/>
                </a:moveTo>
                <a:cubicBezTo>
                  <a:pt x="6188849" y="3541107"/>
                  <a:pt x="6182056" y="3537248"/>
                  <a:pt x="6174749" y="3534660"/>
                </a:cubicBezTo>
                <a:lnTo>
                  <a:pt x="6351598" y="2264149"/>
                </a:lnTo>
                <a:lnTo>
                  <a:pt x="7310677" y="2452566"/>
                </a:lnTo>
                <a:cubicBezTo>
                  <a:pt x="7310353" y="2463645"/>
                  <a:pt x="7312804" y="2474631"/>
                  <a:pt x="7317803" y="2484526"/>
                </a:cubicBezTo>
                <a:cubicBezTo>
                  <a:pt x="7319382" y="2487634"/>
                  <a:pt x="7321219" y="2490600"/>
                  <a:pt x="7323285" y="2493407"/>
                </a:cubicBezTo>
                <a:close/>
                <a:moveTo>
                  <a:pt x="7443506" y="2453004"/>
                </a:moveTo>
                <a:cubicBezTo>
                  <a:pt x="7443117" y="2432841"/>
                  <a:pt x="7433501" y="2413967"/>
                  <a:pt x="7417412" y="2401802"/>
                </a:cubicBezTo>
                <a:lnTo>
                  <a:pt x="7614271" y="2030122"/>
                </a:lnTo>
                <a:lnTo>
                  <a:pt x="8502083" y="2552503"/>
                </a:lnTo>
                <a:cubicBezTo>
                  <a:pt x="8500164" y="2556346"/>
                  <a:pt x="8498574" y="2560364"/>
                  <a:pt x="8497423" y="2564508"/>
                </a:cubicBezTo>
                <a:close/>
                <a:moveTo>
                  <a:pt x="9611697" y="1671598"/>
                </a:moveTo>
                <a:cubicBezTo>
                  <a:pt x="9604899" y="1675029"/>
                  <a:pt x="9598759" y="1679610"/>
                  <a:pt x="9593552" y="1685138"/>
                </a:cubicBezTo>
                <a:lnTo>
                  <a:pt x="9070677" y="1355779"/>
                </a:lnTo>
                <a:lnTo>
                  <a:pt x="9304485" y="768491"/>
                </a:lnTo>
                <a:cubicBezTo>
                  <a:pt x="9311666" y="769521"/>
                  <a:pt x="9318958" y="769373"/>
                  <a:pt x="9326084" y="768052"/>
                </a:cubicBezTo>
                <a:lnTo>
                  <a:pt x="9618879" y="1668528"/>
                </a:lnTo>
                <a:cubicBezTo>
                  <a:pt x="9616412" y="1669409"/>
                  <a:pt x="9614054" y="1670435"/>
                  <a:pt x="9611697" y="1671598"/>
                </a:cubicBezTo>
                <a:close/>
              </a:path>
            </a:pathLst>
          </a:custGeom>
          <a:solidFill>
            <a:srgbClr val="EF8735">
              <a:alpha val="458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 rot="-413639">
            <a:off x="3635002" y="639629"/>
            <a:ext cx="8949070" cy="6027289"/>
          </a:xfrm>
          <a:custGeom>
            <a:avLst/>
            <a:gdLst/>
            <a:ahLst/>
            <a:cxnLst/>
            <a:rect l="l" t="t" r="r" b="b"/>
            <a:pathLst>
              <a:path w="8951504" h="6028928" extrusionOk="0">
                <a:moveTo>
                  <a:pt x="2843603" y="5264921"/>
                </a:moveTo>
                <a:lnTo>
                  <a:pt x="2651248" y="5954097"/>
                </a:lnTo>
                <a:lnTo>
                  <a:pt x="2651113" y="5954098"/>
                </a:lnTo>
                <a:cubicBezTo>
                  <a:pt x="2663673" y="5958843"/>
                  <a:pt x="2674863" y="5966611"/>
                  <a:pt x="2683712" y="5976708"/>
                </a:cubicBezTo>
                <a:lnTo>
                  <a:pt x="3506186" y="5543129"/>
                </a:lnTo>
                <a:cubicBezTo>
                  <a:pt x="3498128" y="5521991"/>
                  <a:pt x="3499208" y="5498449"/>
                  <a:pt x="3509155" y="5478133"/>
                </a:cubicBezTo>
                <a:close/>
                <a:moveTo>
                  <a:pt x="1163354" y="4793075"/>
                </a:moveTo>
                <a:lnTo>
                  <a:pt x="239977" y="5584639"/>
                </a:lnTo>
                <a:cubicBezTo>
                  <a:pt x="241361" y="5586818"/>
                  <a:pt x="242623" y="5589073"/>
                  <a:pt x="243757" y="5591388"/>
                </a:cubicBezTo>
                <a:cubicBezTo>
                  <a:pt x="249690" y="5603166"/>
                  <a:pt x="252700" y="5616197"/>
                  <a:pt x="252531" y="5629386"/>
                </a:cubicBezTo>
                <a:lnTo>
                  <a:pt x="1129947" y="5771122"/>
                </a:lnTo>
                <a:lnTo>
                  <a:pt x="1199126" y="4811163"/>
                </a:lnTo>
                <a:cubicBezTo>
                  <a:pt x="1185882" y="4808206"/>
                  <a:pt x="1173588" y="4801985"/>
                  <a:pt x="1163354" y="4793075"/>
                </a:cubicBezTo>
                <a:close/>
                <a:moveTo>
                  <a:pt x="1268308" y="4795032"/>
                </a:moveTo>
                <a:cubicBezTo>
                  <a:pt x="1263835" y="4798637"/>
                  <a:pt x="1258993" y="4801762"/>
                  <a:pt x="1253863" y="4804347"/>
                </a:cubicBezTo>
                <a:cubicBezTo>
                  <a:pt x="1244286" y="4809179"/>
                  <a:pt x="1233852" y="4812089"/>
                  <a:pt x="1223155" y="4812918"/>
                </a:cubicBezTo>
                <a:lnTo>
                  <a:pt x="1153839" y="5774699"/>
                </a:lnTo>
                <a:lnTo>
                  <a:pt x="2546093" y="6000397"/>
                </a:lnTo>
                <a:cubicBezTo>
                  <a:pt x="2548617" y="5994080"/>
                  <a:pt x="2551904" y="5988100"/>
                  <a:pt x="2555879" y="5982579"/>
                </a:cubicBezTo>
                <a:close/>
                <a:moveTo>
                  <a:pt x="1290310" y="4767629"/>
                </a:moveTo>
                <a:cubicBezTo>
                  <a:pt x="1288670" y="4771052"/>
                  <a:pt x="1286776" y="4774346"/>
                  <a:pt x="1284641" y="4777484"/>
                </a:cubicBezTo>
                <a:lnTo>
                  <a:pt x="2572753" y="5965369"/>
                </a:lnTo>
                <a:cubicBezTo>
                  <a:pt x="2588378" y="5953334"/>
                  <a:pt x="2607889" y="5947490"/>
                  <a:pt x="2627557" y="5948968"/>
                </a:cubicBezTo>
                <a:lnTo>
                  <a:pt x="2820521" y="5257767"/>
                </a:lnTo>
                <a:close/>
                <a:moveTo>
                  <a:pt x="3057692" y="4640809"/>
                </a:moveTo>
                <a:cubicBezTo>
                  <a:pt x="3044572" y="4646750"/>
                  <a:pt x="3030102" y="4649078"/>
                  <a:pt x="3015779" y="4647558"/>
                </a:cubicBezTo>
                <a:lnTo>
                  <a:pt x="2849948" y="5241502"/>
                </a:lnTo>
                <a:lnTo>
                  <a:pt x="3523397" y="5457143"/>
                </a:lnTo>
                <a:cubicBezTo>
                  <a:pt x="3529830" y="5450407"/>
                  <a:pt x="3537362" y="5444812"/>
                  <a:pt x="3545670" y="5440607"/>
                </a:cubicBezTo>
                <a:cubicBezTo>
                  <a:pt x="3550252" y="5438299"/>
                  <a:pt x="3555045" y="5436422"/>
                  <a:pt x="3559979" y="5435005"/>
                </a:cubicBezTo>
                <a:lnTo>
                  <a:pt x="3283931" y="4998525"/>
                </a:lnTo>
                <a:close/>
                <a:moveTo>
                  <a:pt x="2945654" y="4586815"/>
                </a:moveTo>
                <a:lnTo>
                  <a:pt x="1298612" y="4735976"/>
                </a:lnTo>
                <a:cubicBezTo>
                  <a:pt x="1298464" y="4738824"/>
                  <a:pt x="1298148" y="4741665"/>
                  <a:pt x="1297668" y="4744479"/>
                </a:cubicBezTo>
                <a:lnTo>
                  <a:pt x="2827000" y="5234348"/>
                </a:lnTo>
                <a:lnTo>
                  <a:pt x="2992224" y="4641147"/>
                </a:lnTo>
                <a:cubicBezTo>
                  <a:pt x="2974622" y="4633581"/>
                  <a:pt x="2960280" y="4620022"/>
                  <a:pt x="2951728" y="4602878"/>
                </a:cubicBezTo>
                <a:cubicBezTo>
                  <a:pt x="2949157" y="4597749"/>
                  <a:pt x="2947118" y="4592362"/>
                  <a:pt x="2945654" y="4586815"/>
                </a:cubicBezTo>
                <a:close/>
                <a:moveTo>
                  <a:pt x="3685719" y="4479703"/>
                </a:moveTo>
                <a:lnTo>
                  <a:pt x="3106626" y="4567445"/>
                </a:lnTo>
                <a:cubicBezTo>
                  <a:pt x="3106261" y="4590851"/>
                  <a:pt x="3095868" y="4612976"/>
                  <a:pt x="3078076" y="4628189"/>
                </a:cubicBezTo>
                <a:lnTo>
                  <a:pt x="3303233" y="4984352"/>
                </a:lnTo>
                <a:lnTo>
                  <a:pt x="3586707" y="5432238"/>
                </a:lnTo>
                <a:cubicBezTo>
                  <a:pt x="3593935" y="5432563"/>
                  <a:pt x="3601082" y="5433858"/>
                  <a:pt x="3607966" y="5436085"/>
                </a:cubicBezTo>
                <a:close/>
                <a:moveTo>
                  <a:pt x="4721811" y="4322915"/>
                </a:moveTo>
                <a:lnTo>
                  <a:pt x="3710152" y="4476125"/>
                </a:lnTo>
                <a:lnTo>
                  <a:pt x="3631048" y="5448031"/>
                </a:lnTo>
                <a:cubicBezTo>
                  <a:pt x="3634384" y="5450508"/>
                  <a:pt x="3637542" y="5453216"/>
                  <a:pt x="3640498" y="5456131"/>
                </a:cubicBezTo>
                <a:lnTo>
                  <a:pt x="4316108" y="4771950"/>
                </a:lnTo>
                <a:lnTo>
                  <a:pt x="4734567" y="4348024"/>
                </a:lnTo>
                <a:cubicBezTo>
                  <a:pt x="4728775" y="4340532"/>
                  <a:pt x="4724449" y="4332013"/>
                  <a:pt x="4721811" y="4322915"/>
                </a:cubicBezTo>
                <a:close/>
                <a:moveTo>
                  <a:pt x="5118334" y="3793902"/>
                </a:moveTo>
                <a:lnTo>
                  <a:pt x="4851803" y="4235849"/>
                </a:lnTo>
                <a:cubicBezTo>
                  <a:pt x="4867859" y="4249010"/>
                  <a:pt x="4878247" y="4267828"/>
                  <a:pt x="4880825" y="4288426"/>
                </a:cubicBezTo>
                <a:lnTo>
                  <a:pt x="6101241" y="4310700"/>
                </a:lnTo>
                <a:cubicBezTo>
                  <a:pt x="6102240" y="4305880"/>
                  <a:pt x="6103664" y="4301162"/>
                  <a:pt x="6105493" y="4296594"/>
                </a:cubicBezTo>
                <a:close/>
                <a:moveTo>
                  <a:pt x="3781289" y="3190376"/>
                </a:moveTo>
                <a:lnTo>
                  <a:pt x="3074904" y="4501502"/>
                </a:lnTo>
                <a:cubicBezTo>
                  <a:pt x="3084521" y="4508948"/>
                  <a:pt x="3092378" y="4518417"/>
                  <a:pt x="3097919" y="4529244"/>
                </a:cubicBezTo>
                <a:cubicBezTo>
                  <a:pt x="3100213" y="4533881"/>
                  <a:pt x="3102090" y="4538712"/>
                  <a:pt x="3103521" y="4543686"/>
                </a:cubicBezTo>
                <a:lnTo>
                  <a:pt x="3687745" y="4455270"/>
                </a:lnTo>
                <a:lnTo>
                  <a:pt x="3790537" y="3193143"/>
                </a:lnTo>
                <a:cubicBezTo>
                  <a:pt x="3787404" y="3192395"/>
                  <a:pt x="3784320" y="3191470"/>
                  <a:pt x="3781289" y="3190376"/>
                </a:cubicBezTo>
                <a:close/>
                <a:moveTo>
                  <a:pt x="3851753" y="3183221"/>
                </a:moveTo>
                <a:cubicBezTo>
                  <a:pt x="3849864" y="3184370"/>
                  <a:pt x="3847974" y="3185516"/>
                  <a:pt x="3846016" y="3186530"/>
                </a:cubicBezTo>
                <a:cubicBezTo>
                  <a:pt x="3836169" y="3191490"/>
                  <a:pt x="3825431" y="3194426"/>
                  <a:pt x="3814429" y="3195169"/>
                </a:cubicBezTo>
                <a:lnTo>
                  <a:pt x="3712176" y="4451828"/>
                </a:lnTo>
                <a:lnTo>
                  <a:pt x="4718436" y="4299226"/>
                </a:lnTo>
                <a:cubicBezTo>
                  <a:pt x="4718417" y="4279112"/>
                  <a:pt x="4725759" y="4259688"/>
                  <a:pt x="4739089" y="4244623"/>
                </a:cubicBezTo>
                <a:close/>
                <a:moveTo>
                  <a:pt x="3875983" y="3161084"/>
                </a:moveTo>
                <a:cubicBezTo>
                  <a:pt x="3874270" y="3163433"/>
                  <a:pt x="3872420" y="3165687"/>
                  <a:pt x="3870449" y="3167833"/>
                </a:cubicBezTo>
                <a:lnTo>
                  <a:pt x="3985187" y="3305385"/>
                </a:lnTo>
                <a:lnTo>
                  <a:pt x="4757311" y="4229235"/>
                </a:lnTo>
                <a:cubicBezTo>
                  <a:pt x="4759201" y="4228087"/>
                  <a:pt x="4761091" y="4226940"/>
                  <a:pt x="4763117" y="4225928"/>
                </a:cubicBezTo>
                <a:lnTo>
                  <a:pt x="4763117" y="4225860"/>
                </a:lnTo>
                <a:cubicBezTo>
                  <a:pt x="4784613" y="4215001"/>
                  <a:pt x="4809823" y="4214204"/>
                  <a:pt x="4831961" y="4223701"/>
                </a:cubicBezTo>
                <a:lnTo>
                  <a:pt x="5097615" y="3783171"/>
                </a:lnTo>
                <a:close/>
                <a:moveTo>
                  <a:pt x="5817364" y="2635311"/>
                </a:moveTo>
                <a:lnTo>
                  <a:pt x="5131090" y="3773249"/>
                </a:lnTo>
                <a:lnTo>
                  <a:pt x="6117574" y="4275737"/>
                </a:lnTo>
                <a:cubicBezTo>
                  <a:pt x="6124885" y="4266546"/>
                  <a:pt x="6134097" y="4259041"/>
                  <a:pt x="6144573" y="4253735"/>
                </a:cubicBezTo>
                <a:cubicBezTo>
                  <a:pt x="6149384" y="4251299"/>
                  <a:pt x="6154425" y="4249355"/>
                  <a:pt x="6159623" y="4247930"/>
                </a:cubicBezTo>
                <a:lnTo>
                  <a:pt x="5852257" y="2641587"/>
                </a:lnTo>
                <a:cubicBezTo>
                  <a:pt x="5840311" y="2642060"/>
                  <a:pt x="5828400" y="2639918"/>
                  <a:pt x="5817364" y="2635311"/>
                </a:cubicBezTo>
                <a:close/>
                <a:moveTo>
                  <a:pt x="6426424" y="2685526"/>
                </a:moveTo>
                <a:lnTo>
                  <a:pt x="6208691" y="4249752"/>
                </a:lnTo>
                <a:cubicBezTo>
                  <a:pt x="6217688" y="4252938"/>
                  <a:pt x="6226051" y="4257690"/>
                  <a:pt x="6233393" y="4263792"/>
                </a:cubicBezTo>
                <a:lnTo>
                  <a:pt x="7622745" y="2967784"/>
                </a:lnTo>
                <a:cubicBezTo>
                  <a:pt x="7620201" y="2964328"/>
                  <a:pt x="7617940" y="2960676"/>
                  <a:pt x="7615996" y="2956849"/>
                </a:cubicBezTo>
                <a:cubicBezTo>
                  <a:pt x="7609841" y="2944667"/>
                  <a:pt x="7606823" y="2931141"/>
                  <a:pt x="7607222" y="2917501"/>
                </a:cubicBezTo>
                <a:close/>
                <a:moveTo>
                  <a:pt x="5773965" y="2592586"/>
                </a:moveTo>
                <a:lnTo>
                  <a:pt x="3890360" y="3103850"/>
                </a:lnTo>
                <a:cubicBezTo>
                  <a:pt x="3891769" y="3115850"/>
                  <a:pt x="3890521" y="3128019"/>
                  <a:pt x="3886714" y="3139486"/>
                </a:cubicBezTo>
                <a:lnTo>
                  <a:pt x="5109627" y="3762315"/>
                </a:lnTo>
                <a:lnTo>
                  <a:pt x="5796778" y="2622757"/>
                </a:lnTo>
                <a:cubicBezTo>
                  <a:pt x="5788031" y="2615640"/>
                  <a:pt x="5780877" y="2606763"/>
                  <a:pt x="5775788" y="2596704"/>
                </a:cubicBezTo>
                <a:cubicBezTo>
                  <a:pt x="5775113" y="2595354"/>
                  <a:pt x="5774573" y="2594005"/>
                  <a:pt x="5773965" y="2592586"/>
                </a:cubicBezTo>
                <a:close/>
                <a:moveTo>
                  <a:pt x="5925960" y="2587187"/>
                </a:moveTo>
                <a:cubicBezTo>
                  <a:pt x="5917854" y="2610608"/>
                  <a:pt x="5899401" y="2628984"/>
                  <a:pt x="5875947" y="2636997"/>
                </a:cubicBezTo>
                <a:lnTo>
                  <a:pt x="6183516" y="4245096"/>
                </a:lnTo>
                <a:lnTo>
                  <a:pt x="6185338" y="4245096"/>
                </a:lnTo>
                <a:lnTo>
                  <a:pt x="6402600" y="2680868"/>
                </a:lnTo>
                <a:close/>
                <a:moveTo>
                  <a:pt x="6533536" y="1626824"/>
                </a:moveTo>
                <a:lnTo>
                  <a:pt x="5905847" y="2501269"/>
                </a:lnTo>
                <a:cubicBezTo>
                  <a:pt x="5922735" y="2517496"/>
                  <a:pt x="5931766" y="2540241"/>
                  <a:pt x="5930618" y="2563633"/>
                </a:cubicBezTo>
                <a:lnTo>
                  <a:pt x="6406176" y="2656976"/>
                </a:lnTo>
                <a:lnTo>
                  <a:pt x="6547913" y="1632561"/>
                </a:lnTo>
                <a:cubicBezTo>
                  <a:pt x="6542945" y="1631130"/>
                  <a:pt x="6538126" y="1629208"/>
                  <a:pt x="6533536" y="1626824"/>
                </a:cubicBezTo>
                <a:close/>
                <a:moveTo>
                  <a:pt x="6612910" y="1624191"/>
                </a:moveTo>
                <a:cubicBezTo>
                  <a:pt x="6611289" y="1625203"/>
                  <a:pt x="6609669" y="1626217"/>
                  <a:pt x="6607914" y="1627093"/>
                </a:cubicBezTo>
                <a:cubicBezTo>
                  <a:pt x="6596697" y="1632706"/>
                  <a:pt x="6584346" y="1635683"/>
                  <a:pt x="6571806" y="1635800"/>
                </a:cubicBezTo>
                <a:lnTo>
                  <a:pt x="6429597" y="2661632"/>
                </a:lnTo>
                <a:lnTo>
                  <a:pt x="7611407" y="2893878"/>
                </a:lnTo>
                <a:cubicBezTo>
                  <a:pt x="7614970" y="2883295"/>
                  <a:pt x="7620667" y="2873555"/>
                  <a:pt x="7628145" y="2865261"/>
                </a:cubicBezTo>
                <a:lnTo>
                  <a:pt x="7444157" y="2640237"/>
                </a:lnTo>
                <a:close/>
                <a:moveTo>
                  <a:pt x="6634912" y="1605428"/>
                </a:moveTo>
                <a:cubicBezTo>
                  <a:pt x="6633966" y="1606643"/>
                  <a:pt x="6632886" y="1607791"/>
                  <a:pt x="6631807" y="1609005"/>
                </a:cubicBezTo>
                <a:lnTo>
                  <a:pt x="7466903" y="2630046"/>
                </a:lnTo>
                <a:lnTo>
                  <a:pt x="7646301" y="2849940"/>
                </a:lnTo>
                <a:cubicBezTo>
                  <a:pt x="7648055" y="2848860"/>
                  <a:pt x="7649810" y="2847847"/>
                  <a:pt x="7651700" y="2846902"/>
                </a:cubicBezTo>
                <a:lnTo>
                  <a:pt x="7652105" y="2846902"/>
                </a:lnTo>
                <a:cubicBezTo>
                  <a:pt x="7672366" y="2836690"/>
                  <a:pt x="7695975" y="2835395"/>
                  <a:pt x="7717237" y="2843325"/>
                </a:cubicBezTo>
                <a:lnTo>
                  <a:pt x="7960212" y="2385180"/>
                </a:lnTo>
                <a:close/>
                <a:moveTo>
                  <a:pt x="6312631" y="1364409"/>
                </a:moveTo>
                <a:cubicBezTo>
                  <a:pt x="6306941" y="1369795"/>
                  <a:pt x="6300509" y="1374344"/>
                  <a:pt x="6293530" y="1377907"/>
                </a:cubicBezTo>
                <a:cubicBezTo>
                  <a:pt x="6277987" y="1385750"/>
                  <a:pt x="6260337" y="1388403"/>
                  <a:pt x="6243180" y="1385467"/>
                </a:cubicBezTo>
                <a:lnTo>
                  <a:pt x="5885465" y="2486623"/>
                </a:lnTo>
                <a:lnTo>
                  <a:pt x="5886477" y="2487095"/>
                </a:lnTo>
                <a:lnTo>
                  <a:pt x="6514167" y="1612718"/>
                </a:lnTo>
                <a:cubicBezTo>
                  <a:pt x="6507801" y="1606322"/>
                  <a:pt x="6502510" y="1598936"/>
                  <a:pt x="6498507" y="1590850"/>
                </a:cubicBezTo>
                <a:cubicBezTo>
                  <a:pt x="6486096" y="1566245"/>
                  <a:pt x="6486905" y="1537042"/>
                  <a:pt x="6500668" y="1513165"/>
                </a:cubicBezTo>
                <a:close/>
                <a:moveTo>
                  <a:pt x="6695588" y="1251492"/>
                </a:moveTo>
                <a:lnTo>
                  <a:pt x="6338413" y="1305015"/>
                </a:lnTo>
                <a:cubicBezTo>
                  <a:pt x="6338440" y="1319363"/>
                  <a:pt x="6334694" y="1333470"/>
                  <a:pt x="6327546" y="1345916"/>
                </a:cubicBezTo>
                <a:lnTo>
                  <a:pt x="6515314" y="1494402"/>
                </a:lnTo>
                <a:cubicBezTo>
                  <a:pt x="6520997" y="1489002"/>
                  <a:pt x="6527428" y="1484454"/>
                  <a:pt x="6534414" y="1480903"/>
                </a:cubicBezTo>
                <a:cubicBezTo>
                  <a:pt x="6552786" y="1471569"/>
                  <a:pt x="6574026" y="1469589"/>
                  <a:pt x="6593807" y="1475369"/>
                </a:cubicBezTo>
                <a:close/>
                <a:moveTo>
                  <a:pt x="8562322" y="971597"/>
                </a:moveTo>
                <a:lnTo>
                  <a:pt x="6723531" y="1246970"/>
                </a:lnTo>
                <a:lnTo>
                  <a:pt x="6615542" y="1485290"/>
                </a:lnTo>
                <a:cubicBezTo>
                  <a:pt x="6627757" y="1493131"/>
                  <a:pt x="6637639" y="1504109"/>
                  <a:pt x="6644158" y="1517079"/>
                </a:cubicBezTo>
                <a:cubicBezTo>
                  <a:pt x="6644678" y="1518083"/>
                  <a:pt x="6645130" y="1519120"/>
                  <a:pt x="6645509" y="1520184"/>
                </a:cubicBezTo>
                <a:close/>
                <a:moveTo>
                  <a:pt x="8668488" y="966265"/>
                </a:moveTo>
                <a:lnTo>
                  <a:pt x="6651987" y="1543401"/>
                </a:lnTo>
                <a:cubicBezTo>
                  <a:pt x="6653877" y="1557416"/>
                  <a:pt x="6652062" y="1571680"/>
                  <a:pt x="6646722" y="1584775"/>
                </a:cubicBezTo>
                <a:lnTo>
                  <a:pt x="7971484" y="2363920"/>
                </a:lnTo>
                <a:lnTo>
                  <a:pt x="8694474" y="998325"/>
                </a:lnTo>
                <a:cubicBezTo>
                  <a:pt x="8684079" y="990717"/>
                  <a:pt x="8675643" y="980776"/>
                  <a:pt x="8669838" y="969302"/>
                </a:cubicBezTo>
                <a:close/>
                <a:moveTo>
                  <a:pt x="7041020" y="484633"/>
                </a:moveTo>
                <a:lnTo>
                  <a:pt x="6320730" y="1253923"/>
                </a:lnTo>
                <a:cubicBezTo>
                  <a:pt x="6324205" y="1258269"/>
                  <a:pt x="6327215" y="1262979"/>
                  <a:pt x="6329706" y="1267961"/>
                </a:cubicBezTo>
                <a:cubicBezTo>
                  <a:pt x="6331786" y="1272126"/>
                  <a:pt x="6333500" y="1276458"/>
                  <a:pt x="6334835" y="1280920"/>
                </a:cubicBezTo>
                <a:lnTo>
                  <a:pt x="6707467" y="1225102"/>
                </a:lnTo>
                <a:lnTo>
                  <a:pt x="7043180" y="485982"/>
                </a:lnTo>
                <a:close/>
                <a:moveTo>
                  <a:pt x="7161293" y="452776"/>
                </a:moveTo>
                <a:cubicBezTo>
                  <a:pt x="7153518" y="469021"/>
                  <a:pt x="7140586" y="482243"/>
                  <a:pt x="7124509" y="490369"/>
                </a:cubicBezTo>
                <a:cubicBezTo>
                  <a:pt x="7106117" y="499643"/>
                  <a:pt x="7084904" y="501620"/>
                  <a:pt x="7065114" y="495904"/>
                </a:cubicBezTo>
                <a:lnTo>
                  <a:pt x="6735815" y="1220851"/>
                </a:lnTo>
                <a:lnTo>
                  <a:pt x="8661536" y="932383"/>
                </a:lnTo>
                <a:cubicBezTo>
                  <a:pt x="8661536" y="928159"/>
                  <a:pt x="8661874" y="923933"/>
                  <a:pt x="8662550" y="919762"/>
                </a:cubicBezTo>
                <a:close/>
                <a:moveTo>
                  <a:pt x="8840799" y="637235"/>
                </a:moveTo>
                <a:lnTo>
                  <a:pt x="7216097" y="444608"/>
                </a:lnTo>
                <a:lnTo>
                  <a:pt x="8669636" y="896545"/>
                </a:lnTo>
                <a:cubicBezTo>
                  <a:pt x="8677398" y="880313"/>
                  <a:pt x="8690357" y="867117"/>
                  <a:pt x="8706420" y="859018"/>
                </a:cubicBezTo>
                <a:cubicBezTo>
                  <a:pt x="8723090" y="850608"/>
                  <a:pt x="8742191" y="848226"/>
                  <a:pt x="8760415" y="852269"/>
                </a:cubicBezTo>
                <a:close/>
                <a:moveTo>
                  <a:pt x="8951504" y="0"/>
                </a:moveTo>
                <a:lnTo>
                  <a:pt x="8948417" y="25454"/>
                </a:lnTo>
                <a:lnTo>
                  <a:pt x="7169325" y="411807"/>
                </a:lnTo>
                <a:cubicBezTo>
                  <a:pt x="7169325" y="412819"/>
                  <a:pt x="7169325" y="413831"/>
                  <a:pt x="7169324" y="414844"/>
                </a:cubicBezTo>
                <a:lnTo>
                  <a:pt x="8849439" y="614017"/>
                </a:lnTo>
                <a:lnTo>
                  <a:pt x="8890272" y="504783"/>
                </a:lnTo>
                <a:lnTo>
                  <a:pt x="8877915" y="606656"/>
                </a:lnTo>
                <a:lnTo>
                  <a:pt x="8874006" y="617122"/>
                </a:lnTo>
                <a:lnTo>
                  <a:pt x="8876608" y="617431"/>
                </a:lnTo>
                <a:lnTo>
                  <a:pt x="8873732" y="641136"/>
                </a:lnTo>
                <a:lnTo>
                  <a:pt x="8865299" y="640137"/>
                </a:lnTo>
                <a:lnTo>
                  <a:pt x="8782958" y="860638"/>
                </a:lnTo>
                <a:cubicBezTo>
                  <a:pt x="8797401" y="868541"/>
                  <a:pt x="8809145" y="880670"/>
                  <a:pt x="8816501" y="895397"/>
                </a:cubicBezTo>
                <a:cubicBezTo>
                  <a:pt x="8818999" y="900277"/>
                  <a:pt x="8820957" y="905386"/>
                  <a:pt x="8822440" y="910650"/>
                </a:cubicBezTo>
                <a:lnTo>
                  <a:pt x="8841315" y="908380"/>
                </a:lnTo>
                <a:lnTo>
                  <a:pt x="8838310" y="933153"/>
                </a:lnTo>
                <a:lnTo>
                  <a:pt x="8825074" y="934746"/>
                </a:lnTo>
                <a:cubicBezTo>
                  <a:pt x="8824871" y="945321"/>
                  <a:pt x="8822576" y="955757"/>
                  <a:pt x="8818325" y="965455"/>
                </a:cubicBezTo>
                <a:lnTo>
                  <a:pt x="8833251" y="974853"/>
                </a:lnTo>
                <a:lnTo>
                  <a:pt x="8830045" y="1001285"/>
                </a:lnTo>
                <a:lnTo>
                  <a:pt x="8805501" y="985838"/>
                </a:lnTo>
                <a:cubicBezTo>
                  <a:pt x="8798480" y="994018"/>
                  <a:pt x="8789909" y="1000740"/>
                  <a:pt x="8780257" y="1005614"/>
                </a:cubicBezTo>
                <a:cubicBezTo>
                  <a:pt x="8777355" y="1007166"/>
                  <a:pt x="8773846" y="1008449"/>
                  <a:pt x="8770605" y="1009664"/>
                </a:cubicBezTo>
                <a:lnTo>
                  <a:pt x="8806568" y="1194828"/>
                </a:lnTo>
                <a:lnTo>
                  <a:pt x="8797124" y="1272681"/>
                </a:lnTo>
                <a:lnTo>
                  <a:pt x="8746983" y="1014253"/>
                </a:lnTo>
                <a:cubicBezTo>
                  <a:pt x="8736523" y="1014698"/>
                  <a:pt x="8726060" y="1013146"/>
                  <a:pt x="8716139" y="1009664"/>
                </a:cubicBezTo>
                <a:lnTo>
                  <a:pt x="7992272" y="2376135"/>
                </a:lnTo>
                <a:lnTo>
                  <a:pt x="8618548" y="2744824"/>
                </a:lnTo>
                <a:lnTo>
                  <a:pt x="8615412" y="2770678"/>
                </a:lnTo>
                <a:lnTo>
                  <a:pt x="7981001" y="2397396"/>
                </a:lnTo>
                <a:lnTo>
                  <a:pt x="7738632" y="2855001"/>
                </a:lnTo>
                <a:cubicBezTo>
                  <a:pt x="7758441" y="2869978"/>
                  <a:pt x="7770280" y="2893216"/>
                  <a:pt x="7770759" y="2918040"/>
                </a:cubicBezTo>
                <a:lnTo>
                  <a:pt x="8587060" y="3004404"/>
                </a:lnTo>
                <a:lnTo>
                  <a:pt x="8584164" y="3028284"/>
                </a:lnTo>
                <a:lnTo>
                  <a:pt x="7767586" y="2941866"/>
                </a:lnTo>
                <a:cubicBezTo>
                  <a:pt x="7764806" y="2951901"/>
                  <a:pt x="7760129" y="2961317"/>
                  <a:pt x="7753811" y="2969598"/>
                </a:cubicBezTo>
                <a:cubicBezTo>
                  <a:pt x="7726456" y="3005457"/>
                  <a:pt x="7675208" y="3012348"/>
                  <a:pt x="7639349" y="2984994"/>
                </a:cubicBezTo>
                <a:lnTo>
                  <a:pt x="6249726" y="4281611"/>
                </a:lnTo>
                <a:cubicBezTo>
                  <a:pt x="6257609" y="4293239"/>
                  <a:pt x="6262381" y="4306691"/>
                  <a:pt x="6263576" y="4320688"/>
                </a:cubicBezTo>
                <a:cubicBezTo>
                  <a:pt x="6267430" y="4365847"/>
                  <a:pt x="6233946" y="4405589"/>
                  <a:pt x="6188787" y="4409448"/>
                </a:cubicBezTo>
                <a:cubicBezTo>
                  <a:pt x="6143627" y="4413303"/>
                  <a:pt x="6103887" y="4379819"/>
                  <a:pt x="6100026" y="4334660"/>
                </a:cubicBezTo>
                <a:lnTo>
                  <a:pt x="4880623" y="4312388"/>
                </a:lnTo>
                <a:cubicBezTo>
                  <a:pt x="4878524" y="4324994"/>
                  <a:pt x="4873495" y="4336934"/>
                  <a:pt x="4865942" y="4347241"/>
                </a:cubicBezTo>
                <a:cubicBezTo>
                  <a:pt x="4839277" y="4383661"/>
                  <a:pt x="4788130" y="4391564"/>
                  <a:pt x="4751710" y="4364897"/>
                </a:cubicBezTo>
                <a:lnTo>
                  <a:pt x="3654942" y="5475704"/>
                </a:lnTo>
                <a:lnTo>
                  <a:pt x="3655617" y="5476918"/>
                </a:lnTo>
                <a:cubicBezTo>
                  <a:pt x="3673260" y="5511907"/>
                  <a:pt x="3663628" y="5554496"/>
                  <a:pt x="3632655" y="5578489"/>
                </a:cubicBezTo>
                <a:cubicBezTo>
                  <a:pt x="3596911" y="5606182"/>
                  <a:pt x="3545488" y="5599662"/>
                  <a:pt x="3517795" y="5563918"/>
                </a:cubicBezTo>
                <a:lnTo>
                  <a:pt x="2696738" y="5996956"/>
                </a:lnTo>
                <a:lnTo>
                  <a:pt x="2703566" y="6028928"/>
                </a:lnTo>
                <a:lnTo>
                  <a:pt x="2176832" y="5965033"/>
                </a:lnTo>
                <a:lnTo>
                  <a:pt x="1152084" y="5799065"/>
                </a:lnTo>
                <a:lnTo>
                  <a:pt x="1149109" y="5840367"/>
                </a:lnTo>
                <a:lnTo>
                  <a:pt x="1125129" y="5837458"/>
                </a:lnTo>
                <a:lnTo>
                  <a:pt x="1128190" y="5794948"/>
                </a:lnTo>
                <a:lnTo>
                  <a:pt x="248954" y="5652875"/>
                </a:lnTo>
                <a:cubicBezTo>
                  <a:pt x="243555" y="5669855"/>
                  <a:pt x="232749" y="5684602"/>
                  <a:pt x="218177" y="5694856"/>
                </a:cubicBezTo>
                <a:lnTo>
                  <a:pt x="235698" y="5729568"/>
                </a:lnTo>
                <a:lnTo>
                  <a:pt x="206958" y="5726081"/>
                </a:lnTo>
                <a:lnTo>
                  <a:pt x="196647" y="5705654"/>
                </a:lnTo>
                <a:cubicBezTo>
                  <a:pt x="183384" y="5710095"/>
                  <a:pt x="169204" y="5711019"/>
                  <a:pt x="155475" y="5708354"/>
                </a:cubicBezTo>
                <a:lnTo>
                  <a:pt x="151601" y="5719366"/>
                </a:lnTo>
                <a:lnTo>
                  <a:pt x="127102" y="5716395"/>
                </a:lnTo>
                <a:lnTo>
                  <a:pt x="132730" y="5700389"/>
                </a:lnTo>
                <a:cubicBezTo>
                  <a:pt x="121350" y="5694383"/>
                  <a:pt x="111564" y="5685757"/>
                  <a:pt x="104181" y="5675215"/>
                </a:cubicBezTo>
                <a:lnTo>
                  <a:pt x="42859" y="5706176"/>
                </a:lnTo>
                <a:lnTo>
                  <a:pt x="0" y="5700977"/>
                </a:lnTo>
                <a:lnTo>
                  <a:pt x="93584" y="5653751"/>
                </a:lnTo>
                <a:cubicBezTo>
                  <a:pt x="80727" y="5615328"/>
                  <a:pt x="97958" y="5573286"/>
                  <a:pt x="134080" y="5554941"/>
                </a:cubicBezTo>
                <a:cubicBezTo>
                  <a:pt x="163736" y="5539951"/>
                  <a:pt x="199514" y="5544405"/>
                  <a:pt x="224589" y="5566212"/>
                </a:cubicBezTo>
                <a:lnTo>
                  <a:pt x="1147089" y="4774920"/>
                </a:lnTo>
                <a:cubicBezTo>
                  <a:pt x="1145739" y="4772692"/>
                  <a:pt x="1144457" y="4770465"/>
                  <a:pt x="1143242" y="4768170"/>
                </a:cubicBezTo>
                <a:cubicBezTo>
                  <a:pt x="1122891" y="4727783"/>
                  <a:pt x="1139112" y="4678539"/>
                  <a:pt x="1179486" y="4658155"/>
                </a:cubicBezTo>
                <a:cubicBezTo>
                  <a:pt x="1179511" y="4658142"/>
                  <a:pt x="1179537" y="4658129"/>
                  <a:pt x="1179562" y="4658115"/>
                </a:cubicBezTo>
                <a:cubicBezTo>
                  <a:pt x="1219902" y="4637779"/>
                  <a:pt x="1269093" y="4653991"/>
                  <a:pt x="1289434" y="4694332"/>
                </a:cubicBezTo>
                <a:cubicBezTo>
                  <a:pt x="1292367" y="4699921"/>
                  <a:pt x="1294633" y="4705833"/>
                  <a:pt x="1296182" y="4711948"/>
                </a:cubicBezTo>
                <a:lnTo>
                  <a:pt x="2943021" y="4563058"/>
                </a:lnTo>
                <a:cubicBezTo>
                  <a:pt x="2943345" y="4554074"/>
                  <a:pt x="2945153" y="4545212"/>
                  <a:pt x="2948367" y="4536817"/>
                </a:cubicBezTo>
                <a:cubicBezTo>
                  <a:pt x="2964498" y="4494660"/>
                  <a:pt x="3011757" y="4473561"/>
                  <a:pt x="3053914" y="4489692"/>
                </a:cubicBezTo>
                <a:lnTo>
                  <a:pt x="3760435" y="3178970"/>
                </a:lnTo>
                <a:cubicBezTo>
                  <a:pt x="3749919" y="3171248"/>
                  <a:pt x="3741408" y="3161132"/>
                  <a:pt x="3735597" y="3149447"/>
                </a:cubicBezTo>
                <a:cubicBezTo>
                  <a:pt x="3715457" y="3108965"/>
                  <a:pt x="3731945" y="3059824"/>
                  <a:pt x="3772428" y="3039683"/>
                </a:cubicBezTo>
                <a:cubicBezTo>
                  <a:pt x="3812911" y="3019543"/>
                  <a:pt x="3862052" y="3036033"/>
                  <a:pt x="3882192" y="3076515"/>
                </a:cubicBezTo>
                <a:cubicBezTo>
                  <a:pt x="3882868" y="3077864"/>
                  <a:pt x="3883407" y="3079282"/>
                  <a:pt x="3884015" y="3080632"/>
                </a:cubicBezTo>
                <a:lnTo>
                  <a:pt x="5767553" y="2569369"/>
                </a:lnTo>
                <a:cubicBezTo>
                  <a:pt x="5766616" y="2561556"/>
                  <a:pt x="5766811" y="2553647"/>
                  <a:pt x="5768134" y="2545889"/>
                </a:cubicBezTo>
                <a:cubicBezTo>
                  <a:pt x="5775727" y="2501429"/>
                  <a:pt x="5817925" y="2471540"/>
                  <a:pt x="5862382" y="2479130"/>
                </a:cubicBezTo>
                <a:lnTo>
                  <a:pt x="6220097" y="1378043"/>
                </a:lnTo>
                <a:cubicBezTo>
                  <a:pt x="6204270" y="1370227"/>
                  <a:pt x="6191405" y="1357485"/>
                  <a:pt x="6183449" y="1341731"/>
                </a:cubicBezTo>
                <a:cubicBezTo>
                  <a:pt x="6163187" y="1301377"/>
                  <a:pt x="6179399" y="1252235"/>
                  <a:pt x="6219691" y="1231851"/>
                </a:cubicBezTo>
                <a:cubicBezTo>
                  <a:pt x="6246473" y="1218339"/>
                  <a:pt x="6278499" y="1220540"/>
                  <a:pt x="6303182" y="1237589"/>
                </a:cubicBezTo>
                <a:lnTo>
                  <a:pt x="7023404" y="468164"/>
                </a:lnTo>
                <a:cubicBezTo>
                  <a:pt x="7019968" y="463817"/>
                  <a:pt x="7016985" y="459140"/>
                  <a:pt x="7014494" y="454193"/>
                </a:cubicBezTo>
                <a:cubicBezTo>
                  <a:pt x="6994132" y="413817"/>
                  <a:pt x="7010324" y="364589"/>
                  <a:pt x="7050671" y="344178"/>
                </a:cubicBezTo>
                <a:cubicBezTo>
                  <a:pt x="7091045" y="323816"/>
                  <a:pt x="7140275" y="340007"/>
                  <a:pt x="7160686" y="380355"/>
                </a:cubicBezTo>
                <a:cubicBezTo>
                  <a:pt x="7161967" y="382986"/>
                  <a:pt x="7163115" y="385619"/>
                  <a:pt x="7164128" y="388319"/>
                </a:cubicBezTo>
                <a:close/>
              </a:path>
            </a:pathLst>
          </a:custGeom>
          <a:solidFill>
            <a:srgbClr val="EF8735">
              <a:alpha val="784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662734" y="1615306"/>
            <a:ext cx="1247100" cy="1015800"/>
          </a:xfrm>
          <a:prstGeom prst="rect">
            <a:avLst/>
          </a:prstGeom>
          <a:gradFill>
            <a:gsLst>
              <a:gs pos="0">
                <a:srgbClr val="FFFFFF">
                  <a:alpha val="87843"/>
                </a:srgbClr>
              </a:gs>
              <a:gs pos="99000">
                <a:srgbClr val="FFFFFF">
                  <a:alpha val="12941"/>
                </a:srgbClr>
              </a:gs>
              <a:gs pos="100000">
                <a:srgbClr val="FFFFFF">
                  <a:alpha val="1294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8735"/>
              </a:buClr>
              <a:buSzPts val="6000"/>
              <a:buFont typeface="Impact"/>
              <a:buNone/>
            </a:pPr>
            <a:r>
              <a:rPr lang="en-US" sz="6000" b="1" i="0" u="none" strike="noStrike" cap="none">
                <a:solidFill>
                  <a:srgbClr val="EF8735"/>
                </a:solidFill>
                <a:latin typeface="Impact"/>
                <a:ea typeface="Impact"/>
                <a:cs typeface="Impact"/>
                <a:sym typeface="Impact"/>
              </a:rPr>
              <a:t>0</a:t>
            </a:r>
            <a:r>
              <a:rPr lang="en-US" sz="6000" b="1">
                <a:solidFill>
                  <a:srgbClr val="EF8735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6000" b="1" i="0" u="none" strike="noStrike" cap="none">
              <a:solidFill>
                <a:srgbClr val="EF873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662734" y="2804602"/>
            <a:ext cx="730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 dirty="0">
                <a:solidFill>
                  <a:srgbClr val="002A23"/>
                </a:solidFill>
                <a:latin typeface="Arial"/>
                <a:ea typeface="Arial"/>
                <a:cs typeface="Arial"/>
                <a:sym typeface="Arial"/>
              </a:rPr>
              <a:t>Future </a:t>
            </a:r>
            <a:r>
              <a:rPr lang="en-US" sz="5400" b="1" dirty="0">
                <a:solidFill>
                  <a:srgbClr val="002A23"/>
                </a:solidFill>
              </a:rPr>
              <a:t>Work</a:t>
            </a:r>
            <a:endParaRPr sz="5400" b="1" i="0" u="none" strike="noStrike" cap="none" dirty="0">
              <a:solidFill>
                <a:srgbClr val="002A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24" descr="徽标, 公司名称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7979" y="-781786"/>
            <a:ext cx="4394322" cy="3105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12</a:t>
            </a:fld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 descr="徽标, 公司名称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153" y="-738202"/>
            <a:ext cx="4394322" cy="31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687962">
            <a:off x="158319" y="189357"/>
            <a:ext cx="951110" cy="8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838874" y="522057"/>
            <a:ext cx="8328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03</a:t>
            </a:r>
            <a:r>
              <a:rPr lang="en-US" sz="3200" b="1" dirty="0">
                <a:solidFill>
                  <a:schemeClr val="dk1"/>
                </a:solidFill>
              </a:rPr>
              <a:t> Future Work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13</a:t>
            </a:fld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61995-6C75-5A02-928C-038DDE651BB0}"/>
              </a:ext>
            </a:extLst>
          </p:cNvPr>
          <p:cNvSpPr txBox="1"/>
          <p:nvPr/>
        </p:nvSpPr>
        <p:spPr>
          <a:xfrm>
            <a:off x="1154684" y="1532184"/>
            <a:ext cx="9390414" cy="4190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Future Work Directions</a:t>
            </a:r>
            <a:endParaRPr lang="en-US" sz="20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 Explore alternative zero-shot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E.g.: Stylometric or syntactic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Aim: Boost recall without labeled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 Develop cross-lingual or language-agnostic detectors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Aim: Enable generalization across languages and domains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 Investigate advanced preprocessing strategies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E.g.: Data augmentation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Aim: Refine both zero-shot detection approaches</a:t>
            </a:r>
          </a:p>
        </p:txBody>
      </p:sp>
      <p:pic>
        <p:nvPicPr>
          <p:cNvPr id="1026" name="Picture 2" descr="300,900+ Future Of Work Icon Stock Illustrations, Royalty-Free Vector  Graphics &amp; Clip Art - iStock">
            <a:extLst>
              <a:ext uri="{FF2B5EF4-FFF2-40B4-BE49-F238E27FC236}">
                <a16:creationId xmlns:a16="http://schemas.microsoft.com/office/drawing/2014/main" id="{4E73A41E-0449-8E1D-1AD0-3C24C24D6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593" y="2006647"/>
            <a:ext cx="3285214" cy="32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906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0" name="Google Shape;700;p43" descr="建筑与房屋的城市空拍图&#10;&#10;描述已自动生成"/>
          <p:cNvPicPr preferRelativeResize="0"/>
          <p:nvPr/>
        </p:nvPicPr>
        <p:blipFill rotWithShape="1">
          <a:blip r:embed="rId3">
            <a:alphaModFix/>
          </a:blip>
          <a:srcRect t="15745"/>
          <a:stretch/>
        </p:blipFill>
        <p:spPr>
          <a:xfrm>
            <a:off x="0" y="0"/>
            <a:ext cx="12191980" cy="685671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701" name="Google Shape;701;p43"/>
          <p:cNvSpPr/>
          <p:nvPr/>
        </p:nvSpPr>
        <p:spPr>
          <a:xfrm>
            <a:off x="-10" y="-62872"/>
            <a:ext cx="12192000" cy="6919590"/>
          </a:xfrm>
          <a:prstGeom prst="rect">
            <a:avLst/>
          </a:prstGeom>
          <a:solidFill>
            <a:schemeClr val="lt1">
              <a:alpha val="9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3"/>
          <p:cNvSpPr/>
          <p:nvPr/>
        </p:nvSpPr>
        <p:spPr>
          <a:xfrm rot="2068356">
            <a:off x="2787241" y="1540903"/>
            <a:ext cx="6459649" cy="4564375"/>
          </a:xfrm>
          <a:custGeom>
            <a:avLst/>
            <a:gdLst/>
            <a:ahLst/>
            <a:cxnLst/>
            <a:rect l="l" t="t" r="r" b="b"/>
            <a:pathLst>
              <a:path w="9707742" h="6859471" extrusionOk="0">
                <a:moveTo>
                  <a:pt x="9373120" y="672720"/>
                </a:moveTo>
                <a:cubicBezTo>
                  <a:pt x="9356564" y="639932"/>
                  <a:pt x="9316600" y="626775"/>
                  <a:pt x="9283818" y="643320"/>
                </a:cubicBezTo>
                <a:cubicBezTo>
                  <a:pt x="9283763" y="643325"/>
                  <a:pt x="9283763" y="643331"/>
                  <a:pt x="9283763" y="643336"/>
                </a:cubicBezTo>
                <a:cubicBezTo>
                  <a:pt x="9277349" y="646604"/>
                  <a:pt x="9271483" y="650880"/>
                  <a:pt x="9266440" y="656000"/>
                </a:cubicBezTo>
                <a:lnTo>
                  <a:pt x="8579544" y="100562"/>
                </a:lnTo>
                <a:cubicBezTo>
                  <a:pt x="8591056" y="81090"/>
                  <a:pt x="8591823" y="57101"/>
                  <a:pt x="8581627" y="36916"/>
                </a:cubicBezTo>
                <a:cubicBezTo>
                  <a:pt x="8565126" y="4139"/>
                  <a:pt x="8525162" y="-9062"/>
                  <a:pt x="8492434" y="7434"/>
                </a:cubicBezTo>
                <a:cubicBezTo>
                  <a:pt x="8492380" y="7450"/>
                  <a:pt x="8492380" y="7461"/>
                  <a:pt x="8492325" y="7477"/>
                </a:cubicBezTo>
                <a:cubicBezTo>
                  <a:pt x="8468478" y="19516"/>
                  <a:pt x="8454170" y="44640"/>
                  <a:pt x="8455924" y="71288"/>
                </a:cubicBezTo>
                <a:lnTo>
                  <a:pt x="6950783" y="398290"/>
                </a:lnTo>
                <a:cubicBezTo>
                  <a:pt x="6949960" y="396097"/>
                  <a:pt x="6949028" y="393959"/>
                  <a:pt x="6947987" y="391822"/>
                </a:cubicBezTo>
                <a:cubicBezTo>
                  <a:pt x="6931409" y="359050"/>
                  <a:pt x="6891423" y="345899"/>
                  <a:pt x="6858630" y="362438"/>
                </a:cubicBezTo>
                <a:cubicBezTo>
                  <a:pt x="6825859" y="379016"/>
                  <a:pt x="6812707" y="419001"/>
                  <a:pt x="6829246" y="451795"/>
                </a:cubicBezTo>
                <a:cubicBezTo>
                  <a:pt x="6831269" y="455813"/>
                  <a:pt x="6833692" y="459612"/>
                  <a:pt x="6836483" y="463143"/>
                </a:cubicBezTo>
                <a:lnTo>
                  <a:pt x="6251497" y="1088092"/>
                </a:lnTo>
                <a:cubicBezTo>
                  <a:pt x="6231449" y="1074245"/>
                  <a:pt x="6205437" y="1072457"/>
                  <a:pt x="6183684" y="1083432"/>
                </a:cubicBezTo>
                <a:cubicBezTo>
                  <a:pt x="6150957" y="1099988"/>
                  <a:pt x="6137789" y="1139903"/>
                  <a:pt x="6154246" y="1172680"/>
                </a:cubicBezTo>
                <a:cubicBezTo>
                  <a:pt x="6160709" y="1185475"/>
                  <a:pt x="6171158" y="1195825"/>
                  <a:pt x="6184013" y="1202173"/>
                </a:cubicBezTo>
                <a:lnTo>
                  <a:pt x="5893467" y="2096509"/>
                </a:lnTo>
                <a:cubicBezTo>
                  <a:pt x="5857357" y="2090344"/>
                  <a:pt x="5823083" y="2114620"/>
                  <a:pt x="5816916" y="2150732"/>
                </a:cubicBezTo>
                <a:cubicBezTo>
                  <a:pt x="5815841" y="2157033"/>
                  <a:pt x="5815682" y="2163457"/>
                  <a:pt x="5816444" y="2169803"/>
                </a:cubicBezTo>
                <a:lnTo>
                  <a:pt x="4286579" y="2585066"/>
                </a:lnTo>
                <a:cubicBezTo>
                  <a:pt x="4286085" y="2583969"/>
                  <a:pt x="4285647" y="2582818"/>
                  <a:pt x="4285098" y="2581722"/>
                </a:cubicBezTo>
                <a:cubicBezTo>
                  <a:pt x="4268740" y="2548841"/>
                  <a:pt x="4228826" y="2535448"/>
                  <a:pt x="4195944" y="2551806"/>
                </a:cubicBezTo>
                <a:cubicBezTo>
                  <a:pt x="4163063" y="2568165"/>
                  <a:pt x="4149671" y="2608079"/>
                  <a:pt x="4166029" y="2640960"/>
                </a:cubicBezTo>
                <a:cubicBezTo>
                  <a:pt x="4170749" y="2650450"/>
                  <a:pt x="4177662" y="2658667"/>
                  <a:pt x="4186203" y="2664939"/>
                </a:cubicBezTo>
                <a:lnTo>
                  <a:pt x="3612346" y="3729546"/>
                </a:lnTo>
                <a:cubicBezTo>
                  <a:pt x="3578105" y="3716444"/>
                  <a:pt x="3539720" y="3733581"/>
                  <a:pt x="3526618" y="3767822"/>
                </a:cubicBezTo>
                <a:cubicBezTo>
                  <a:pt x="3524008" y="3774641"/>
                  <a:pt x="3522539" y="3781839"/>
                  <a:pt x="3522276" y="3789136"/>
                </a:cubicBezTo>
                <a:lnTo>
                  <a:pt x="2184665" y="3910069"/>
                </a:lnTo>
                <a:cubicBezTo>
                  <a:pt x="2183406" y="3905102"/>
                  <a:pt x="2181566" y="3900300"/>
                  <a:pt x="2179183" y="3895761"/>
                </a:cubicBezTo>
                <a:cubicBezTo>
                  <a:pt x="2162662" y="3862995"/>
                  <a:pt x="2122708" y="3849827"/>
                  <a:pt x="2089942" y="3866344"/>
                </a:cubicBezTo>
                <a:cubicBezTo>
                  <a:pt x="2089922" y="3866355"/>
                  <a:pt x="2089901" y="3866366"/>
                  <a:pt x="2089881" y="3866377"/>
                </a:cubicBezTo>
                <a:cubicBezTo>
                  <a:pt x="2057088" y="3882933"/>
                  <a:pt x="2043912" y="3922930"/>
                  <a:pt x="2060442" y="3955734"/>
                </a:cubicBezTo>
                <a:cubicBezTo>
                  <a:pt x="2061429" y="3957598"/>
                  <a:pt x="2062470" y="3959407"/>
                  <a:pt x="2063567" y="3961216"/>
                </a:cubicBezTo>
                <a:lnTo>
                  <a:pt x="1314285" y="4603927"/>
                </a:lnTo>
                <a:cubicBezTo>
                  <a:pt x="1293919" y="4586215"/>
                  <a:pt x="1264859" y="4582597"/>
                  <a:pt x="1240771" y="4594773"/>
                </a:cubicBezTo>
                <a:cubicBezTo>
                  <a:pt x="1211432" y="4609673"/>
                  <a:pt x="1197436" y="4643820"/>
                  <a:pt x="1207879" y="4675029"/>
                </a:cubicBezTo>
                <a:lnTo>
                  <a:pt x="37469" y="5265661"/>
                </a:lnTo>
                <a:lnTo>
                  <a:pt x="466" y="5251134"/>
                </a:lnTo>
                <a:lnTo>
                  <a:pt x="722447" y="6011489"/>
                </a:lnTo>
                <a:cubicBezTo>
                  <a:pt x="706790" y="6031740"/>
                  <a:pt x="704148" y="6059177"/>
                  <a:pt x="715649" y="6082043"/>
                </a:cubicBezTo>
                <a:cubicBezTo>
                  <a:pt x="732227" y="6114815"/>
                  <a:pt x="772213" y="6127966"/>
                  <a:pt x="805006" y="6111426"/>
                </a:cubicBezTo>
                <a:lnTo>
                  <a:pt x="806267" y="6110714"/>
                </a:lnTo>
                <a:lnTo>
                  <a:pt x="1363623" y="6688354"/>
                </a:lnTo>
                <a:cubicBezTo>
                  <a:pt x="1345955" y="6708719"/>
                  <a:pt x="1342359" y="6737752"/>
                  <a:pt x="1354523" y="6761813"/>
                </a:cubicBezTo>
                <a:cubicBezTo>
                  <a:pt x="1371018" y="6794590"/>
                  <a:pt x="1410966" y="6807791"/>
                  <a:pt x="1443743" y="6791295"/>
                </a:cubicBezTo>
                <a:cubicBezTo>
                  <a:pt x="1443770" y="6791279"/>
                  <a:pt x="1443798" y="6791268"/>
                  <a:pt x="1443825" y="6791251"/>
                </a:cubicBezTo>
                <a:cubicBezTo>
                  <a:pt x="1461028" y="6782573"/>
                  <a:pt x="1473609" y="6766851"/>
                  <a:pt x="1478307" y="6748163"/>
                </a:cubicBezTo>
                <a:lnTo>
                  <a:pt x="2186035" y="6801283"/>
                </a:lnTo>
                <a:cubicBezTo>
                  <a:pt x="2186947" y="6808925"/>
                  <a:pt x="2189192" y="6816348"/>
                  <a:pt x="2192668" y="6823211"/>
                </a:cubicBezTo>
                <a:cubicBezTo>
                  <a:pt x="2209165" y="6855988"/>
                  <a:pt x="2249109" y="6869189"/>
                  <a:pt x="2281887" y="6852694"/>
                </a:cubicBezTo>
                <a:cubicBezTo>
                  <a:pt x="2281915" y="6852677"/>
                  <a:pt x="2281942" y="6852666"/>
                  <a:pt x="2281970" y="6852650"/>
                </a:cubicBezTo>
                <a:cubicBezTo>
                  <a:pt x="2314615" y="6836078"/>
                  <a:pt x="2327745" y="6796251"/>
                  <a:pt x="2311354" y="6763512"/>
                </a:cubicBezTo>
                <a:cubicBezTo>
                  <a:pt x="2306336" y="6753661"/>
                  <a:pt x="2298976" y="6745186"/>
                  <a:pt x="2289919" y="6738843"/>
                </a:cubicBezTo>
                <a:lnTo>
                  <a:pt x="3233922" y="5041502"/>
                </a:lnTo>
                <a:cubicBezTo>
                  <a:pt x="3267258" y="5056835"/>
                  <a:pt x="3306718" y="5042237"/>
                  <a:pt x="3322051" y="5008900"/>
                </a:cubicBezTo>
                <a:cubicBezTo>
                  <a:pt x="3330088" y="4991424"/>
                  <a:pt x="3330153" y="4971321"/>
                  <a:pt x="3322237" y="4953790"/>
                </a:cubicBezTo>
                <a:lnTo>
                  <a:pt x="3989124" y="4602064"/>
                </a:lnTo>
                <a:cubicBezTo>
                  <a:pt x="4011617" y="4631096"/>
                  <a:pt x="4053385" y="4636392"/>
                  <a:pt x="4082417" y="4613899"/>
                </a:cubicBezTo>
                <a:cubicBezTo>
                  <a:pt x="4107574" y="4594411"/>
                  <a:pt x="4115397" y="4559819"/>
                  <a:pt x="4101067" y="4531400"/>
                </a:cubicBezTo>
                <a:lnTo>
                  <a:pt x="4100519" y="4530414"/>
                </a:lnTo>
                <a:lnTo>
                  <a:pt x="4991346" y="3628184"/>
                </a:lnTo>
                <a:cubicBezTo>
                  <a:pt x="5020927" y="3649843"/>
                  <a:pt x="5062470" y="3643424"/>
                  <a:pt x="5084129" y="3613843"/>
                </a:cubicBezTo>
                <a:cubicBezTo>
                  <a:pt x="5090264" y="3605472"/>
                  <a:pt x="5094348" y="3595774"/>
                  <a:pt x="5096053" y="3585534"/>
                </a:cubicBezTo>
                <a:lnTo>
                  <a:pt x="6086488" y="3603624"/>
                </a:lnTo>
                <a:cubicBezTo>
                  <a:pt x="6089624" y="3640304"/>
                  <a:pt x="6121902" y="3667501"/>
                  <a:pt x="6158582" y="3664370"/>
                </a:cubicBezTo>
                <a:cubicBezTo>
                  <a:pt x="6195262" y="3661235"/>
                  <a:pt x="6222459" y="3628956"/>
                  <a:pt x="6219328" y="3592276"/>
                </a:cubicBezTo>
                <a:cubicBezTo>
                  <a:pt x="6218358" y="3580907"/>
                  <a:pt x="6214482" y="3569981"/>
                  <a:pt x="6208079" y="3560536"/>
                </a:cubicBezTo>
                <a:lnTo>
                  <a:pt x="7336771" y="2507386"/>
                </a:lnTo>
                <a:cubicBezTo>
                  <a:pt x="7365897" y="2529604"/>
                  <a:pt x="7407522" y="2524007"/>
                  <a:pt x="7429741" y="2494881"/>
                </a:cubicBezTo>
                <a:cubicBezTo>
                  <a:pt x="7434872" y="2488155"/>
                  <a:pt x="7438671" y="2480507"/>
                  <a:pt x="7440930" y="2472356"/>
                </a:cubicBezTo>
                <a:lnTo>
                  <a:pt x="8495066" y="2583915"/>
                </a:lnTo>
                <a:cubicBezTo>
                  <a:pt x="8495888" y="2620600"/>
                  <a:pt x="8526258" y="2649688"/>
                  <a:pt x="8562933" y="2648887"/>
                </a:cubicBezTo>
                <a:cubicBezTo>
                  <a:pt x="8599607" y="2648087"/>
                  <a:pt x="8628717" y="2617695"/>
                  <a:pt x="8627895" y="2581009"/>
                </a:cubicBezTo>
                <a:cubicBezTo>
                  <a:pt x="8627730" y="2572057"/>
                  <a:pt x="8625702" y="2563237"/>
                  <a:pt x="8622029" y="2555079"/>
                </a:cubicBezTo>
                <a:lnTo>
                  <a:pt x="9600733" y="1783266"/>
                </a:lnTo>
                <a:cubicBezTo>
                  <a:pt x="9621017" y="1799144"/>
                  <a:pt x="9648646" y="1801898"/>
                  <a:pt x="9671670" y="1790338"/>
                </a:cubicBezTo>
                <a:cubicBezTo>
                  <a:pt x="9704453" y="1773762"/>
                  <a:pt x="9717610" y="1733773"/>
                  <a:pt x="9701054" y="1700981"/>
                </a:cubicBezTo>
                <a:cubicBezTo>
                  <a:pt x="9689158" y="1677429"/>
                  <a:pt x="9664489" y="1663143"/>
                  <a:pt x="9638121" y="1664581"/>
                </a:cubicBezTo>
                <a:lnTo>
                  <a:pt x="9344449" y="761638"/>
                </a:lnTo>
                <a:cubicBezTo>
                  <a:pt x="9376738" y="744858"/>
                  <a:pt x="9389511" y="705206"/>
                  <a:pt x="9373120" y="672720"/>
                </a:cubicBezTo>
                <a:close/>
                <a:moveTo>
                  <a:pt x="9582313" y="1760900"/>
                </a:moveTo>
                <a:cubicBezTo>
                  <a:pt x="9583739" y="1763730"/>
                  <a:pt x="9585384" y="1766443"/>
                  <a:pt x="9587247" y="1769013"/>
                </a:cubicBezTo>
                <a:lnTo>
                  <a:pt x="8703382" y="2466051"/>
                </a:lnTo>
                <a:lnTo>
                  <a:pt x="8611394" y="2538524"/>
                </a:lnTo>
                <a:cubicBezTo>
                  <a:pt x="8608818" y="2535574"/>
                  <a:pt x="8606022" y="2532877"/>
                  <a:pt x="8602952" y="2530465"/>
                </a:cubicBezTo>
                <a:lnTo>
                  <a:pt x="9063441" y="1374253"/>
                </a:lnTo>
                <a:lnTo>
                  <a:pt x="9582533" y="1701146"/>
                </a:lnTo>
                <a:cubicBezTo>
                  <a:pt x="9572994" y="1719899"/>
                  <a:pt x="9572884" y="1742077"/>
                  <a:pt x="9582313" y="1760900"/>
                </a:cubicBezTo>
                <a:close/>
                <a:moveTo>
                  <a:pt x="6870361" y="485674"/>
                </a:moveTo>
                <a:cubicBezTo>
                  <a:pt x="6886435" y="490317"/>
                  <a:pt x="6903665" y="488711"/>
                  <a:pt x="6918603" y="481178"/>
                </a:cubicBezTo>
                <a:cubicBezTo>
                  <a:pt x="6931661" y="474578"/>
                  <a:pt x="6942165" y="463839"/>
                  <a:pt x="6948480" y="450644"/>
                </a:cubicBezTo>
                <a:lnTo>
                  <a:pt x="8167845" y="829944"/>
                </a:lnTo>
                <a:cubicBezTo>
                  <a:pt x="8167296" y="833332"/>
                  <a:pt x="8167022" y="836764"/>
                  <a:pt x="8167022" y="840195"/>
                </a:cubicBezTo>
                <a:lnTo>
                  <a:pt x="6602894" y="1074497"/>
                </a:lnTo>
                <a:close/>
                <a:moveTo>
                  <a:pt x="8568963" y="2516321"/>
                </a:moveTo>
                <a:lnTo>
                  <a:pt x="8255611" y="902965"/>
                </a:lnTo>
                <a:cubicBezTo>
                  <a:pt x="8258243" y="901978"/>
                  <a:pt x="8261093" y="900936"/>
                  <a:pt x="8263451" y="899675"/>
                </a:cubicBezTo>
                <a:cubicBezTo>
                  <a:pt x="8271290" y="895717"/>
                  <a:pt x="8278252" y="890257"/>
                  <a:pt x="8283954" y="883613"/>
                </a:cubicBezTo>
                <a:lnTo>
                  <a:pt x="9046392" y="1363454"/>
                </a:lnTo>
                <a:lnTo>
                  <a:pt x="8585902" y="2520159"/>
                </a:lnTo>
                <a:cubicBezTo>
                  <a:pt x="8580420" y="2518158"/>
                  <a:pt x="8574774" y="2516870"/>
                  <a:pt x="8568963" y="2516321"/>
                </a:cubicBezTo>
                <a:close/>
                <a:moveTo>
                  <a:pt x="8265644" y="781922"/>
                </a:moveTo>
                <a:lnTo>
                  <a:pt x="8332524" y="602824"/>
                </a:lnTo>
                <a:lnTo>
                  <a:pt x="9235138" y="709778"/>
                </a:lnTo>
                <a:lnTo>
                  <a:pt x="8297713" y="822543"/>
                </a:lnTo>
                <a:cubicBezTo>
                  <a:pt x="8296508" y="818267"/>
                  <a:pt x="8294918" y="814118"/>
                  <a:pt x="8292889" y="810154"/>
                </a:cubicBezTo>
                <a:cubicBezTo>
                  <a:pt x="8286914" y="798192"/>
                  <a:pt x="8277375" y="788341"/>
                  <a:pt x="8265644" y="781922"/>
                </a:cubicBezTo>
                <a:close/>
                <a:moveTo>
                  <a:pt x="8247334" y="775124"/>
                </a:moveTo>
                <a:cubicBezTo>
                  <a:pt x="8232532" y="771840"/>
                  <a:pt x="8217018" y="773775"/>
                  <a:pt x="8203478" y="780606"/>
                </a:cubicBezTo>
                <a:cubicBezTo>
                  <a:pt x="8190431" y="787184"/>
                  <a:pt x="8179905" y="797902"/>
                  <a:pt x="8173601" y="811086"/>
                </a:cubicBezTo>
                <a:lnTo>
                  <a:pt x="6992994" y="444010"/>
                </a:lnTo>
                <a:lnTo>
                  <a:pt x="8312624" y="600467"/>
                </a:lnTo>
                <a:close/>
                <a:moveTo>
                  <a:pt x="8086437" y="872046"/>
                </a:moveTo>
                <a:lnTo>
                  <a:pt x="6529545" y="1317624"/>
                </a:lnTo>
                <a:cubicBezTo>
                  <a:pt x="6529238" y="1316760"/>
                  <a:pt x="6528870" y="1315918"/>
                  <a:pt x="6528448" y="1315102"/>
                </a:cubicBezTo>
                <a:cubicBezTo>
                  <a:pt x="6523153" y="1304568"/>
                  <a:pt x="6515127" y="1295651"/>
                  <a:pt x="6505205" y="1289282"/>
                </a:cubicBezTo>
                <a:lnTo>
                  <a:pt x="6592917" y="1095712"/>
                </a:lnTo>
                <a:close/>
                <a:moveTo>
                  <a:pt x="6487552" y="1281224"/>
                </a:moveTo>
                <a:cubicBezTo>
                  <a:pt x="6471485" y="1276530"/>
                  <a:pt x="6454233" y="1278138"/>
                  <a:pt x="6439311" y="1285719"/>
                </a:cubicBezTo>
                <a:cubicBezTo>
                  <a:pt x="6433637" y="1288603"/>
                  <a:pt x="6428413" y="1292297"/>
                  <a:pt x="6423797" y="1296683"/>
                </a:cubicBezTo>
                <a:lnTo>
                  <a:pt x="6271287" y="1176079"/>
                </a:lnTo>
                <a:cubicBezTo>
                  <a:pt x="6277092" y="1165970"/>
                  <a:pt x="6280135" y="1154512"/>
                  <a:pt x="6280113" y="1142858"/>
                </a:cubicBezTo>
                <a:lnTo>
                  <a:pt x="6570221" y="1099385"/>
                </a:lnTo>
                <a:close/>
                <a:moveTo>
                  <a:pt x="6243658" y="1202063"/>
                </a:moveTo>
                <a:cubicBezTo>
                  <a:pt x="6249326" y="1199169"/>
                  <a:pt x="6254550" y="1195474"/>
                  <a:pt x="6259172" y="1191099"/>
                </a:cubicBezTo>
                <a:lnTo>
                  <a:pt x="6411901" y="1311923"/>
                </a:lnTo>
                <a:cubicBezTo>
                  <a:pt x="6400723" y="1331317"/>
                  <a:pt x="6400065" y="1355036"/>
                  <a:pt x="6410146" y="1375021"/>
                </a:cubicBezTo>
                <a:cubicBezTo>
                  <a:pt x="6413397" y="1381589"/>
                  <a:pt x="6417695" y="1387588"/>
                  <a:pt x="6422865" y="1392783"/>
                </a:cubicBezTo>
                <a:lnTo>
                  <a:pt x="5913037" y="2102978"/>
                </a:lnTo>
                <a:lnTo>
                  <a:pt x="5912215" y="2102594"/>
                </a:lnTo>
                <a:lnTo>
                  <a:pt x="6202762" y="1208203"/>
                </a:lnTo>
                <a:cubicBezTo>
                  <a:pt x="6216697" y="1210588"/>
                  <a:pt x="6231033" y="1208433"/>
                  <a:pt x="6243658" y="1202063"/>
                </a:cubicBezTo>
                <a:close/>
                <a:moveTo>
                  <a:pt x="5885243" y="2228461"/>
                </a:moveTo>
                <a:lnTo>
                  <a:pt x="6134894" y="3533180"/>
                </a:lnTo>
                <a:cubicBezTo>
                  <a:pt x="6130673" y="3534337"/>
                  <a:pt x="6126578" y="3535916"/>
                  <a:pt x="6122670" y="3537895"/>
                </a:cubicBezTo>
                <a:cubicBezTo>
                  <a:pt x="6114161" y="3542204"/>
                  <a:pt x="6106679" y="3548300"/>
                  <a:pt x="6100741" y="3555766"/>
                </a:cubicBezTo>
                <a:lnTo>
                  <a:pt x="5299490" y="3147630"/>
                </a:lnTo>
                <a:lnTo>
                  <a:pt x="5856902" y="2223363"/>
                </a:lnTo>
                <a:cubicBezTo>
                  <a:pt x="5865865" y="2227105"/>
                  <a:pt x="5875540" y="2228845"/>
                  <a:pt x="5885243" y="2228461"/>
                </a:cubicBezTo>
                <a:close/>
                <a:moveTo>
                  <a:pt x="6155781" y="3530878"/>
                </a:moveTo>
                <a:lnTo>
                  <a:pt x="6154301" y="3530878"/>
                </a:lnTo>
                <a:lnTo>
                  <a:pt x="5904485" y="2224733"/>
                </a:lnTo>
                <a:cubicBezTo>
                  <a:pt x="5923535" y="2218224"/>
                  <a:pt x="5938523" y="2203299"/>
                  <a:pt x="5945107" y="2184276"/>
                </a:cubicBezTo>
                <a:lnTo>
                  <a:pt x="6332247" y="2260366"/>
                </a:lnTo>
                <a:close/>
                <a:moveTo>
                  <a:pt x="5948890" y="2165144"/>
                </a:moveTo>
                <a:cubicBezTo>
                  <a:pt x="5949822" y="2146145"/>
                  <a:pt x="5942487" y="2127671"/>
                  <a:pt x="5928771" y="2114490"/>
                </a:cubicBezTo>
                <a:lnTo>
                  <a:pt x="6438598" y="1404240"/>
                </a:lnTo>
                <a:cubicBezTo>
                  <a:pt x="6442326" y="1406177"/>
                  <a:pt x="6446240" y="1407738"/>
                  <a:pt x="6450275" y="1408900"/>
                </a:cubicBezTo>
                <a:lnTo>
                  <a:pt x="6335152" y="2240960"/>
                </a:lnTo>
                <a:close/>
                <a:moveTo>
                  <a:pt x="6469681" y="1411531"/>
                </a:moveTo>
                <a:cubicBezTo>
                  <a:pt x="6479867" y="1411436"/>
                  <a:pt x="6489899" y="1409018"/>
                  <a:pt x="6499010" y="1404459"/>
                </a:cubicBezTo>
                <a:cubicBezTo>
                  <a:pt x="6500435" y="1403747"/>
                  <a:pt x="6501751" y="1402924"/>
                  <a:pt x="6503067" y="1402102"/>
                </a:cubicBezTo>
                <a:lnTo>
                  <a:pt x="7178231" y="2227364"/>
                </a:lnTo>
                <a:lnTo>
                  <a:pt x="7327671" y="2410135"/>
                </a:lnTo>
                <a:cubicBezTo>
                  <a:pt x="7321597" y="2416872"/>
                  <a:pt x="7316970" y="2424783"/>
                  <a:pt x="7314076" y="2433379"/>
                </a:cubicBezTo>
                <a:lnTo>
                  <a:pt x="6354175" y="2244742"/>
                </a:lnTo>
                <a:close/>
                <a:moveTo>
                  <a:pt x="7346803" y="2395224"/>
                </a:moveTo>
                <a:cubicBezTo>
                  <a:pt x="7345268" y="2395991"/>
                  <a:pt x="7343843" y="2396814"/>
                  <a:pt x="7342418" y="2397691"/>
                </a:cubicBezTo>
                <a:lnTo>
                  <a:pt x="7196706" y="2219087"/>
                </a:lnTo>
                <a:lnTo>
                  <a:pt x="6518416" y="1389767"/>
                </a:lnTo>
                <a:cubicBezTo>
                  <a:pt x="6519293" y="1388781"/>
                  <a:pt x="6520170" y="1387849"/>
                  <a:pt x="6520938" y="1386862"/>
                </a:cubicBezTo>
                <a:lnTo>
                  <a:pt x="7597386" y="2020199"/>
                </a:lnTo>
                <a:lnTo>
                  <a:pt x="7400034" y="2392318"/>
                </a:lnTo>
                <a:cubicBezTo>
                  <a:pt x="7382765" y="2385877"/>
                  <a:pt x="7363589" y="2386929"/>
                  <a:pt x="7347132" y="2395224"/>
                </a:cubicBezTo>
                <a:close/>
                <a:moveTo>
                  <a:pt x="6530531" y="1370087"/>
                </a:moveTo>
                <a:cubicBezTo>
                  <a:pt x="6534868" y="1359451"/>
                  <a:pt x="6536342" y="1347865"/>
                  <a:pt x="6534807" y="1336482"/>
                </a:cubicBezTo>
                <a:lnTo>
                  <a:pt x="8172668" y="867715"/>
                </a:lnTo>
                <a:lnTo>
                  <a:pt x="8173765" y="870182"/>
                </a:lnTo>
                <a:cubicBezTo>
                  <a:pt x="8178480" y="879501"/>
                  <a:pt x="8185332" y="887576"/>
                  <a:pt x="8193775" y="893755"/>
                </a:cubicBezTo>
                <a:lnTo>
                  <a:pt x="7606541" y="2002931"/>
                </a:lnTo>
                <a:close/>
                <a:moveTo>
                  <a:pt x="8211372" y="902965"/>
                </a:moveTo>
                <a:cubicBezTo>
                  <a:pt x="8219430" y="905793"/>
                  <a:pt x="8227928" y="907054"/>
                  <a:pt x="8236424" y="906692"/>
                </a:cubicBezTo>
                <a:lnTo>
                  <a:pt x="8548899" y="2517199"/>
                </a:lnTo>
                <a:cubicBezTo>
                  <a:pt x="8542759" y="2518317"/>
                  <a:pt x="8536784" y="2520329"/>
                  <a:pt x="8531192" y="2523174"/>
                </a:cubicBezTo>
                <a:cubicBezTo>
                  <a:pt x="8524449" y="2526589"/>
                  <a:pt x="8518309" y="2531134"/>
                  <a:pt x="8513102" y="2536605"/>
                </a:cubicBezTo>
                <a:lnTo>
                  <a:pt x="7623426" y="2012853"/>
                </a:lnTo>
                <a:close/>
                <a:moveTo>
                  <a:pt x="8294370" y="867057"/>
                </a:moveTo>
                <a:cubicBezTo>
                  <a:pt x="8297823" y="859180"/>
                  <a:pt x="8299687" y="850704"/>
                  <a:pt x="8299852" y="842114"/>
                </a:cubicBezTo>
                <a:lnTo>
                  <a:pt x="9252077" y="727540"/>
                </a:lnTo>
                <a:cubicBezTo>
                  <a:pt x="9252735" y="729409"/>
                  <a:pt x="9253502" y="731240"/>
                  <a:pt x="9254380" y="733022"/>
                </a:cubicBezTo>
                <a:cubicBezTo>
                  <a:pt x="9261122" y="746294"/>
                  <a:pt x="9272086" y="756929"/>
                  <a:pt x="9285572" y="763228"/>
                </a:cubicBezTo>
                <a:lnTo>
                  <a:pt x="9053738" y="1345199"/>
                </a:lnTo>
                <a:close/>
                <a:moveTo>
                  <a:pt x="9254928" y="672007"/>
                </a:moveTo>
                <a:cubicBezTo>
                  <a:pt x="9251639" y="678218"/>
                  <a:pt x="9249391" y="684917"/>
                  <a:pt x="9248240" y="691852"/>
                </a:cubicBezTo>
                <a:lnTo>
                  <a:pt x="8339596" y="584131"/>
                </a:lnTo>
                <a:lnTo>
                  <a:pt x="8508442" y="132029"/>
                </a:lnTo>
                <a:cubicBezTo>
                  <a:pt x="8523243" y="135313"/>
                  <a:pt x="8538757" y="133377"/>
                  <a:pt x="8552298" y="126547"/>
                </a:cubicBezTo>
                <a:cubicBezTo>
                  <a:pt x="8557725" y="123767"/>
                  <a:pt x="8562823" y="120264"/>
                  <a:pt x="8567319" y="116131"/>
                </a:cubicBezTo>
                <a:close/>
                <a:moveTo>
                  <a:pt x="8460036" y="90530"/>
                </a:moveTo>
                <a:cubicBezTo>
                  <a:pt x="8460858" y="92723"/>
                  <a:pt x="8461790" y="94861"/>
                  <a:pt x="8462831" y="96999"/>
                </a:cubicBezTo>
                <a:cubicBezTo>
                  <a:pt x="8468916" y="108960"/>
                  <a:pt x="8478455" y="118801"/>
                  <a:pt x="8490242" y="125231"/>
                </a:cubicBezTo>
                <a:lnTo>
                  <a:pt x="8319642" y="581609"/>
                </a:lnTo>
                <a:lnTo>
                  <a:pt x="6955004" y="419835"/>
                </a:lnTo>
                <a:cubicBezTo>
                  <a:pt x="6955004" y="419012"/>
                  <a:pt x="6955004" y="418190"/>
                  <a:pt x="6955004" y="417368"/>
                </a:cubicBezTo>
                <a:close/>
                <a:moveTo>
                  <a:pt x="6850791" y="476519"/>
                </a:moveTo>
                <a:lnTo>
                  <a:pt x="6852545" y="477615"/>
                </a:lnTo>
                <a:lnTo>
                  <a:pt x="6579870" y="1077950"/>
                </a:lnTo>
                <a:lnTo>
                  <a:pt x="6277207" y="1123287"/>
                </a:lnTo>
                <a:cubicBezTo>
                  <a:pt x="6276122" y="1119663"/>
                  <a:pt x="6274730" y="1116144"/>
                  <a:pt x="6273041" y="1112761"/>
                </a:cubicBezTo>
                <a:cubicBezTo>
                  <a:pt x="6271018" y="1108715"/>
                  <a:pt x="6268573" y="1104889"/>
                  <a:pt x="6265750" y="1101359"/>
                </a:cubicBezTo>
                <a:close/>
                <a:moveTo>
                  <a:pt x="5821652" y="2188661"/>
                </a:moveTo>
                <a:cubicBezTo>
                  <a:pt x="5822145" y="2189813"/>
                  <a:pt x="5822584" y="2190909"/>
                  <a:pt x="5823132" y="2192005"/>
                </a:cubicBezTo>
                <a:cubicBezTo>
                  <a:pt x="5827266" y="2200176"/>
                  <a:pt x="5833077" y="2207386"/>
                  <a:pt x="5840181" y="2213166"/>
                </a:cubicBezTo>
                <a:lnTo>
                  <a:pt x="5282057" y="3138749"/>
                </a:lnTo>
                <a:lnTo>
                  <a:pt x="4288771" y="2632869"/>
                </a:lnTo>
                <a:cubicBezTo>
                  <a:pt x="4291863" y="2623555"/>
                  <a:pt x="4292877" y="2613671"/>
                  <a:pt x="4291732" y="2603924"/>
                </a:cubicBezTo>
                <a:close/>
                <a:moveTo>
                  <a:pt x="2215309" y="6738076"/>
                </a:moveTo>
                <a:cubicBezTo>
                  <a:pt x="2207192" y="6743470"/>
                  <a:pt x="2200361" y="6750580"/>
                  <a:pt x="2195300" y="6758907"/>
                </a:cubicBezTo>
                <a:lnTo>
                  <a:pt x="1636134" y="6476200"/>
                </a:lnTo>
                <a:lnTo>
                  <a:pt x="1935671" y="6093884"/>
                </a:lnTo>
                <a:cubicBezTo>
                  <a:pt x="1949716" y="6101855"/>
                  <a:pt x="1966179" y="6104448"/>
                  <a:pt x="1981994" y="6101175"/>
                </a:cubicBezTo>
                <a:close/>
                <a:moveTo>
                  <a:pt x="3422778" y="4353399"/>
                </a:moveTo>
                <a:lnTo>
                  <a:pt x="3266047" y="4914813"/>
                </a:lnTo>
                <a:cubicBezTo>
                  <a:pt x="3250072" y="4913612"/>
                  <a:pt x="3234224" y="4918359"/>
                  <a:pt x="3221533" y="4928134"/>
                </a:cubicBezTo>
                <a:lnTo>
                  <a:pt x="2175290" y="3963299"/>
                </a:lnTo>
                <a:cubicBezTo>
                  <a:pt x="2177024" y="3960750"/>
                  <a:pt x="2178563" y="3958075"/>
                  <a:pt x="2179895" y="3955295"/>
                </a:cubicBezTo>
                <a:close/>
                <a:moveTo>
                  <a:pt x="2150292" y="3985118"/>
                </a:moveTo>
                <a:cubicBezTo>
                  <a:pt x="2154459" y="3983018"/>
                  <a:pt x="2158391" y="3980480"/>
                  <a:pt x="2162024" y="3977552"/>
                </a:cubicBezTo>
                <a:lnTo>
                  <a:pt x="3207828" y="4942113"/>
                </a:lnTo>
                <a:cubicBezTo>
                  <a:pt x="3204599" y="4946597"/>
                  <a:pt x="3201929" y="4951454"/>
                  <a:pt x="3199879" y="4956585"/>
                </a:cubicBezTo>
                <a:lnTo>
                  <a:pt x="2069049" y="4773267"/>
                </a:lnTo>
                <a:lnTo>
                  <a:pt x="2125349" y="3992080"/>
                </a:lnTo>
                <a:cubicBezTo>
                  <a:pt x="2134038" y="3991406"/>
                  <a:pt x="2142512" y="3989043"/>
                  <a:pt x="2150292" y="3985118"/>
                </a:cubicBezTo>
                <a:close/>
                <a:moveTo>
                  <a:pt x="3195438" y="4975718"/>
                </a:moveTo>
                <a:cubicBezTo>
                  <a:pt x="3194419" y="4987647"/>
                  <a:pt x="3196677" y="4999625"/>
                  <a:pt x="3201962" y="5010364"/>
                </a:cubicBezTo>
                <a:lnTo>
                  <a:pt x="2012858" y="5986820"/>
                </a:lnTo>
                <a:cubicBezTo>
                  <a:pt x="2004350" y="5979091"/>
                  <a:pt x="1993978" y="5973708"/>
                  <a:pt x="1982762" y="5971197"/>
                </a:cubicBezTo>
                <a:lnTo>
                  <a:pt x="2067624" y="4793057"/>
                </a:lnTo>
                <a:close/>
                <a:moveTo>
                  <a:pt x="1963246" y="5969771"/>
                </a:moveTo>
                <a:cubicBezTo>
                  <a:pt x="1957852" y="5970221"/>
                  <a:pt x="1952529" y="5971328"/>
                  <a:pt x="1947403" y="5973060"/>
                </a:cubicBezTo>
                <a:lnTo>
                  <a:pt x="1309077" y="4708415"/>
                </a:lnTo>
                <a:cubicBezTo>
                  <a:pt x="1320913" y="4700087"/>
                  <a:pt x="1329690" y="4688109"/>
                  <a:pt x="1334075" y="4674317"/>
                </a:cubicBezTo>
                <a:lnTo>
                  <a:pt x="2048217" y="4789713"/>
                </a:lnTo>
                <a:close/>
                <a:moveTo>
                  <a:pt x="1258149" y="4719379"/>
                </a:moveTo>
                <a:cubicBezTo>
                  <a:pt x="1269300" y="4721544"/>
                  <a:pt x="1280817" y="4720793"/>
                  <a:pt x="1291590" y="4717186"/>
                </a:cubicBezTo>
                <a:lnTo>
                  <a:pt x="1929915" y="5981832"/>
                </a:lnTo>
                <a:cubicBezTo>
                  <a:pt x="1922032" y="5987374"/>
                  <a:pt x="1915465" y="5994577"/>
                  <a:pt x="1910673" y="6002938"/>
                </a:cubicBezTo>
                <a:lnTo>
                  <a:pt x="940850" y="5621280"/>
                </a:lnTo>
                <a:close/>
                <a:moveTo>
                  <a:pt x="1903492" y="6021083"/>
                </a:moveTo>
                <a:cubicBezTo>
                  <a:pt x="1903021" y="6023090"/>
                  <a:pt x="1902653" y="6025123"/>
                  <a:pt x="1902396" y="6027168"/>
                </a:cubicBezTo>
                <a:lnTo>
                  <a:pt x="840694" y="6041421"/>
                </a:lnTo>
                <a:cubicBezTo>
                  <a:pt x="839598" y="6034706"/>
                  <a:pt x="837470" y="6028193"/>
                  <a:pt x="834390" y="6022125"/>
                </a:cubicBezTo>
                <a:cubicBezTo>
                  <a:pt x="828803" y="6010996"/>
                  <a:pt x="820175" y="6001682"/>
                  <a:pt x="809501" y="5995263"/>
                </a:cubicBezTo>
                <a:lnTo>
                  <a:pt x="934491" y="5639754"/>
                </a:lnTo>
                <a:close/>
                <a:moveTo>
                  <a:pt x="791411" y="5987698"/>
                </a:moveTo>
                <a:cubicBezTo>
                  <a:pt x="775875" y="5983690"/>
                  <a:pt x="759412" y="5985461"/>
                  <a:pt x="745088" y="5992686"/>
                </a:cubicBezTo>
                <a:cubicBezTo>
                  <a:pt x="742094" y="5994282"/>
                  <a:pt x="739238" y="5996118"/>
                  <a:pt x="736536" y="5998168"/>
                </a:cubicBezTo>
                <a:lnTo>
                  <a:pt x="75405" y="5301952"/>
                </a:lnTo>
                <a:lnTo>
                  <a:pt x="916291" y="5632902"/>
                </a:lnTo>
                <a:close/>
                <a:moveTo>
                  <a:pt x="840310" y="6064446"/>
                </a:moveTo>
                <a:lnTo>
                  <a:pt x="1902670" y="6046958"/>
                </a:lnTo>
                <a:cubicBezTo>
                  <a:pt x="1903750" y="6053602"/>
                  <a:pt x="1905860" y="6060038"/>
                  <a:pt x="1908919" y="6066036"/>
                </a:cubicBezTo>
                <a:cubicBezTo>
                  <a:pt x="1911759" y="6071819"/>
                  <a:pt x="1915459" y="6077142"/>
                  <a:pt x="1919883" y="6081824"/>
                </a:cubicBezTo>
                <a:lnTo>
                  <a:pt x="1618044" y="6467209"/>
                </a:lnTo>
                <a:lnTo>
                  <a:pt x="838172" y="6072998"/>
                </a:lnTo>
                <a:cubicBezTo>
                  <a:pt x="839077" y="6070196"/>
                  <a:pt x="839789" y="6067340"/>
                  <a:pt x="840310" y="6064446"/>
                </a:cubicBezTo>
                <a:close/>
                <a:moveTo>
                  <a:pt x="3285289" y="4918979"/>
                </a:moveTo>
                <a:lnTo>
                  <a:pt x="3441526" y="4359210"/>
                </a:lnTo>
                <a:lnTo>
                  <a:pt x="3982107" y="4532387"/>
                </a:lnTo>
                <a:cubicBezTo>
                  <a:pt x="3974027" y="4548888"/>
                  <a:pt x="3973150" y="4568009"/>
                  <a:pt x="3979695" y="4585179"/>
                </a:cubicBezTo>
                <a:lnTo>
                  <a:pt x="3311657" y="4937344"/>
                </a:lnTo>
                <a:cubicBezTo>
                  <a:pt x="3304470" y="4929143"/>
                  <a:pt x="3295381" y="4922833"/>
                  <a:pt x="3285179" y="4918979"/>
                </a:cubicBezTo>
                <a:close/>
                <a:moveTo>
                  <a:pt x="4062364" y="4498234"/>
                </a:moveTo>
                <a:cubicBezTo>
                  <a:pt x="4056772" y="4496425"/>
                  <a:pt x="4050967" y="4495373"/>
                  <a:pt x="4045096" y="4495110"/>
                </a:cubicBezTo>
                <a:lnTo>
                  <a:pt x="3814851" y="4131323"/>
                </a:lnTo>
                <a:lnTo>
                  <a:pt x="3631971" y="3842037"/>
                </a:lnTo>
                <a:cubicBezTo>
                  <a:pt x="3646422" y="3829681"/>
                  <a:pt x="3654864" y="3811710"/>
                  <a:pt x="3655160" y="3792699"/>
                </a:cubicBezTo>
                <a:lnTo>
                  <a:pt x="4125517" y="3721433"/>
                </a:lnTo>
                <a:close/>
                <a:moveTo>
                  <a:pt x="3581372" y="3857770"/>
                </a:moveTo>
                <a:cubicBezTo>
                  <a:pt x="3593005" y="3859004"/>
                  <a:pt x="3604758" y="3857113"/>
                  <a:pt x="3615415" y="3852288"/>
                </a:cubicBezTo>
                <a:lnTo>
                  <a:pt x="3799173" y="4142835"/>
                </a:lnTo>
                <a:lnTo>
                  <a:pt x="4023387" y="4497357"/>
                </a:lnTo>
                <a:cubicBezTo>
                  <a:pt x="4019380" y="4498508"/>
                  <a:pt x="4015487" y="4500032"/>
                  <a:pt x="4011765" y="4501907"/>
                </a:cubicBezTo>
                <a:cubicBezTo>
                  <a:pt x="4005017" y="4505322"/>
                  <a:pt x="3998899" y="4509867"/>
                  <a:pt x="3993674" y="4515338"/>
                </a:cubicBezTo>
                <a:lnTo>
                  <a:pt x="3446679" y="4340188"/>
                </a:lnTo>
                <a:close/>
                <a:moveTo>
                  <a:pt x="4088787" y="4514516"/>
                </a:moveTo>
                <a:cubicBezTo>
                  <a:pt x="4086386" y="4512148"/>
                  <a:pt x="4083821" y="4509949"/>
                  <a:pt x="4081112" y="4507937"/>
                </a:cubicBezTo>
                <a:lnTo>
                  <a:pt x="4145362" y="3718527"/>
                </a:lnTo>
                <a:lnTo>
                  <a:pt x="4967061" y="3594085"/>
                </a:lnTo>
                <a:cubicBezTo>
                  <a:pt x="4969204" y="3601475"/>
                  <a:pt x="4972718" y="3608394"/>
                  <a:pt x="4977422" y="3614479"/>
                </a:cubicBezTo>
                <a:lnTo>
                  <a:pt x="4637537" y="3958804"/>
                </a:lnTo>
                <a:close/>
                <a:moveTo>
                  <a:pt x="4255715" y="2671079"/>
                </a:moveTo>
                <a:cubicBezTo>
                  <a:pt x="4257305" y="2670256"/>
                  <a:pt x="4258840" y="2669325"/>
                  <a:pt x="4260375" y="2668392"/>
                </a:cubicBezTo>
                <a:lnTo>
                  <a:pt x="4981095" y="3530494"/>
                </a:lnTo>
                <a:cubicBezTo>
                  <a:pt x="4970268" y="3542730"/>
                  <a:pt x="4964304" y="3558507"/>
                  <a:pt x="4964320" y="3574844"/>
                </a:cubicBezTo>
                <a:lnTo>
                  <a:pt x="4147006" y="3698792"/>
                </a:lnTo>
                <a:lnTo>
                  <a:pt x="4230059" y="2678096"/>
                </a:lnTo>
                <a:cubicBezTo>
                  <a:pt x="4238995" y="2677493"/>
                  <a:pt x="4247717" y="2675108"/>
                  <a:pt x="4255715" y="2671079"/>
                </a:cubicBezTo>
                <a:close/>
                <a:moveTo>
                  <a:pt x="5000611" y="3515309"/>
                </a:moveTo>
                <a:cubicBezTo>
                  <a:pt x="4998966" y="3516131"/>
                  <a:pt x="4997431" y="3517063"/>
                  <a:pt x="4995896" y="3517995"/>
                </a:cubicBezTo>
                <a:lnTo>
                  <a:pt x="4368754" y="2767617"/>
                </a:lnTo>
                <a:lnTo>
                  <a:pt x="4275560" y="2655893"/>
                </a:lnTo>
                <a:cubicBezTo>
                  <a:pt x="4277161" y="2654150"/>
                  <a:pt x="4278663" y="2652319"/>
                  <a:pt x="4280055" y="2650411"/>
                </a:cubicBezTo>
                <a:lnTo>
                  <a:pt x="5272300" y="3155689"/>
                </a:lnTo>
                <a:lnTo>
                  <a:pt x="5056528" y="3513500"/>
                </a:lnTo>
                <a:cubicBezTo>
                  <a:pt x="5038547" y="3505787"/>
                  <a:pt x="5018071" y="3506434"/>
                  <a:pt x="5000611" y="3515254"/>
                </a:cubicBezTo>
                <a:close/>
                <a:moveTo>
                  <a:pt x="4203142" y="2674203"/>
                </a:moveTo>
                <a:cubicBezTo>
                  <a:pt x="4205604" y="2675092"/>
                  <a:pt x="4208109" y="2675843"/>
                  <a:pt x="4210653" y="2676451"/>
                </a:cubicBezTo>
                <a:lnTo>
                  <a:pt x="4127162" y="3701588"/>
                </a:lnTo>
                <a:lnTo>
                  <a:pt x="3652638" y="3773402"/>
                </a:lnTo>
                <a:cubicBezTo>
                  <a:pt x="3651476" y="3769362"/>
                  <a:pt x="3649952" y="3765437"/>
                  <a:pt x="3648088" y="3761671"/>
                </a:cubicBezTo>
                <a:cubicBezTo>
                  <a:pt x="3643588" y="3752877"/>
                  <a:pt x="3637206" y="3745186"/>
                  <a:pt x="3629395" y="3739139"/>
                </a:cubicBezTo>
                <a:close/>
                <a:moveTo>
                  <a:pt x="3524414" y="3808432"/>
                </a:moveTo>
                <a:cubicBezTo>
                  <a:pt x="3525604" y="3812938"/>
                  <a:pt x="3527259" y="3817313"/>
                  <a:pt x="3529348" y="3821479"/>
                </a:cubicBezTo>
                <a:cubicBezTo>
                  <a:pt x="3536294" y="3835404"/>
                  <a:pt x="3547943" y="3846417"/>
                  <a:pt x="3562240" y="3852562"/>
                </a:cubicBezTo>
                <a:lnTo>
                  <a:pt x="3428040" y="4334377"/>
                </a:lnTo>
                <a:lnTo>
                  <a:pt x="2185871" y="3936492"/>
                </a:lnTo>
                <a:cubicBezTo>
                  <a:pt x="2186261" y="3934206"/>
                  <a:pt x="2186518" y="3931898"/>
                  <a:pt x="2186638" y="3929585"/>
                </a:cubicBezTo>
                <a:close/>
                <a:moveTo>
                  <a:pt x="2076778" y="3975963"/>
                </a:moveTo>
                <a:cubicBezTo>
                  <a:pt x="2085090" y="3983199"/>
                  <a:pt x="2095076" y="3988253"/>
                  <a:pt x="2105833" y="3990654"/>
                </a:cubicBezTo>
                <a:lnTo>
                  <a:pt x="2049643" y="4770361"/>
                </a:lnTo>
                <a:lnTo>
                  <a:pt x="1336981" y="4655239"/>
                </a:lnTo>
                <a:cubicBezTo>
                  <a:pt x="1337118" y="4644527"/>
                  <a:pt x="1334673" y="4633942"/>
                  <a:pt x="1329854" y="4624376"/>
                </a:cubicBezTo>
                <a:cubicBezTo>
                  <a:pt x="1328933" y="4622495"/>
                  <a:pt x="1327908" y="4620664"/>
                  <a:pt x="1326784" y="4618894"/>
                </a:cubicBezTo>
                <a:close/>
                <a:moveTo>
                  <a:pt x="1216486" y="4692462"/>
                </a:moveTo>
                <a:cubicBezTo>
                  <a:pt x="1222483" y="4701025"/>
                  <a:pt x="1230432" y="4708031"/>
                  <a:pt x="1239675" y="4712910"/>
                </a:cubicBezTo>
                <a:lnTo>
                  <a:pt x="922760" y="5614098"/>
                </a:lnTo>
                <a:lnTo>
                  <a:pt x="62083" y="5275310"/>
                </a:lnTo>
                <a:close/>
                <a:moveTo>
                  <a:pt x="822110" y="6098983"/>
                </a:moveTo>
                <a:cubicBezTo>
                  <a:pt x="824769" y="6096373"/>
                  <a:pt x="827192" y="6093528"/>
                  <a:pt x="829346" y="6090485"/>
                </a:cubicBezTo>
                <a:lnTo>
                  <a:pt x="1605764" y="6482888"/>
                </a:lnTo>
                <a:lnTo>
                  <a:pt x="1452870" y="6678048"/>
                </a:lnTo>
                <a:cubicBezTo>
                  <a:pt x="1432724" y="6663454"/>
                  <a:pt x="1406109" y="6661338"/>
                  <a:pt x="1383907" y="6672566"/>
                </a:cubicBezTo>
                <a:cubicBezTo>
                  <a:pt x="1382043" y="6673498"/>
                  <a:pt x="1380234" y="6674539"/>
                  <a:pt x="1378425" y="6675636"/>
                </a:cubicBezTo>
                <a:close/>
                <a:moveTo>
                  <a:pt x="1480281" y="6728701"/>
                </a:moveTo>
                <a:cubicBezTo>
                  <a:pt x="1479842" y="6719371"/>
                  <a:pt x="1477452" y="6710238"/>
                  <a:pt x="1473264" y="6701894"/>
                </a:cubicBezTo>
                <a:cubicBezTo>
                  <a:pt x="1471498" y="6698419"/>
                  <a:pt x="1469443" y="6695102"/>
                  <a:pt x="1467124" y="6691972"/>
                </a:cubicBezTo>
                <a:lnTo>
                  <a:pt x="1623800" y="6492043"/>
                </a:lnTo>
                <a:lnTo>
                  <a:pt x="2187899" y="6777108"/>
                </a:lnTo>
                <a:cubicBezTo>
                  <a:pt x="2187468" y="6778659"/>
                  <a:pt x="2187120" y="6780232"/>
                  <a:pt x="2186857" y="6781822"/>
                </a:cubicBezTo>
                <a:close/>
                <a:moveTo>
                  <a:pt x="2272432" y="6730236"/>
                </a:moveTo>
                <a:cubicBezTo>
                  <a:pt x="2259680" y="6726087"/>
                  <a:pt x="2245966" y="6725933"/>
                  <a:pt x="2233126" y="6729798"/>
                </a:cubicBezTo>
                <a:lnTo>
                  <a:pt x="2000085" y="6094432"/>
                </a:lnTo>
                <a:cubicBezTo>
                  <a:pt x="2031545" y="6077202"/>
                  <a:pt x="2043673" y="6038132"/>
                  <a:pt x="2027495" y="6006117"/>
                </a:cubicBezTo>
                <a:cubicBezTo>
                  <a:pt x="2026728" y="6004692"/>
                  <a:pt x="2025905" y="6003321"/>
                  <a:pt x="2025083" y="6001951"/>
                </a:cubicBezTo>
                <a:lnTo>
                  <a:pt x="2642468" y="5495139"/>
                </a:lnTo>
                <a:lnTo>
                  <a:pt x="3213090" y="5026536"/>
                </a:lnTo>
                <a:cubicBezTo>
                  <a:pt x="3214516" y="5028000"/>
                  <a:pt x="3215996" y="5029425"/>
                  <a:pt x="3217531" y="5030812"/>
                </a:cubicBezTo>
                <a:close/>
                <a:moveTo>
                  <a:pt x="5096217" y="3566072"/>
                </a:moveTo>
                <a:cubicBezTo>
                  <a:pt x="5094123" y="3549341"/>
                  <a:pt x="5085686" y="3534057"/>
                  <a:pt x="5072645" y="3523367"/>
                </a:cubicBezTo>
                <a:lnTo>
                  <a:pt x="5289129" y="3164405"/>
                </a:lnTo>
                <a:lnTo>
                  <a:pt x="6090929" y="3572706"/>
                </a:lnTo>
                <a:cubicBezTo>
                  <a:pt x="6089443" y="3576417"/>
                  <a:pt x="6088286" y="3580249"/>
                  <a:pt x="6087475" y="3584163"/>
                </a:cubicBezTo>
                <a:close/>
                <a:moveTo>
                  <a:pt x="6194813" y="3546063"/>
                </a:moveTo>
                <a:cubicBezTo>
                  <a:pt x="6188849" y="3541107"/>
                  <a:pt x="6182056" y="3537248"/>
                  <a:pt x="6174749" y="3534660"/>
                </a:cubicBezTo>
                <a:lnTo>
                  <a:pt x="6351598" y="2264149"/>
                </a:lnTo>
                <a:lnTo>
                  <a:pt x="7310677" y="2452566"/>
                </a:lnTo>
                <a:cubicBezTo>
                  <a:pt x="7310353" y="2463645"/>
                  <a:pt x="7312804" y="2474631"/>
                  <a:pt x="7317803" y="2484526"/>
                </a:cubicBezTo>
                <a:cubicBezTo>
                  <a:pt x="7319382" y="2487634"/>
                  <a:pt x="7321219" y="2490600"/>
                  <a:pt x="7323285" y="2493407"/>
                </a:cubicBezTo>
                <a:close/>
                <a:moveTo>
                  <a:pt x="7443506" y="2453004"/>
                </a:moveTo>
                <a:cubicBezTo>
                  <a:pt x="7443117" y="2432841"/>
                  <a:pt x="7433501" y="2413967"/>
                  <a:pt x="7417412" y="2401802"/>
                </a:cubicBezTo>
                <a:lnTo>
                  <a:pt x="7614271" y="2030122"/>
                </a:lnTo>
                <a:lnTo>
                  <a:pt x="8502083" y="2552503"/>
                </a:lnTo>
                <a:cubicBezTo>
                  <a:pt x="8500164" y="2556346"/>
                  <a:pt x="8498574" y="2560364"/>
                  <a:pt x="8497423" y="2564508"/>
                </a:cubicBezTo>
                <a:close/>
                <a:moveTo>
                  <a:pt x="9611697" y="1671598"/>
                </a:moveTo>
                <a:cubicBezTo>
                  <a:pt x="9604899" y="1675029"/>
                  <a:pt x="9598759" y="1679610"/>
                  <a:pt x="9593552" y="1685138"/>
                </a:cubicBezTo>
                <a:lnTo>
                  <a:pt x="9070677" y="1355779"/>
                </a:lnTo>
                <a:lnTo>
                  <a:pt x="9304485" y="768491"/>
                </a:lnTo>
                <a:cubicBezTo>
                  <a:pt x="9311666" y="769521"/>
                  <a:pt x="9318958" y="769373"/>
                  <a:pt x="9326084" y="768052"/>
                </a:cubicBezTo>
                <a:lnTo>
                  <a:pt x="9618879" y="1668528"/>
                </a:lnTo>
                <a:cubicBezTo>
                  <a:pt x="9616412" y="1669409"/>
                  <a:pt x="9614054" y="1670435"/>
                  <a:pt x="9611697" y="1671598"/>
                </a:cubicBezTo>
                <a:close/>
              </a:path>
            </a:pathLst>
          </a:custGeom>
          <a:solidFill>
            <a:srgbClr val="EF8735">
              <a:alpha val="1176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43" descr="徽标, 公司名称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51761" y="-1197777"/>
            <a:ext cx="5550315" cy="3922135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43"/>
          <p:cNvSpPr txBox="1"/>
          <p:nvPr/>
        </p:nvSpPr>
        <p:spPr>
          <a:xfrm>
            <a:off x="2839524" y="2735508"/>
            <a:ext cx="651293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E25B1B"/>
                </a:solidFill>
                <a:latin typeface="Arial"/>
                <a:ea typeface="Arial"/>
                <a:cs typeface="Arial"/>
                <a:sym typeface="Arial"/>
              </a:rPr>
              <a:t>THANK  YOU</a:t>
            </a:r>
            <a:endParaRPr b="1" dirty="0"/>
          </a:p>
        </p:txBody>
      </p:sp>
      <p:pic>
        <p:nvPicPr>
          <p:cNvPr id="705" name="Google Shape;705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10800000" flipH="1">
            <a:off x="4676124" y="4780564"/>
            <a:ext cx="2811234" cy="682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1" name="Google Shape;711;p43"/>
          <p:cNvGrpSpPr/>
          <p:nvPr/>
        </p:nvGrpSpPr>
        <p:grpSpPr>
          <a:xfrm rot="10800000">
            <a:off x="10709613" y="132399"/>
            <a:ext cx="1255968" cy="1093250"/>
            <a:chOff x="4446685" y="-3117543"/>
            <a:chExt cx="5171599" cy="4501587"/>
          </a:xfrm>
        </p:grpSpPr>
        <p:sp>
          <p:nvSpPr>
            <p:cNvPr id="712" name="Google Shape;712;p43"/>
            <p:cNvSpPr/>
            <p:nvPr/>
          </p:nvSpPr>
          <p:spPr>
            <a:xfrm>
              <a:off x="6316108" y="-1267025"/>
              <a:ext cx="73727" cy="609791"/>
            </a:xfrm>
            <a:custGeom>
              <a:avLst/>
              <a:gdLst/>
              <a:ahLst/>
              <a:cxnLst/>
              <a:rect l="l" t="t" r="r" b="b"/>
              <a:pathLst>
                <a:path w="73727" h="609791" extrusionOk="0">
                  <a:moveTo>
                    <a:pt x="73510" y="38660"/>
                  </a:moveTo>
                  <a:lnTo>
                    <a:pt x="73510" y="574727"/>
                  </a:lnTo>
                  <a:cubicBezTo>
                    <a:pt x="72472" y="595063"/>
                    <a:pt x="55156" y="610703"/>
                    <a:pt x="34820" y="609665"/>
                  </a:cubicBezTo>
                  <a:cubicBezTo>
                    <a:pt x="15941" y="608703"/>
                    <a:pt x="844" y="593615"/>
                    <a:pt x="-118" y="574727"/>
                  </a:cubicBezTo>
                  <a:lnTo>
                    <a:pt x="-118" y="38660"/>
                  </a:lnTo>
                  <a:cubicBezTo>
                    <a:pt x="-1156" y="18325"/>
                    <a:pt x="14493" y="1008"/>
                    <a:pt x="34820" y="-30"/>
                  </a:cubicBezTo>
                  <a:cubicBezTo>
                    <a:pt x="55156" y="-1059"/>
                    <a:pt x="72472" y="14581"/>
                    <a:pt x="73510" y="34917"/>
                  </a:cubicBezTo>
                  <a:cubicBezTo>
                    <a:pt x="73577" y="36165"/>
                    <a:pt x="73577" y="37413"/>
                    <a:pt x="73510" y="38660"/>
                  </a:cubicBezTo>
                  <a:close/>
                </a:path>
              </a:pathLst>
            </a:custGeom>
            <a:solidFill>
              <a:srgbClr val="EF87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5581155" y="489821"/>
              <a:ext cx="404574" cy="262996"/>
            </a:xfrm>
            <a:custGeom>
              <a:avLst/>
              <a:gdLst/>
              <a:ahLst/>
              <a:cxnLst/>
              <a:rect l="l" t="t" r="r" b="b"/>
              <a:pathLst>
                <a:path w="404574" h="262996" extrusionOk="0">
                  <a:moveTo>
                    <a:pt x="4649" y="244344"/>
                  </a:moveTo>
                  <a:cubicBezTo>
                    <a:pt x="11212" y="255831"/>
                    <a:pt x="23423" y="262918"/>
                    <a:pt x="36653" y="262918"/>
                  </a:cubicBezTo>
                  <a:cubicBezTo>
                    <a:pt x="43035" y="262937"/>
                    <a:pt x="49312" y="261260"/>
                    <a:pt x="54846" y="258060"/>
                  </a:cubicBezTo>
                  <a:lnTo>
                    <a:pt x="386697" y="68132"/>
                  </a:lnTo>
                  <a:cubicBezTo>
                    <a:pt x="404061" y="57606"/>
                    <a:pt x="409605" y="34994"/>
                    <a:pt x="399070" y="17630"/>
                  </a:cubicBezTo>
                  <a:cubicBezTo>
                    <a:pt x="388926" y="895"/>
                    <a:pt x="367447" y="-4954"/>
                    <a:pt x="350216" y="4314"/>
                  </a:cubicBezTo>
                  <a:lnTo>
                    <a:pt x="18365" y="194242"/>
                  </a:lnTo>
                  <a:cubicBezTo>
                    <a:pt x="763" y="204301"/>
                    <a:pt x="-5381" y="226723"/>
                    <a:pt x="4649" y="244344"/>
                  </a:cubicBezTo>
                  <a:close/>
                </a:path>
              </a:pathLst>
            </a:custGeom>
            <a:solidFill>
              <a:srgbClr val="EF87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327890" y="551554"/>
              <a:ext cx="73535" cy="608896"/>
            </a:xfrm>
            <a:custGeom>
              <a:avLst/>
              <a:gdLst/>
              <a:ahLst/>
              <a:cxnLst/>
              <a:rect l="l" t="t" r="r" b="b"/>
              <a:pathLst>
                <a:path w="73535" h="608896" extrusionOk="0">
                  <a:moveTo>
                    <a:pt x="36648" y="-78"/>
                  </a:moveTo>
                  <a:cubicBezTo>
                    <a:pt x="16341" y="-78"/>
                    <a:pt x="-119" y="16381"/>
                    <a:pt x="-119" y="36688"/>
                  </a:cubicBezTo>
                  <a:cubicBezTo>
                    <a:pt x="-119" y="36717"/>
                    <a:pt x="-119" y="36755"/>
                    <a:pt x="-119" y="36784"/>
                  </a:cubicBezTo>
                  <a:lnTo>
                    <a:pt x="-119" y="570184"/>
                  </a:lnTo>
                  <a:cubicBezTo>
                    <a:pt x="-1147" y="590462"/>
                    <a:pt x="14455" y="607741"/>
                    <a:pt x="34733" y="608770"/>
                  </a:cubicBezTo>
                  <a:cubicBezTo>
                    <a:pt x="55012" y="609807"/>
                    <a:pt x="72290" y="594205"/>
                    <a:pt x="73319" y="573927"/>
                  </a:cubicBezTo>
                  <a:cubicBezTo>
                    <a:pt x="73386" y="572679"/>
                    <a:pt x="73386" y="571431"/>
                    <a:pt x="73319" y="570184"/>
                  </a:cubicBezTo>
                  <a:lnTo>
                    <a:pt x="73319" y="36784"/>
                  </a:lnTo>
                  <a:cubicBezTo>
                    <a:pt x="73376" y="16476"/>
                    <a:pt x="56955" y="-21"/>
                    <a:pt x="36648" y="-78"/>
                  </a:cubicBezTo>
                  <a:close/>
                </a:path>
              </a:pathLst>
            </a:custGeom>
            <a:solidFill>
              <a:srgbClr val="EF87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536353" y="-1186615"/>
              <a:ext cx="668466" cy="73535"/>
            </a:xfrm>
            <a:custGeom>
              <a:avLst/>
              <a:gdLst/>
              <a:ahLst/>
              <a:cxnLst/>
              <a:rect l="l" t="t" r="r" b="b"/>
              <a:pathLst>
                <a:path w="668466" h="73535" extrusionOk="0">
                  <a:moveTo>
                    <a:pt x="633400" y="-30"/>
                  </a:moveTo>
                  <a:lnTo>
                    <a:pt x="38468" y="-30"/>
                  </a:lnTo>
                  <a:cubicBezTo>
                    <a:pt x="18189" y="-1059"/>
                    <a:pt x="911" y="14543"/>
                    <a:pt x="-118" y="34822"/>
                  </a:cubicBezTo>
                  <a:cubicBezTo>
                    <a:pt x="-1156" y="55101"/>
                    <a:pt x="14446" y="72379"/>
                    <a:pt x="34725" y="73408"/>
                  </a:cubicBezTo>
                  <a:cubicBezTo>
                    <a:pt x="35972" y="73475"/>
                    <a:pt x="37220" y="73475"/>
                    <a:pt x="38468" y="73408"/>
                  </a:cubicBezTo>
                  <a:lnTo>
                    <a:pt x="633400" y="73408"/>
                  </a:lnTo>
                  <a:cubicBezTo>
                    <a:pt x="653678" y="72379"/>
                    <a:pt x="669280" y="55101"/>
                    <a:pt x="668251" y="34822"/>
                  </a:cubicBezTo>
                  <a:cubicBezTo>
                    <a:pt x="667289" y="15982"/>
                    <a:pt x="652230" y="932"/>
                    <a:pt x="633400" y="-30"/>
                  </a:cubicBezTo>
                  <a:close/>
                </a:path>
              </a:pathLst>
            </a:custGeom>
            <a:solidFill>
              <a:srgbClr val="EF87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446685" y="-3117543"/>
              <a:ext cx="5171599" cy="4501587"/>
            </a:xfrm>
            <a:custGeom>
              <a:avLst/>
              <a:gdLst/>
              <a:ahLst/>
              <a:cxnLst/>
              <a:rect l="l" t="t" r="r" b="b"/>
              <a:pathLst>
                <a:path w="5171599" h="4501587" extrusionOk="0">
                  <a:moveTo>
                    <a:pt x="5171432" y="2912259"/>
                  </a:moveTo>
                  <a:cubicBezTo>
                    <a:pt x="5171556" y="2988697"/>
                    <a:pt x="5109701" y="3050762"/>
                    <a:pt x="5033263" y="3050886"/>
                  </a:cubicBezTo>
                  <a:cubicBezTo>
                    <a:pt x="4970740" y="3050990"/>
                    <a:pt x="4915915" y="3009166"/>
                    <a:pt x="4899494" y="2948835"/>
                  </a:cubicBezTo>
                  <a:lnTo>
                    <a:pt x="3939469" y="2948835"/>
                  </a:lnTo>
                  <a:lnTo>
                    <a:pt x="3939469" y="3531574"/>
                  </a:lnTo>
                  <a:cubicBezTo>
                    <a:pt x="3939478" y="3544681"/>
                    <a:pt x="3932515" y="3556796"/>
                    <a:pt x="3921181" y="3563388"/>
                  </a:cubicBezTo>
                  <a:lnTo>
                    <a:pt x="3500081" y="3806466"/>
                  </a:lnTo>
                  <a:cubicBezTo>
                    <a:pt x="3519368" y="3880484"/>
                    <a:pt x="3475011" y="3956123"/>
                    <a:pt x="3400992" y="3975411"/>
                  </a:cubicBezTo>
                  <a:cubicBezTo>
                    <a:pt x="3326973" y="3994699"/>
                    <a:pt x="3251335" y="3950341"/>
                    <a:pt x="3232047" y="3876322"/>
                  </a:cubicBezTo>
                  <a:cubicBezTo>
                    <a:pt x="3229066" y="3864864"/>
                    <a:pt x="3227561" y="3853072"/>
                    <a:pt x="3227570" y="3841232"/>
                  </a:cubicBezTo>
                  <a:cubicBezTo>
                    <a:pt x="3227684" y="3829478"/>
                    <a:pt x="3229313" y="3817800"/>
                    <a:pt x="3232428" y="3806466"/>
                  </a:cubicBezTo>
                  <a:lnTo>
                    <a:pt x="2811328" y="3563388"/>
                  </a:lnTo>
                  <a:cubicBezTo>
                    <a:pt x="2799993" y="3556816"/>
                    <a:pt x="2793049" y="3544681"/>
                    <a:pt x="2793135" y="3531574"/>
                  </a:cubicBezTo>
                  <a:lnTo>
                    <a:pt x="2793135" y="2933690"/>
                  </a:lnTo>
                  <a:lnTo>
                    <a:pt x="2072569" y="2529068"/>
                  </a:lnTo>
                  <a:lnTo>
                    <a:pt x="1509546" y="2854156"/>
                  </a:lnTo>
                  <a:lnTo>
                    <a:pt x="1509546" y="3460803"/>
                  </a:lnTo>
                  <a:lnTo>
                    <a:pt x="1924550" y="3700452"/>
                  </a:lnTo>
                  <a:cubicBezTo>
                    <a:pt x="1935942" y="3706987"/>
                    <a:pt x="1942962" y="3719131"/>
                    <a:pt x="1942933" y="3732266"/>
                  </a:cubicBezTo>
                  <a:lnTo>
                    <a:pt x="1942933" y="4220613"/>
                  </a:lnTo>
                  <a:cubicBezTo>
                    <a:pt x="1942924" y="4233738"/>
                    <a:pt x="1935914" y="4245863"/>
                    <a:pt x="1924550" y="4252426"/>
                  </a:cubicBezTo>
                  <a:lnTo>
                    <a:pt x="1501640" y="4496552"/>
                  </a:lnTo>
                  <a:cubicBezTo>
                    <a:pt x="1490277" y="4503162"/>
                    <a:pt x="1476237" y="4503162"/>
                    <a:pt x="1464874" y="4496552"/>
                  </a:cubicBezTo>
                  <a:lnTo>
                    <a:pt x="1041964" y="4252426"/>
                  </a:lnTo>
                  <a:cubicBezTo>
                    <a:pt x="1030619" y="4245854"/>
                    <a:pt x="1023647" y="4233729"/>
                    <a:pt x="1023676" y="4220613"/>
                  </a:cubicBezTo>
                  <a:lnTo>
                    <a:pt x="1023676" y="3732266"/>
                  </a:lnTo>
                  <a:cubicBezTo>
                    <a:pt x="1023609" y="3719141"/>
                    <a:pt x="1030591" y="3706996"/>
                    <a:pt x="1041964" y="3700452"/>
                  </a:cubicBezTo>
                  <a:lnTo>
                    <a:pt x="1436013" y="3472900"/>
                  </a:lnTo>
                  <a:lnTo>
                    <a:pt x="1436013" y="2853775"/>
                  </a:lnTo>
                  <a:lnTo>
                    <a:pt x="854988" y="2518209"/>
                  </a:lnTo>
                  <a:cubicBezTo>
                    <a:pt x="843625" y="2511609"/>
                    <a:pt x="836652" y="2499445"/>
                    <a:pt x="836700" y="2486301"/>
                  </a:cubicBezTo>
                  <a:lnTo>
                    <a:pt x="836700" y="1831171"/>
                  </a:lnTo>
                  <a:lnTo>
                    <a:pt x="36600" y="1831171"/>
                  </a:lnTo>
                  <a:cubicBezTo>
                    <a:pt x="16292" y="1831171"/>
                    <a:pt x="-167" y="1814712"/>
                    <a:pt x="-167" y="1794405"/>
                  </a:cubicBezTo>
                  <a:cubicBezTo>
                    <a:pt x="-167" y="1774097"/>
                    <a:pt x="16292" y="1757638"/>
                    <a:pt x="36600" y="1757638"/>
                  </a:cubicBezTo>
                  <a:lnTo>
                    <a:pt x="863275" y="1757638"/>
                  </a:lnTo>
                  <a:lnTo>
                    <a:pt x="1338953" y="1483032"/>
                  </a:lnTo>
                  <a:cubicBezTo>
                    <a:pt x="1335839" y="1471669"/>
                    <a:pt x="1334181" y="1459953"/>
                    <a:pt x="1334000" y="1448171"/>
                  </a:cubicBezTo>
                  <a:cubicBezTo>
                    <a:pt x="1334086" y="1385811"/>
                    <a:pt x="1375853" y="1331213"/>
                    <a:pt x="1436013" y="1314821"/>
                  </a:cubicBezTo>
                  <a:lnTo>
                    <a:pt x="1436013" y="1063361"/>
                  </a:lnTo>
                  <a:lnTo>
                    <a:pt x="1018818" y="822569"/>
                  </a:lnTo>
                  <a:cubicBezTo>
                    <a:pt x="1007474" y="815997"/>
                    <a:pt x="1000501" y="803871"/>
                    <a:pt x="1000530" y="790755"/>
                  </a:cubicBezTo>
                  <a:lnTo>
                    <a:pt x="1000530" y="288026"/>
                  </a:lnTo>
                  <a:cubicBezTo>
                    <a:pt x="1000501" y="274910"/>
                    <a:pt x="1007474" y="262785"/>
                    <a:pt x="1018818" y="256212"/>
                  </a:cubicBezTo>
                  <a:lnTo>
                    <a:pt x="1454396" y="4848"/>
                  </a:lnTo>
                  <a:cubicBezTo>
                    <a:pt x="1465769" y="-1720"/>
                    <a:pt x="1479790" y="-1720"/>
                    <a:pt x="1491163" y="4848"/>
                  </a:cubicBezTo>
                  <a:lnTo>
                    <a:pt x="1926455" y="256593"/>
                  </a:lnTo>
                  <a:cubicBezTo>
                    <a:pt x="1937961" y="262918"/>
                    <a:pt x="1945219" y="274900"/>
                    <a:pt x="1945505" y="288026"/>
                  </a:cubicBezTo>
                  <a:lnTo>
                    <a:pt x="1945505" y="790946"/>
                  </a:lnTo>
                  <a:cubicBezTo>
                    <a:pt x="1945496" y="804071"/>
                    <a:pt x="1938485" y="816197"/>
                    <a:pt x="1927122" y="822759"/>
                  </a:cubicBezTo>
                  <a:lnTo>
                    <a:pt x="1510022" y="1063551"/>
                  </a:lnTo>
                  <a:lnTo>
                    <a:pt x="1510022" y="1315011"/>
                  </a:lnTo>
                  <a:cubicBezTo>
                    <a:pt x="1570163" y="1331413"/>
                    <a:pt x="1611902" y="1386020"/>
                    <a:pt x="1611940" y="1448361"/>
                  </a:cubicBezTo>
                  <a:cubicBezTo>
                    <a:pt x="1611797" y="1460144"/>
                    <a:pt x="1610158" y="1471850"/>
                    <a:pt x="1607082" y="1483223"/>
                  </a:cubicBezTo>
                  <a:lnTo>
                    <a:pt x="1996654" y="1708203"/>
                  </a:lnTo>
                  <a:cubicBezTo>
                    <a:pt x="2044403" y="1648520"/>
                    <a:pt x="2131500" y="1638852"/>
                    <a:pt x="2191184" y="1686601"/>
                  </a:cubicBezTo>
                  <a:cubicBezTo>
                    <a:pt x="2250867" y="1734349"/>
                    <a:pt x="2260535" y="1821446"/>
                    <a:pt x="2212786" y="1881130"/>
                  </a:cubicBezTo>
                  <a:cubicBezTo>
                    <a:pt x="2187488" y="1912743"/>
                    <a:pt x="2149616" y="1931698"/>
                    <a:pt x="2109145" y="1932993"/>
                  </a:cubicBezTo>
                  <a:lnTo>
                    <a:pt x="2109145" y="2465632"/>
                  </a:lnTo>
                  <a:lnTo>
                    <a:pt x="2829520" y="2870253"/>
                  </a:lnTo>
                  <a:lnTo>
                    <a:pt x="3347871" y="2570978"/>
                  </a:lnTo>
                  <a:cubicBezTo>
                    <a:pt x="3359244" y="2564406"/>
                    <a:pt x="3373265" y="2564406"/>
                    <a:pt x="3384638" y="2570978"/>
                  </a:cubicBezTo>
                  <a:lnTo>
                    <a:pt x="3912608" y="2875778"/>
                  </a:lnTo>
                  <a:lnTo>
                    <a:pt x="4899494" y="2875778"/>
                  </a:lnTo>
                  <a:cubicBezTo>
                    <a:pt x="4919563" y="2802026"/>
                    <a:pt x="4995620" y="2758506"/>
                    <a:pt x="5069381" y="2778575"/>
                  </a:cubicBezTo>
                  <a:cubicBezTo>
                    <a:pt x="5129808" y="2795025"/>
                    <a:pt x="5171671" y="2850013"/>
                    <a:pt x="5171432" y="2912640"/>
                  </a:cubicBezTo>
                  <a:close/>
                </a:path>
              </a:pathLst>
            </a:custGeom>
            <a:solidFill>
              <a:srgbClr val="EF873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520820" y="-3038418"/>
              <a:ext cx="797528" cy="906875"/>
            </a:xfrm>
            <a:custGeom>
              <a:avLst/>
              <a:gdLst/>
              <a:ahLst/>
              <a:cxnLst/>
              <a:rect l="l" t="t" r="r" b="b"/>
              <a:pathLst>
                <a:path w="797528" h="906875" extrusionOk="0">
                  <a:moveTo>
                    <a:pt x="374356" y="906797"/>
                  </a:moveTo>
                  <a:cubicBezTo>
                    <a:pt x="388006" y="893948"/>
                    <a:pt x="409284" y="893948"/>
                    <a:pt x="422934" y="906797"/>
                  </a:cubicBezTo>
                  <a:lnTo>
                    <a:pt x="797362" y="690580"/>
                  </a:lnTo>
                  <a:lnTo>
                    <a:pt x="797362" y="230141"/>
                  </a:lnTo>
                  <a:lnTo>
                    <a:pt x="398645" y="-78"/>
                  </a:lnTo>
                  <a:lnTo>
                    <a:pt x="-167" y="230141"/>
                  </a:lnTo>
                  <a:lnTo>
                    <a:pt x="-167" y="690580"/>
                  </a:lnTo>
                  <a:close/>
                </a:path>
              </a:pathLst>
            </a:custGeom>
            <a:solidFill>
              <a:srgbClr val="F8C5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543965" y="413060"/>
              <a:ext cx="772191" cy="891730"/>
            </a:xfrm>
            <a:custGeom>
              <a:avLst/>
              <a:gdLst/>
              <a:ahLst/>
              <a:cxnLst/>
              <a:rect l="l" t="t" r="r" b="b"/>
              <a:pathLst>
                <a:path w="772191" h="891730" extrusionOk="0">
                  <a:moveTo>
                    <a:pt x="386144" y="0"/>
                  </a:moveTo>
                  <a:lnTo>
                    <a:pt x="0" y="222885"/>
                  </a:lnTo>
                  <a:lnTo>
                    <a:pt x="0" y="668750"/>
                  </a:lnTo>
                  <a:lnTo>
                    <a:pt x="386144" y="891730"/>
                  </a:lnTo>
                  <a:lnTo>
                    <a:pt x="772192" y="668750"/>
                  </a:lnTo>
                  <a:lnTo>
                    <a:pt x="772192" y="222885"/>
                  </a:lnTo>
                  <a:lnTo>
                    <a:pt x="386144" y="0"/>
                  </a:lnTo>
                  <a:close/>
                </a:path>
              </a:pathLst>
            </a:custGeom>
            <a:solidFill>
              <a:srgbClr val="F8C5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356704" y="-1570139"/>
              <a:ext cx="1125759" cy="1242917"/>
            </a:xfrm>
            <a:custGeom>
              <a:avLst/>
              <a:gdLst/>
              <a:ahLst/>
              <a:cxnLst/>
              <a:rect l="l" t="t" r="r" b="b"/>
              <a:pathLst>
                <a:path w="1125759" h="1242917" extrusionOk="0">
                  <a:moveTo>
                    <a:pt x="1125593" y="367111"/>
                  </a:moveTo>
                  <a:cubicBezTo>
                    <a:pt x="1082188" y="342641"/>
                    <a:pt x="1055299" y="296730"/>
                    <a:pt x="1055204" y="246905"/>
                  </a:cubicBezTo>
                  <a:cubicBezTo>
                    <a:pt x="1055422" y="240743"/>
                    <a:pt x="1056023" y="234608"/>
                    <a:pt x="1057013" y="228522"/>
                  </a:cubicBezTo>
                  <a:lnTo>
                    <a:pt x="660202" y="-78"/>
                  </a:lnTo>
                  <a:cubicBezTo>
                    <a:pt x="606204" y="53310"/>
                    <a:pt x="519317" y="53310"/>
                    <a:pt x="465320" y="-78"/>
                  </a:cubicBezTo>
                  <a:lnTo>
                    <a:pt x="-167" y="268622"/>
                  </a:lnTo>
                  <a:lnTo>
                    <a:pt x="-167" y="918513"/>
                  </a:lnTo>
                  <a:lnTo>
                    <a:pt x="562761" y="1242839"/>
                  </a:lnTo>
                  <a:lnTo>
                    <a:pt x="1125593" y="917942"/>
                  </a:lnTo>
                  <a:close/>
                </a:path>
              </a:pathLst>
            </a:custGeom>
            <a:solidFill>
              <a:srgbClr val="F8C5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7313330" y="-472859"/>
              <a:ext cx="999553" cy="1098137"/>
            </a:xfrm>
            <a:custGeom>
              <a:avLst/>
              <a:gdLst/>
              <a:ahLst/>
              <a:cxnLst/>
              <a:rect l="l" t="t" r="r" b="b"/>
              <a:pathLst>
                <a:path w="999553" h="1098137" extrusionOk="0">
                  <a:moveTo>
                    <a:pt x="999387" y="288434"/>
                  </a:moveTo>
                  <a:lnTo>
                    <a:pt x="499610" y="-78"/>
                  </a:lnTo>
                  <a:lnTo>
                    <a:pt x="-167" y="288434"/>
                  </a:lnTo>
                  <a:lnTo>
                    <a:pt x="-167" y="865554"/>
                  </a:lnTo>
                  <a:lnTo>
                    <a:pt x="402169" y="1098059"/>
                  </a:lnTo>
                  <a:cubicBezTo>
                    <a:pt x="456119" y="1044567"/>
                    <a:pt x="543101" y="1044567"/>
                    <a:pt x="597051" y="1098059"/>
                  </a:cubicBezTo>
                  <a:lnTo>
                    <a:pt x="999387" y="865840"/>
                  </a:lnTo>
                  <a:close/>
                </a:path>
              </a:pathLst>
            </a:custGeom>
            <a:solidFill>
              <a:srgbClr val="F8C5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14</a:t>
            </a:fld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5"/>
          <p:cNvSpPr/>
          <p:nvPr/>
        </p:nvSpPr>
        <p:spPr>
          <a:xfrm rot="6875294" flipH="1">
            <a:off x="5715169" y="2821521"/>
            <a:ext cx="6164686" cy="4355955"/>
          </a:xfrm>
          <a:custGeom>
            <a:avLst/>
            <a:gdLst/>
            <a:ahLst/>
            <a:cxnLst/>
            <a:rect l="l" t="t" r="r" b="b"/>
            <a:pathLst>
              <a:path w="9707742" h="6859471" extrusionOk="0">
                <a:moveTo>
                  <a:pt x="9373120" y="672720"/>
                </a:moveTo>
                <a:cubicBezTo>
                  <a:pt x="9356564" y="639932"/>
                  <a:pt x="9316600" y="626775"/>
                  <a:pt x="9283818" y="643320"/>
                </a:cubicBezTo>
                <a:cubicBezTo>
                  <a:pt x="9283763" y="643325"/>
                  <a:pt x="9283763" y="643331"/>
                  <a:pt x="9283763" y="643336"/>
                </a:cubicBezTo>
                <a:cubicBezTo>
                  <a:pt x="9277349" y="646604"/>
                  <a:pt x="9271483" y="650880"/>
                  <a:pt x="9266440" y="656000"/>
                </a:cubicBezTo>
                <a:lnTo>
                  <a:pt x="8579544" y="100562"/>
                </a:lnTo>
                <a:cubicBezTo>
                  <a:pt x="8591056" y="81090"/>
                  <a:pt x="8591823" y="57101"/>
                  <a:pt x="8581627" y="36916"/>
                </a:cubicBezTo>
                <a:cubicBezTo>
                  <a:pt x="8565126" y="4139"/>
                  <a:pt x="8525162" y="-9062"/>
                  <a:pt x="8492434" y="7434"/>
                </a:cubicBezTo>
                <a:cubicBezTo>
                  <a:pt x="8492380" y="7450"/>
                  <a:pt x="8492380" y="7461"/>
                  <a:pt x="8492325" y="7477"/>
                </a:cubicBezTo>
                <a:cubicBezTo>
                  <a:pt x="8468478" y="19516"/>
                  <a:pt x="8454170" y="44640"/>
                  <a:pt x="8455924" y="71288"/>
                </a:cubicBezTo>
                <a:lnTo>
                  <a:pt x="6950783" y="398290"/>
                </a:lnTo>
                <a:cubicBezTo>
                  <a:pt x="6949960" y="396097"/>
                  <a:pt x="6949028" y="393959"/>
                  <a:pt x="6947987" y="391822"/>
                </a:cubicBezTo>
                <a:cubicBezTo>
                  <a:pt x="6931409" y="359050"/>
                  <a:pt x="6891423" y="345899"/>
                  <a:pt x="6858630" y="362438"/>
                </a:cubicBezTo>
                <a:cubicBezTo>
                  <a:pt x="6825859" y="379016"/>
                  <a:pt x="6812707" y="419001"/>
                  <a:pt x="6829246" y="451795"/>
                </a:cubicBezTo>
                <a:cubicBezTo>
                  <a:pt x="6831269" y="455813"/>
                  <a:pt x="6833692" y="459612"/>
                  <a:pt x="6836483" y="463143"/>
                </a:cubicBezTo>
                <a:lnTo>
                  <a:pt x="6251497" y="1088092"/>
                </a:lnTo>
                <a:cubicBezTo>
                  <a:pt x="6231449" y="1074245"/>
                  <a:pt x="6205437" y="1072457"/>
                  <a:pt x="6183684" y="1083432"/>
                </a:cubicBezTo>
                <a:cubicBezTo>
                  <a:pt x="6150957" y="1099988"/>
                  <a:pt x="6137789" y="1139903"/>
                  <a:pt x="6154246" y="1172680"/>
                </a:cubicBezTo>
                <a:cubicBezTo>
                  <a:pt x="6160709" y="1185475"/>
                  <a:pt x="6171158" y="1195825"/>
                  <a:pt x="6184013" y="1202173"/>
                </a:cubicBezTo>
                <a:lnTo>
                  <a:pt x="5893467" y="2096509"/>
                </a:lnTo>
                <a:cubicBezTo>
                  <a:pt x="5857357" y="2090344"/>
                  <a:pt x="5823083" y="2114620"/>
                  <a:pt x="5816916" y="2150732"/>
                </a:cubicBezTo>
                <a:cubicBezTo>
                  <a:pt x="5815841" y="2157033"/>
                  <a:pt x="5815682" y="2163457"/>
                  <a:pt x="5816444" y="2169803"/>
                </a:cubicBezTo>
                <a:lnTo>
                  <a:pt x="4286579" y="2585066"/>
                </a:lnTo>
                <a:cubicBezTo>
                  <a:pt x="4286085" y="2583969"/>
                  <a:pt x="4285647" y="2582818"/>
                  <a:pt x="4285098" y="2581722"/>
                </a:cubicBezTo>
                <a:cubicBezTo>
                  <a:pt x="4268740" y="2548841"/>
                  <a:pt x="4228826" y="2535448"/>
                  <a:pt x="4195944" y="2551806"/>
                </a:cubicBezTo>
                <a:cubicBezTo>
                  <a:pt x="4163063" y="2568165"/>
                  <a:pt x="4149671" y="2608079"/>
                  <a:pt x="4166029" y="2640960"/>
                </a:cubicBezTo>
                <a:cubicBezTo>
                  <a:pt x="4170749" y="2650450"/>
                  <a:pt x="4177662" y="2658667"/>
                  <a:pt x="4186203" y="2664939"/>
                </a:cubicBezTo>
                <a:lnTo>
                  <a:pt x="3612346" y="3729546"/>
                </a:lnTo>
                <a:cubicBezTo>
                  <a:pt x="3578105" y="3716444"/>
                  <a:pt x="3539720" y="3733581"/>
                  <a:pt x="3526618" y="3767822"/>
                </a:cubicBezTo>
                <a:cubicBezTo>
                  <a:pt x="3524008" y="3774641"/>
                  <a:pt x="3522539" y="3781839"/>
                  <a:pt x="3522276" y="3789136"/>
                </a:cubicBezTo>
                <a:lnTo>
                  <a:pt x="2184665" y="3910069"/>
                </a:lnTo>
                <a:cubicBezTo>
                  <a:pt x="2183406" y="3905102"/>
                  <a:pt x="2181566" y="3900300"/>
                  <a:pt x="2179183" y="3895761"/>
                </a:cubicBezTo>
                <a:cubicBezTo>
                  <a:pt x="2162662" y="3862995"/>
                  <a:pt x="2122708" y="3849827"/>
                  <a:pt x="2089942" y="3866344"/>
                </a:cubicBezTo>
                <a:cubicBezTo>
                  <a:pt x="2089922" y="3866355"/>
                  <a:pt x="2089901" y="3866366"/>
                  <a:pt x="2089881" y="3866377"/>
                </a:cubicBezTo>
                <a:cubicBezTo>
                  <a:pt x="2057088" y="3882933"/>
                  <a:pt x="2043912" y="3922930"/>
                  <a:pt x="2060442" y="3955734"/>
                </a:cubicBezTo>
                <a:cubicBezTo>
                  <a:pt x="2061429" y="3957598"/>
                  <a:pt x="2062470" y="3959407"/>
                  <a:pt x="2063567" y="3961216"/>
                </a:cubicBezTo>
                <a:lnTo>
                  <a:pt x="1314285" y="4603927"/>
                </a:lnTo>
                <a:cubicBezTo>
                  <a:pt x="1293919" y="4586215"/>
                  <a:pt x="1264859" y="4582597"/>
                  <a:pt x="1240771" y="4594773"/>
                </a:cubicBezTo>
                <a:cubicBezTo>
                  <a:pt x="1211432" y="4609673"/>
                  <a:pt x="1197436" y="4643820"/>
                  <a:pt x="1207879" y="4675029"/>
                </a:cubicBezTo>
                <a:lnTo>
                  <a:pt x="37469" y="5265661"/>
                </a:lnTo>
                <a:lnTo>
                  <a:pt x="466" y="5251134"/>
                </a:lnTo>
                <a:lnTo>
                  <a:pt x="722447" y="6011489"/>
                </a:lnTo>
                <a:cubicBezTo>
                  <a:pt x="706790" y="6031740"/>
                  <a:pt x="704148" y="6059177"/>
                  <a:pt x="715649" y="6082043"/>
                </a:cubicBezTo>
                <a:cubicBezTo>
                  <a:pt x="732227" y="6114815"/>
                  <a:pt x="772213" y="6127966"/>
                  <a:pt x="805006" y="6111426"/>
                </a:cubicBezTo>
                <a:lnTo>
                  <a:pt x="806267" y="6110714"/>
                </a:lnTo>
                <a:lnTo>
                  <a:pt x="1363623" y="6688354"/>
                </a:lnTo>
                <a:cubicBezTo>
                  <a:pt x="1345955" y="6708719"/>
                  <a:pt x="1342359" y="6737752"/>
                  <a:pt x="1354523" y="6761813"/>
                </a:cubicBezTo>
                <a:cubicBezTo>
                  <a:pt x="1371018" y="6794590"/>
                  <a:pt x="1410966" y="6807791"/>
                  <a:pt x="1443743" y="6791295"/>
                </a:cubicBezTo>
                <a:cubicBezTo>
                  <a:pt x="1443770" y="6791279"/>
                  <a:pt x="1443798" y="6791268"/>
                  <a:pt x="1443825" y="6791251"/>
                </a:cubicBezTo>
                <a:cubicBezTo>
                  <a:pt x="1461028" y="6782573"/>
                  <a:pt x="1473609" y="6766851"/>
                  <a:pt x="1478307" y="6748163"/>
                </a:cubicBezTo>
                <a:lnTo>
                  <a:pt x="2186035" y="6801283"/>
                </a:lnTo>
                <a:cubicBezTo>
                  <a:pt x="2186947" y="6808925"/>
                  <a:pt x="2189192" y="6816348"/>
                  <a:pt x="2192668" y="6823211"/>
                </a:cubicBezTo>
                <a:cubicBezTo>
                  <a:pt x="2209165" y="6855988"/>
                  <a:pt x="2249109" y="6869189"/>
                  <a:pt x="2281887" y="6852694"/>
                </a:cubicBezTo>
                <a:cubicBezTo>
                  <a:pt x="2281915" y="6852677"/>
                  <a:pt x="2281942" y="6852666"/>
                  <a:pt x="2281970" y="6852650"/>
                </a:cubicBezTo>
                <a:cubicBezTo>
                  <a:pt x="2314615" y="6836078"/>
                  <a:pt x="2327745" y="6796251"/>
                  <a:pt x="2311354" y="6763512"/>
                </a:cubicBezTo>
                <a:cubicBezTo>
                  <a:pt x="2306336" y="6753661"/>
                  <a:pt x="2298976" y="6745186"/>
                  <a:pt x="2289919" y="6738843"/>
                </a:cubicBezTo>
                <a:lnTo>
                  <a:pt x="3233922" y="5041502"/>
                </a:lnTo>
                <a:cubicBezTo>
                  <a:pt x="3267258" y="5056835"/>
                  <a:pt x="3306718" y="5042237"/>
                  <a:pt x="3322051" y="5008900"/>
                </a:cubicBezTo>
                <a:cubicBezTo>
                  <a:pt x="3330088" y="4991424"/>
                  <a:pt x="3330153" y="4971321"/>
                  <a:pt x="3322237" y="4953790"/>
                </a:cubicBezTo>
                <a:lnTo>
                  <a:pt x="3989124" y="4602064"/>
                </a:lnTo>
                <a:cubicBezTo>
                  <a:pt x="4011617" y="4631096"/>
                  <a:pt x="4053385" y="4636392"/>
                  <a:pt x="4082417" y="4613899"/>
                </a:cubicBezTo>
                <a:cubicBezTo>
                  <a:pt x="4107574" y="4594411"/>
                  <a:pt x="4115397" y="4559819"/>
                  <a:pt x="4101067" y="4531400"/>
                </a:cubicBezTo>
                <a:lnTo>
                  <a:pt x="4100519" y="4530414"/>
                </a:lnTo>
                <a:lnTo>
                  <a:pt x="4991346" y="3628184"/>
                </a:lnTo>
                <a:cubicBezTo>
                  <a:pt x="5020927" y="3649843"/>
                  <a:pt x="5062470" y="3643424"/>
                  <a:pt x="5084129" y="3613843"/>
                </a:cubicBezTo>
                <a:cubicBezTo>
                  <a:pt x="5090264" y="3605472"/>
                  <a:pt x="5094348" y="3595774"/>
                  <a:pt x="5096053" y="3585534"/>
                </a:cubicBezTo>
                <a:lnTo>
                  <a:pt x="6086488" y="3603624"/>
                </a:lnTo>
                <a:cubicBezTo>
                  <a:pt x="6089624" y="3640304"/>
                  <a:pt x="6121902" y="3667501"/>
                  <a:pt x="6158582" y="3664370"/>
                </a:cubicBezTo>
                <a:cubicBezTo>
                  <a:pt x="6195262" y="3661235"/>
                  <a:pt x="6222459" y="3628956"/>
                  <a:pt x="6219328" y="3592276"/>
                </a:cubicBezTo>
                <a:cubicBezTo>
                  <a:pt x="6218358" y="3580907"/>
                  <a:pt x="6214482" y="3569981"/>
                  <a:pt x="6208079" y="3560536"/>
                </a:cubicBezTo>
                <a:lnTo>
                  <a:pt x="7336771" y="2507386"/>
                </a:lnTo>
                <a:cubicBezTo>
                  <a:pt x="7365897" y="2529604"/>
                  <a:pt x="7407522" y="2524007"/>
                  <a:pt x="7429741" y="2494881"/>
                </a:cubicBezTo>
                <a:cubicBezTo>
                  <a:pt x="7434872" y="2488155"/>
                  <a:pt x="7438671" y="2480507"/>
                  <a:pt x="7440930" y="2472356"/>
                </a:cubicBezTo>
                <a:lnTo>
                  <a:pt x="8495066" y="2583915"/>
                </a:lnTo>
                <a:cubicBezTo>
                  <a:pt x="8495888" y="2620600"/>
                  <a:pt x="8526258" y="2649688"/>
                  <a:pt x="8562933" y="2648887"/>
                </a:cubicBezTo>
                <a:cubicBezTo>
                  <a:pt x="8599607" y="2648087"/>
                  <a:pt x="8628717" y="2617695"/>
                  <a:pt x="8627895" y="2581009"/>
                </a:cubicBezTo>
                <a:cubicBezTo>
                  <a:pt x="8627730" y="2572057"/>
                  <a:pt x="8625702" y="2563237"/>
                  <a:pt x="8622029" y="2555079"/>
                </a:cubicBezTo>
                <a:lnTo>
                  <a:pt x="9600733" y="1783266"/>
                </a:lnTo>
                <a:cubicBezTo>
                  <a:pt x="9621017" y="1799144"/>
                  <a:pt x="9648646" y="1801898"/>
                  <a:pt x="9671670" y="1790338"/>
                </a:cubicBezTo>
                <a:cubicBezTo>
                  <a:pt x="9704453" y="1773762"/>
                  <a:pt x="9717610" y="1733773"/>
                  <a:pt x="9701054" y="1700981"/>
                </a:cubicBezTo>
                <a:cubicBezTo>
                  <a:pt x="9689158" y="1677429"/>
                  <a:pt x="9664489" y="1663143"/>
                  <a:pt x="9638121" y="1664581"/>
                </a:cubicBezTo>
                <a:lnTo>
                  <a:pt x="9344449" y="761638"/>
                </a:lnTo>
                <a:cubicBezTo>
                  <a:pt x="9376738" y="744858"/>
                  <a:pt x="9389511" y="705206"/>
                  <a:pt x="9373120" y="672720"/>
                </a:cubicBezTo>
                <a:close/>
                <a:moveTo>
                  <a:pt x="9582313" y="1760900"/>
                </a:moveTo>
                <a:cubicBezTo>
                  <a:pt x="9583739" y="1763730"/>
                  <a:pt x="9585384" y="1766443"/>
                  <a:pt x="9587247" y="1769013"/>
                </a:cubicBezTo>
                <a:lnTo>
                  <a:pt x="8703382" y="2466051"/>
                </a:lnTo>
                <a:lnTo>
                  <a:pt x="8611394" y="2538524"/>
                </a:lnTo>
                <a:cubicBezTo>
                  <a:pt x="8608818" y="2535574"/>
                  <a:pt x="8606022" y="2532877"/>
                  <a:pt x="8602952" y="2530465"/>
                </a:cubicBezTo>
                <a:lnTo>
                  <a:pt x="9063441" y="1374253"/>
                </a:lnTo>
                <a:lnTo>
                  <a:pt x="9582533" y="1701146"/>
                </a:lnTo>
                <a:cubicBezTo>
                  <a:pt x="9572994" y="1719899"/>
                  <a:pt x="9572884" y="1742077"/>
                  <a:pt x="9582313" y="1760900"/>
                </a:cubicBezTo>
                <a:close/>
                <a:moveTo>
                  <a:pt x="6870361" y="485674"/>
                </a:moveTo>
                <a:cubicBezTo>
                  <a:pt x="6886435" y="490317"/>
                  <a:pt x="6903665" y="488711"/>
                  <a:pt x="6918603" y="481178"/>
                </a:cubicBezTo>
                <a:cubicBezTo>
                  <a:pt x="6931661" y="474578"/>
                  <a:pt x="6942165" y="463839"/>
                  <a:pt x="6948480" y="450644"/>
                </a:cubicBezTo>
                <a:lnTo>
                  <a:pt x="8167845" y="829944"/>
                </a:lnTo>
                <a:cubicBezTo>
                  <a:pt x="8167296" y="833332"/>
                  <a:pt x="8167022" y="836764"/>
                  <a:pt x="8167022" y="840195"/>
                </a:cubicBezTo>
                <a:lnTo>
                  <a:pt x="6602894" y="1074497"/>
                </a:lnTo>
                <a:close/>
                <a:moveTo>
                  <a:pt x="8568963" y="2516321"/>
                </a:moveTo>
                <a:lnTo>
                  <a:pt x="8255611" y="902965"/>
                </a:lnTo>
                <a:cubicBezTo>
                  <a:pt x="8258243" y="901978"/>
                  <a:pt x="8261093" y="900936"/>
                  <a:pt x="8263451" y="899675"/>
                </a:cubicBezTo>
                <a:cubicBezTo>
                  <a:pt x="8271290" y="895717"/>
                  <a:pt x="8278252" y="890257"/>
                  <a:pt x="8283954" y="883613"/>
                </a:cubicBezTo>
                <a:lnTo>
                  <a:pt x="9046392" y="1363454"/>
                </a:lnTo>
                <a:lnTo>
                  <a:pt x="8585902" y="2520159"/>
                </a:lnTo>
                <a:cubicBezTo>
                  <a:pt x="8580420" y="2518158"/>
                  <a:pt x="8574774" y="2516870"/>
                  <a:pt x="8568963" y="2516321"/>
                </a:cubicBezTo>
                <a:close/>
                <a:moveTo>
                  <a:pt x="8265644" y="781922"/>
                </a:moveTo>
                <a:lnTo>
                  <a:pt x="8332524" y="602824"/>
                </a:lnTo>
                <a:lnTo>
                  <a:pt x="9235138" y="709778"/>
                </a:lnTo>
                <a:lnTo>
                  <a:pt x="8297713" y="822543"/>
                </a:lnTo>
                <a:cubicBezTo>
                  <a:pt x="8296508" y="818267"/>
                  <a:pt x="8294918" y="814118"/>
                  <a:pt x="8292889" y="810154"/>
                </a:cubicBezTo>
                <a:cubicBezTo>
                  <a:pt x="8286914" y="798192"/>
                  <a:pt x="8277375" y="788341"/>
                  <a:pt x="8265644" y="781922"/>
                </a:cubicBezTo>
                <a:close/>
                <a:moveTo>
                  <a:pt x="8247334" y="775124"/>
                </a:moveTo>
                <a:cubicBezTo>
                  <a:pt x="8232532" y="771840"/>
                  <a:pt x="8217018" y="773775"/>
                  <a:pt x="8203478" y="780606"/>
                </a:cubicBezTo>
                <a:cubicBezTo>
                  <a:pt x="8190431" y="787184"/>
                  <a:pt x="8179905" y="797902"/>
                  <a:pt x="8173601" y="811086"/>
                </a:cubicBezTo>
                <a:lnTo>
                  <a:pt x="6992994" y="444010"/>
                </a:lnTo>
                <a:lnTo>
                  <a:pt x="8312624" y="600467"/>
                </a:lnTo>
                <a:close/>
                <a:moveTo>
                  <a:pt x="8086437" y="872046"/>
                </a:moveTo>
                <a:lnTo>
                  <a:pt x="6529545" y="1317624"/>
                </a:lnTo>
                <a:cubicBezTo>
                  <a:pt x="6529238" y="1316760"/>
                  <a:pt x="6528870" y="1315918"/>
                  <a:pt x="6528448" y="1315102"/>
                </a:cubicBezTo>
                <a:cubicBezTo>
                  <a:pt x="6523153" y="1304568"/>
                  <a:pt x="6515127" y="1295651"/>
                  <a:pt x="6505205" y="1289282"/>
                </a:cubicBezTo>
                <a:lnTo>
                  <a:pt x="6592917" y="1095712"/>
                </a:lnTo>
                <a:close/>
                <a:moveTo>
                  <a:pt x="6487552" y="1281224"/>
                </a:moveTo>
                <a:cubicBezTo>
                  <a:pt x="6471485" y="1276530"/>
                  <a:pt x="6454233" y="1278138"/>
                  <a:pt x="6439311" y="1285719"/>
                </a:cubicBezTo>
                <a:cubicBezTo>
                  <a:pt x="6433637" y="1288603"/>
                  <a:pt x="6428413" y="1292297"/>
                  <a:pt x="6423797" y="1296683"/>
                </a:cubicBezTo>
                <a:lnTo>
                  <a:pt x="6271287" y="1176079"/>
                </a:lnTo>
                <a:cubicBezTo>
                  <a:pt x="6277092" y="1165970"/>
                  <a:pt x="6280135" y="1154512"/>
                  <a:pt x="6280113" y="1142858"/>
                </a:cubicBezTo>
                <a:lnTo>
                  <a:pt x="6570221" y="1099385"/>
                </a:lnTo>
                <a:close/>
                <a:moveTo>
                  <a:pt x="6243658" y="1202063"/>
                </a:moveTo>
                <a:cubicBezTo>
                  <a:pt x="6249326" y="1199169"/>
                  <a:pt x="6254550" y="1195474"/>
                  <a:pt x="6259172" y="1191099"/>
                </a:cubicBezTo>
                <a:lnTo>
                  <a:pt x="6411901" y="1311923"/>
                </a:lnTo>
                <a:cubicBezTo>
                  <a:pt x="6400723" y="1331317"/>
                  <a:pt x="6400065" y="1355036"/>
                  <a:pt x="6410146" y="1375021"/>
                </a:cubicBezTo>
                <a:cubicBezTo>
                  <a:pt x="6413397" y="1381589"/>
                  <a:pt x="6417695" y="1387588"/>
                  <a:pt x="6422865" y="1392783"/>
                </a:cubicBezTo>
                <a:lnTo>
                  <a:pt x="5913037" y="2102978"/>
                </a:lnTo>
                <a:lnTo>
                  <a:pt x="5912215" y="2102594"/>
                </a:lnTo>
                <a:lnTo>
                  <a:pt x="6202762" y="1208203"/>
                </a:lnTo>
                <a:cubicBezTo>
                  <a:pt x="6216697" y="1210588"/>
                  <a:pt x="6231033" y="1208433"/>
                  <a:pt x="6243658" y="1202063"/>
                </a:cubicBezTo>
                <a:close/>
                <a:moveTo>
                  <a:pt x="5885243" y="2228461"/>
                </a:moveTo>
                <a:lnTo>
                  <a:pt x="6134894" y="3533180"/>
                </a:lnTo>
                <a:cubicBezTo>
                  <a:pt x="6130673" y="3534337"/>
                  <a:pt x="6126578" y="3535916"/>
                  <a:pt x="6122670" y="3537895"/>
                </a:cubicBezTo>
                <a:cubicBezTo>
                  <a:pt x="6114161" y="3542204"/>
                  <a:pt x="6106679" y="3548300"/>
                  <a:pt x="6100741" y="3555766"/>
                </a:cubicBezTo>
                <a:lnTo>
                  <a:pt x="5299490" y="3147630"/>
                </a:lnTo>
                <a:lnTo>
                  <a:pt x="5856902" y="2223363"/>
                </a:lnTo>
                <a:cubicBezTo>
                  <a:pt x="5865865" y="2227105"/>
                  <a:pt x="5875540" y="2228845"/>
                  <a:pt x="5885243" y="2228461"/>
                </a:cubicBezTo>
                <a:close/>
                <a:moveTo>
                  <a:pt x="6155781" y="3530878"/>
                </a:moveTo>
                <a:lnTo>
                  <a:pt x="6154301" y="3530878"/>
                </a:lnTo>
                <a:lnTo>
                  <a:pt x="5904485" y="2224733"/>
                </a:lnTo>
                <a:cubicBezTo>
                  <a:pt x="5923535" y="2218224"/>
                  <a:pt x="5938523" y="2203299"/>
                  <a:pt x="5945107" y="2184276"/>
                </a:cubicBezTo>
                <a:lnTo>
                  <a:pt x="6332247" y="2260366"/>
                </a:lnTo>
                <a:close/>
                <a:moveTo>
                  <a:pt x="5948890" y="2165144"/>
                </a:moveTo>
                <a:cubicBezTo>
                  <a:pt x="5949822" y="2146145"/>
                  <a:pt x="5942487" y="2127671"/>
                  <a:pt x="5928771" y="2114490"/>
                </a:cubicBezTo>
                <a:lnTo>
                  <a:pt x="6438598" y="1404240"/>
                </a:lnTo>
                <a:cubicBezTo>
                  <a:pt x="6442326" y="1406177"/>
                  <a:pt x="6446240" y="1407738"/>
                  <a:pt x="6450275" y="1408900"/>
                </a:cubicBezTo>
                <a:lnTo>
                  <a:pt x="6335152" y="2240960"/>
                </a:lnTo>
                <a:close/>
                <a:moveTo>
                  <a:pt x="6469681" y="1411531"/>
                </a:moveTo>
                <a:cubicBezTo>
                  <a:pt x="6479867" y="1411436"/>
                  <a:pt x="6489899" y="1409018"/>
                  <a:pt x="6499010" y="1404459"/>
                </a:cubicBezTo>
                <a:cubicBezTo>
                  <a:pt x="6500435" y="1403747"/>
                  <a:pt x="6501751" y="1402924"/>
                  <a:pt x="6503067" y="1402102"/>
                </a:cubicBezTo>
                <a:lnTo>
                  <a:pt x="7178231" y="2227364"/>
                </a:lnTo>
                <a:lnTo>
                  <a:pt x="7327671" y="2410135"/>
                </a:lnTo>
                <a:cubicBezTo>
                  <a:pt x="7321597" y="2416872"/>
                  <a:pt x="7316970" y="2424783"/>
                  <a:pt x="7314076" y="2433379"/>
                </a:cubicBezTo>
                <a:lnTo>
                  <a:pt x="6354175" y="2244742"/>
                </a:lnTo>
                <a:close/>
                <a:moveTo>
                  <a:pt x="7346803" y="2395224"/>
                </a:moveTo>
                <a:cubicBezTo>
                  <a:pt x="7345268" y="2395991"/>
                  <a:pt x="7343843" y="2396814"/>
                  <a:pt x="7342418" y="2397691"/>
                </a:cubicBezTo>
                <a:lnTo>
                  <a:pt x="7196706" y="2219087"/>
                </a:lnTo>
                <a:lnTo>
                  <a:pt x="6518416" y="1389767"/>
                </a:lnTo>
                <a:cubicBezTo>
                  <a:pt x="6519293" y="1388781"/>
                  <a:pt x="6520170" y="1387849"/>
                  <a:pt x="6520938" y="1386862"/>
                </a:cubicBezTo>
                <a:lnTo>
                  <a:pt x="7597386" y="2020199"/>
                </a:lnTo>
                <a:lnTo>
                  <a:pt x="7400034" y="2392318"/>
                </a:lnTo>
                <a:cubicBezTo>
                  <a:pt x="7382765" y="2385877"/>
                  <a:pt x="7363589" y="2386929"/>
                  <a:pt x="7347132" y="2395224"/>
                </a:cubicBezTo>
                <a:close/>
                <a:moveTo>
                  <a:pt x="6530531" y="1370087"/>
                </a:moveTo>
                <a:cubicBezTo>
                  <a:pt x="6534868" y="1359451"/>
                  <a:pt x="6536342" y="1347865"/>
                  <a:pt x="6534807" y="1336482"/>
                </a:cubicBezTo>
                <a:lnTo>
                  <a:pt x="8172668" y="867715"/>
                </a:lnTo>
                <a:lnTo>
                  <a:pt x="8173765" y="870182"/>
                </a:lnTo>
                <a:cubicBezTo>
                  <a:pt x="8178480" y="879501"/>
                  <a:pt x="8185332" y="887576"/>
                  <a:pt x="8193775" y="893755"/>
                </a:cubicBezTo>
                <a:lnTo>
                  <a:pt x="7606541" y="2002931"/>
                </a:lnTo>
                <a:close/>
                <a:moveTo>
                  <a:pt x="8211372" y="902965"/>
                </a:moveTo>
                <a:cubicBezTo>
                  <a:pt x="8219430" y="905793"/>
                  <a:pt x="8227928" y="907054"/>
                  <a:pt x="8236424" y="906692"/>
                </a:cubicBezTo>
                <a:lnTo>
                  <a:pt x="8548899" y="2517199"/>
                </a:lnTo>
                <a:cubicBezTo>
                  <a:pt x="8542759" y="2518317"/>
                  <a:pt x="8536784" y="2520329"/>
                  <a:pt x="8531192" y="2523174"/>
                </a:cubicBezTo>
                <a:cubicBezTo>
                  <a:pt x="8524449" y="2526589"/>
                  <a:pt x="8518309" y="2531134"/>
                  <a:pt x="8513102" y="2536605"/>
                </a:cubicBezTo>
                <a:lnTo>
                  <a:pt x="7623426" y="2012853"/>
                </a:lnTo>
                <a:close/>
                <a:moveTo>
                  <a:pt x="8294370" y="867057"/>
                </a:moveTo>
                <a:cubicBezTo>
                  <a:pt x="8297823" y="859180"/>
                  <a:pt x="8299687" y="850704"/>
                  <a:pt x="8299852" y="842114"/>
                </a:cubicBezTo>
                <a:lnTo>
                  <a:pt x="9252077" y="727540"/>
                </a:lnTo>
                <a:cubicBezTo>
                  <a:pt x="9252735" y="729409"/>
                  <a:pt x="9253502" y="731240"/>
                  <a:pt x="9254380" y="733022"/>
                </a:cubicBezTo>
                <a:cubicBezTo>
                  <a:pt x="9261122" y="746294"/>
                  <a:pt x="9272086" y="756929"/>
                  <a:pt x="9285572" y="763228"/>
                </a:cubicBezTo>
                <a:lnTo>
                  <a:pt x="9053738" y="1345199"/>
                </a:lnTo>
                <a:close/>
                <a:moveTo>
                  <a:pt x="9254928" y="672007"/>
                </a:moveTo>
                <a:cubicBezTo>
                  <a:pt x="9251639" y="678218"/>
                  <a:pt x="9249391" y="684917"/>
                  <a:pt x="9248240" y="691852"/>
                </a:cubicBezTo>
                <a:lnTo>
                  <a:pt x="8339596" y="584131"/>
                </a:lnTo>
                <a:lnTo>
                  <a:pt x="8508442" y="132029"/>
                </a:lnTo>
                <a:cubicBezTo>
                  <a:pt x="8523243" y="135313"/>
                  <a:pt x="8538757" y="133377"/>
                  <a:pt x="8552298" y="126547"/>
                </a:cubicBezTo>
                <a:cubicBezTo>
                  <a:pt x="8557725" y="123767"/>
                  <a:pt x="8562823" y="120264"/>
                  <a:pt x="8567319" y="116131"/>
                </a:cubicBezTo>
                <a:close/>
                <a:moveTo>
                  <a:pt x="8460036" y="90530"/>
                </a:moveTo>
                <a:cubicBezTo>
                  <a:pt x="8460858" y="92723"/>
                  <a:pt x="8461790" y="94861"/>
                  <a:pt x="8462831" y="96999"/>
                </a:cubicBezTo>
                <a:cubicBezTo>
                  <a:pt x="8468916" y="108960"/>
                  <a:pt x="8478455" y="118801"/>
                  <a:pt x="8490242" y="125231"/>
                </a:cubicBezTo>
                <a:lnTo>
                  <a:pt x="8319642" y="581609"/>
                </a:lnTo>
                <a:lnTo>
                  <a:pt x="6955004" y="419835"/>
                </a:lnTo>
                <a:cubicBezTo>
                  <a:pt x="6955004" y="419012"/>
                  <a:pt x="6955004" y="418190"/>
                  <a:pt x="6955004" y="417368"/>
                </a:cubicBezTo>
                <a:close/>
                <a:moveTo>
                  <a:pt x="6850791" y="476519"/>
                </a:moveTo>
                <a:lnTo>
                  <a:pt x="6852545" y="477615"/>
                </a:lnTo>
                <a:lnTo>
                  <a:pt x="6579870" y="1077950"/>
                </a:lnTo>
                <a:lnTo>
                  <a:pt x="6277207" y="1123287"/>
                </a:lnTo>
                <a:cubicBezTo>
                  <a:pt x="6276122" y="1119663"/>
                  <a:pt x="6274730" y="1116144"/>
                  <a:pt x="6273041" y="1112761"/>
                </a:cubicBezTo>
                <a:cubicBezTo>
                  <a:pt x="6271018" y="1108715"/>
                  <a:pt x="6268573" y="1104889"/>
                  <a:pt x="6265750" y="1101359"/>
                </a:cubicBezTo>
                <a:close/>
                <a:moveTo>
                  <a:pt x="5821652" y="2188661"/>
                </a:moveTo>
                <a:cubicBezTo>
                  <a:pt x="5822145" y="2189813"/>
                  <a:pt x="5822584" y="2190909"/>
                  <a:pt x="5823132" y="2192005"/>
                </a:cubicBezTo>
                <a:cubicBezTo>
                  <a:pt x="5827266" y="2200176"/>
                  <a:pt x="5833077" y="2207386"/>
                  <a:pt x="5840181" y="2213166"/>
                </a:cubicBezTo>
                <a:lnTo>
                  <a:pt x="5282057" y="3138749"/>
                </a:lnTo>
                <a:lnTo>
                  <a:pt x="4288771" y="2632869"/>
                </a:lnTo>
                <a:cubicBezTo>
                  <a:pt x="4291863" y="2623555"/>
                  <a:pt x="4292877" y="2613671"/>
                  <a:pt x="4291732" y="2603924"/>
                </a:cubicBezTo>
                <a:close/>
                <a:moveTo>
                  <a:pt x="2215309" y="6738076"/>
                </a:moveTo>
                <a:cubicBezTo>
                  <a:pt x="2207192" y="6743470"/>
                  <a:pt x="2200361" y="6750580"/>
                  <a:pt x="2195300" y="6758907"/>
                </a:cubicBezTo>
                <a:lnTo>
                  <a:pt x="1636134" y="6476200"/>
                </a:lnTo>
                <a:lnTo>
                  <a:pt x="1935671" y="6093884"/>
                </a:lnTo>
                <a:cubicBezTo>
                  <a:pt x="1949716" y="6101855"/>
                  <a:pt x="1966179" y="6104448"/>
                  <a:pt x="1981994" y="6101175"/>
                </a:cubicBezTo>
                <a:close/>
                <a:moveTo>
                  <a:pt x="3422778" y="4353399"/>
                </a:moveTo>
                <a:lnTo>
                  <a:pt x="3266047" y="4914813"/>
                </a:lnTo>
                <a:cubicBezTo>
                  <a:pt x="3250072" y="4913612"/>
                  <a:pt x="3234224" y="4918359"/>
                  <a:pt x="3221533" y="4928134"/>
                </a:cubicBezTo>
                <a:lnTo>
                  <a:pt x="2175290" y="3963299"/>
                </a:lnTo>
                <a:cubicBezTo>
                  <a:pt x="2177024" y="3960750"/>
                  <a:pt x="2178563" y="3958075"/>
                  <a:pt x="2179895" y="3955295"/>
                </a:cubicBezTo>
                <a:close/>
                <a:moveTo>
                  <a:pt x="2150292" y="3985118"/>
                </a:moveTo>
                <a:cubicBezTo>
                  <a:pt x="2154459" y="3983018"/>
                  <a:pt x="2158391" y="3980480"/>
                  <a:pt x="2162024" y="3977552"/>
                </a:cubicBezTo>
                <a:lnTo>
                  <a:pt x="3207828" y="4942113"/>
                </a:lnTo>
                <a:cubicBezTo>
                  <a:pt x="3204599" y="4946597"/>
                  <a:pt x="3201929" y="4951454"/>
                  <a:pt x="3199879" y="4956585"/>
                </a:cubicBezTo>
                <a:lnTo>
                  <a:pt x="2069049" y="4773267"/>
                </a:lnTo>
                <a:lnTo>
                  <a:pt x="2125349" y="3992080"/>
                </a:lnTo>
                <a:cubicBezTo>
                  <a:pt x="2134038" y="3991406"/>
                  <a:pt x="2142512" y="3989043"/>
                  <a:pt x="2150292" y="3985118"/>
                </a:cubicBezTo>
                <a:close/>
                <a:moveTo>
                  <a:pt x="3195438" y="4975718"/>
                </a:moveTo>
                <a:cubicBezTo>
                  <a:pt x="3194419" y="4987647"/>
                  <a:pt x="3196677" y="4999625"/>
                  <a:pt x="3201962" y="5010364"/>
                </a:cubicBezTo>
                <a:lnTo>
                  <a:pt x="2012858" y="5986820"/>
                </a:lnTo>
                <a:cubicBezTo>
                  <a:pt x="2004350" y="5979091"/>
                  <a:pt x="1993978" y="5973708"/>
                  <a:pt x="1982762" y="5971197"/>
                </a:cubicBezTo>
                <a:lnTo>
                  <a:pt x="2067624" y="4793057"/>
                </a:lnTo>
                <a:close/>
                <a:moveTo>
                  <a:pt x="1963246" y="5969771"/>
                </a:moveTo>
                <a:cubicBezTo>
                  <a:pt x="1957852" y="5970221"/>
                  <a:pt x="1952529" y="5971328"/>
                  <a:pt x="1947403" y="5973060"/>
                </a:cubicBezTo>
                <a:lnTo>
                  <a:pt x="1309077" y="4708415"/>
                </a:lnTo>
                <a:cubicBezTo>
                  <a:pt x="1320913" y="4700087"/>
                  <a:pt x="1329690" y="4688109"/>
                  <a:pt x="1334075" y="4674317"/>
                </a:cubicBezTo>
                <a:lnTo>
                  <a:pt x="2048217" y="4789713"/>
                </a:lnTo>
                <a:close/>
                <a:moveTo>
                  <a:pt x="1258149" y="4719379"/>
                </a:moveTo>
                <a:cubicBezTo>
                  <a:pt x="1269300" y="4721544"/>
                  <a:pt x="1280817" y="4720793"/>
                  <a:pt x="1291590" y="4717186"/>
                </a:cubicBezTo>
                <a:lnTo>
                  <a:pt x="1929915" y="5981832"/>
                </a:lnTo>
                <a:cubicBezTo>
                  <a:pt x="1922032" y="5987374"/>
                  <a:pt x="1915465" y="5994577"/>
                  <a:pt x="1910673" y="6002938"/>
                </a:cubicBezTo>
                <a:lnTo>
                  <a:pt x="940850" y="5621280"/>
                </a:lnTo>
                <a:close/>
                <a:moveTo>
                  <a:pt x="1903492" y="6021083"/>
                </a:moveTo>
                <a:cubicBezTo>
                  <a:pt x="1903021" y="6023090"/>
                  <a:pt x="1902653" y="6025123"/>
                  <a:pt x="1902396" y="6027168"/>
                </a:cubicBezTo>
                <a:lnTo>
                  <a:pt x="840694" y="6041421"/>
                </a:lnTo>
                <a:cubicBezTo>
                  <a:pt x="839598" y="6034706"/>
                  <a:pt x="837470" y="6028193"/>
                  <a:pt x="834390" y="6022125"/>
                </a:cubicBezTo>
                <a:cubicBezTo>
                  <a:pt x="828803" y="6010996"/>
                  <a:pt x="820175" y="6001682"/>
                  <a:pt x="809501" y="5995263"/>
                </a:cubicBezTo>
                <a:lnTo>
                  <a:pt x="934491" y="5639754"/>
                </a:lnTo>
                <a:close/>
                <a:moveTo>
                  <a:pt x="791411" y="5987698"/>
                </a:moveTo>
                <a:cubicBezTo>
                  <a:pt x="775875" y="5983690"/>
                  <a:pt x="759412" y="5985461"/>
                  <a:pt x="745088" y="5992686"/>
                </a:cubicBezTo>
                <a:cubicBezTo>
                  <a:pt x="742094" y="5994282"/>
                  <a:pt x="739238" y="5996118"/>
                  <a:pt x="736536" y="5998168"/>
                </a:cubicBezTo>
                <a:lnTo>
                  <a:pt x="75405" y="5301952"/>
                </a:lnTo>
                <a:lnTo>
                  <a:pt x="916291" y="5632902"/>
                </a:lnTo>
                <a:close/>
                <a:moveTo>
                  <a:pt x="840310" y="6064446"/>
                </a:moveTo>
                <a:lnTo>
                  <a:pt x="1902670" y="6046958"/>
                </a:lnTo>
                <a:cubicBezTo>
                  <a:pt x="1903750" y="6053602"/>
                  <a:pt x="1905860" y="6060038"/>
                  <a:pt x="1908919" y="6066036"/>
                </a:cubicBezTo>
                <a:cubicBezTo>
                  <a:pt x="1911759" y="6071819"/>
                  <a:pt x="1915459" y="6077142"/>
                  <a:pt x="1919883" y="6081824"/>
                </a:cubicBezTo>
                <a:lnTo>
                  <a:pt x="1618044" y="6467209"/>
                </a:lnTo>
                <a:lnTo>
                  <a:pt x="838172" y="6072998"/>
                </a:lnTo>
                <a:cubicBezTo>
                  <a:pt x="839077" y="6070196"/>
                  <a:pt x="839789" y="6067340"/>
                  <a:pt x="840310" y="6064446"/>
                </a:cubicBezTo>
                <a:close/>
                <a:moveTo>
                  <a:pt x="3285289" y="4918979"/>
                </a:moveTo>
                <a:lnTo>
                  <a:pt x="3441526" y="4359210"/>
                </a:lnTo>
                <a:lnTo>
                  <a:pt x="3982107" y="4532387"/>
                </a:lnTo>
                <a:cubicBezTo>
                  <a:pt x="3974027" y="4548888"/>
                  <a:pt x="3973150" y="4568009"/>
                  <a:pt x="3979695" y="4585179"/>
                </a:cubicBezTo>
                <a:lnTo>
                  <a:pt x="3311657" y="4937344"/>
                </a:lnTo>
                <a:cubicBezTo>
                  <a:pt x="3304470" y="4929143"/>
                  <a:pt x="3295381" y="4922833"/>
                  <a:pt x="3285179" y="4918979"/>
                </a:cubicBezTo>
                <a:close/>
                <a:moveTo>
                  <a:pt x="4062364" y="4498234"/>
                </a:moveTo>
                <a:cubicBezTo>
                  <a:pt x="4056772" y="4496425"/>
                  <a:pt x="4050967" y="4495373"/>
                  <a:pt x="4045096" y="4495110"/>
                </a:cubicBezTo>
                <a:lnTo>
                  <a:pt x="3814851" y="4131323"/>
                </a:lnTo>
                <a:lnTo>
                  <a:pt x="3631971" y="3842037"/>
                </a:lnTo>
                <a:cubicBezTo>
                  <a:pt x="3646422" y="3829681"/>
                  <a:pt x="3654864" y="3811710"/>
                  <a:pt x="3655160" y="3792699"/>
                </a:cubicBezTo>
                <a:lnTo>
                  <a:pt x="4125517" y="3721433"/>
                </a:lnTo>
                <a:close/>
                <a:moveTo>
                  <a:pt x="3581372" y="3857770"/>
                </a:moveTo>
                <a:cubicBezTo>
                  <a:pt x="3593005" y="3859004"/>
                  <a:pt x="3604758" y="3857113"/>
                  <a:pt x="3615415" y="3852288"/>
                </a:cubicBezTo>
                <a:lnTo>
                  <a:pt x="3799173" y="4142835"/>
                </a:lnTo>
                <a:lnTo>
                  <a:pt x="4023387" y="4497357"/>
                </a:lnTo>
                <a:cubicBezTo>
                  <a:pt x="4019380" y="4498508"/>
                  <a:pt x="4015487" y="4500032"/>
                  <a:pt x="4011765" y="4501907"/>
                </a:cubicBezTo>
                <a:cubicBezTo>
                  <a:pt x="4005017" y="4505322"/>
                  <a:pt x="3998899" y="4509867"/>
                  <a:pt x="3993674" y="4515338"/>
                </a:cubicBezTo>
                <a:lnTo>
                  <a:pt x="3446679" y="4340188"/>
                </a:lnTo>
                <a:close/>
                <a:moveTo>
                  <a:pt x="4088787" y="4514516"/>
                </a:moveTo>
                <a:cubicBezTo>
                  <a:pt x="4086386" y="4512148"/>
                  <a:pt x="4083821" y="4509949"/>
                  <a:pt x="4081112" y="4507937"/>
                </a:cubicBezTo>
                <a:lnTo>
                  <a:pt x="4145362" y="3718527"/>
                </a:lnTo>
                <a:lnTo>
                  <a:pt x="4967061" y="3594085"/>
                </a:lnTo>
                <a:cubicBezTo>
                  <a:pt x="4969204" y="3601475"/>
                  <a:pt x="4972718" y="3608394"/>
                  <a:pt x="4977422" y="3614479"/>
                </a:cubicBezTo>
                <a:lnTo>
                  <a:pt x="4637537" y="3958804"/>
                </a:lnTo>
                <a:close/>
                <a:moveTo>
                  <a:pt x="4255715" y="2671079"/>
                </a:moveTo>
                <a:cubicBezTo>
                  <a:pt x="4257305" y="2670256"/>
                  <a:pt x="4258840" y="2669325"/>
                  <a:pt x="4260375" y="2668392"/>
                </a:cubicBezTo>
                <a:lnTo>
                  <a:pt x="4981095" y="3530494"/>
                </a:lnTo>
                <a:cubicBezTo>
                  <a:pt x="4970268" y="3542730"/>
                  <a:pt x="4964304" y="3558507"/>
                  <a:pt x="4964320" y="3574844"/>
                </a:cubicBezTo>
                <a:lnTo>
                  <a:pt x="4147006" y="3698792"/>
                </a:lnTo>
                <a:lnTo>
                  <a:pt x="4230059" y="2678096"/>
                </a:lnTo>
                <a:cubicBezTo>
                  <a:pt x="4238995" y="2677493"/>
                  <a:pt x="4247717" y="2675108"/>
                  <a:pt x="4255715" y="2671079"/>
                </a:cubicBezTo>
                <a:close/>
                <a:moveTo>
                  <a:pt x="5000611" y="3515309"/>
                </a:moveTo>
                <a:cubicBezTo>
                  <a:pt x="4998966" y="3516131"/>
                  <a:pt x="4997431" y="3517063"/>
                  <a:pt x="4995896" y="3517995"/>
                </a:cubicBezTo>
                <a:lnTo>
                  <a:pt x="4368754" y="2767617"/>
                </a:lnTo>
                <a:lnTo>
                  <a:pt x="4275560" y="2655893"/>
                </a:lnTo>
                <a:cubicBezTo>
                  <a:pt x="4277161" y="2654150"/>
                  <a:pt x="4278663" y="2652319"/>
                  <a:pt x="4280055" y="2650411"/>
                </a:cubicBezTo>
                <a:lnTo>
                  <a:pt x="5272300" y="3155689"/>
                </a:lnTo>
                <a:lnTo>
                  <a:pt x="5056528" y="3513500"/>
                </a:lnTo>
                <a:cubicBezTo>
                  <a:pt x="5038547" y="3505787"/>
                  <a:pt x="5018071" y="3506434"/>
                  <a:pt x="5000611" y="3515254"/>
                </a:cubicBezTo>
                <a:close/>
                <a:moveTo>
                  <a:pt x="4203142" y="2674203"/>
                </a:moveTo>
                <a:cubicBezTo>
                  <a:pt x="4205604" y="2675092"/>
                  <a:pt x="4208109" y="2675843"/>
                  <a:pt x="4210653" y="2676451"/>
                </a:cubicBezTo>
                <a:lnTo>
                  <a:pt x="4127162" y="3701588"/>
                </a:lnTo>
                <a:lnTo>
                  <a:pt x="3652638" y="3773402"/>
                </a:lnTo>
                <a:cubicBezTo>
                  <a:pt x="3651476" y="3769362"/>
                  <a:pt x="3649952" y="3765437"/>
                  <a:pt x="3648088" y="3761671"/>
                </a:cubicBezTo>
                <a:cubicBezTo>
                  <a:pt x="3643588" y="3752877"/>
                  <a:pt x="3637206" y="3745186"/>
                  <a:pt x="3629395" y="3739139"/>
                </a:cubicBezTo>
                <a:close/>
                <a:moveTo>
                  <a:pt x="3524414" y="3808432"/>
                </a:moveTo>
                <a:cubicBezTo>
                  <a:pt x="3525604" y="3812938"/>
                  <a:pt x="3527259" y="3817313"/>
                  <a:pt x="3529348" y="3821479"/>
                </a:cubicBezTo>
                <a:cubicBezTo>
                  <a:pt x="3536294" y="3835404"/>
                  <a:pt x="3547943" y="3846417"/>
                  <a:pt x="3562240" y="3852562"/>
                </a:cubicBezTo>
                <a:lnTo>
                  <a:pt x="3428040" y="4334377"/>
                </a:lnTo>
                <a:lnTo>
                  <a:pt x="2185871" y="3936492"/>
                </a:lnTo>
                <a:cubicBezTo>
                  <a:pt x="2186261" y="3934206"/>
                  <a:pt x="2186518" y="3931898"/>
                  <a:pt x="2186638" y="3929585"/>
                </a:cubicBezTo>
                <a:close/>
                <a:moveTo>
                  <a:pt x="2076778" y="3975963"/>
                </a:moveTo>
                <a:cubicBezTo>
                  <a:pt x="2085090" y="3983199"/>
                  <a:pt x="2095076" y="3988253"/>
                  <a:pt x="2105833" y="3990654"/>
                </a:cubicBezTo>
                <a:lnTo>
                  <a:pt x="2049643" y="4770361"/>
                </a:lnTo>
                <a:lnTo>
                  <a:pt x="1336981" y="4655239"/>
                </a:lnTo>
                <a:cubicBezTo>
                  <a:pt x="1337118" y="4644527"/>
                  <a:pt x="1334673" y="4633942"/>
                  <a:pt x="1329854" y="4624376"/>
                </a:cubicBezTo>
                <a:cubicBezTo>
                  <a:pt x="1328933" y="4622495"/>
                  <a:pt x="1327908" y="4620664"/>
                  <a:pt x="1326784" y="4618894"/>
                </a:cubicBezTo>
                <a:close/>
                <a:moveTo>
                  <a:pt x="1216486" y="4692462"/>
                </a:moveTo>
                <a:cubicBezTo>
                  <a:pt x="1222483" y="4701025"/>
                  <a:pt x="1230432" y="4708031"/>
                  <a:pt x="1239675" y="4712910"/>
                </a:cubicBezTo>
                <a:lnTo>
                  <a:pt x="922760" y="5614098"/>
                </a:lnTo>
                <a:lnTo>
                  <a:pt x="62083" y="5275310"/>
                </a:lnTo>
                <a:close/>
                <a:moveTo>
                  <a:pt x="822110" y="6098983"/>
                </a:moveTo>
                <a:cubicBezTo>
                  <a:pt x="824769" y="6096373"/>
                  <a:pt x="827192" y="6093528"/>
                  <a:pt x="829346" y="6090485"/>
                </a:cubicBezTo>
                <a:lnTo>
                  <a:pt x="1605764" y="6482888"/>
                </a:lnTo>
                <a:lnTo>
                  <a:pt x="1452870" y="6678048"/>
                </a:lnTo>
                <a:cubicBezTo>
                  <a:pt x="1432724" y="6663454"/>
                  <a:pt x="1406109" y="6661338"/>
                  <a:pt x="1383907" y="6672566"/>
                </a:cubicBezTo>
                <a:cubicBezTo>
                  <a:pt x="1382043" y="6673498"/>
                  <a:pt x="1380234" y="6674539"/>
                  <a:pt x="1378425" y="6675636"/>
                </a:cubicBezTo>
                <a:close/>
                <a:moveTo>
                  <a:pt x="1480281" y="6728701"/>
                </a:moveTo>
                <a:cubicBezTo>
                  <a:pt x="1479842" y="6719371"/>
                  <a:pt x="1477452" y="6710238"/>
                  <a:pt x="1473264" y="6701894"/>
                </a:cubicBezTo>
                <a:cubicBezTo>
                  <a:pt x="1471498" y="6698419"/>
                  <a:pt x="1469443" y="6695102"/>
                  <a:pt x="1467124" y="6691972"/>
                </a:cubicBezTo>
                <a:lnTo>
                  <a:pt x="1623800" y="6492043"/>
                </a:lnTo>
                <a:lnTo>
                  <a:pt x="2187899" y="6777108"/>
                </a:lnTo>
                <a:cubicBezTo>
                  <a:pt x="2187468" y="6778659"/>
                  <a:pt x="2187120" y="6780232"/>
                  <a:pt x="2186857" y="6781822"/>
                </a:cubicBezTo>
                <a:close/>
                <a:moveTo>
                  <a:pt x="2272432" y="6730236"/>
                </a:moveTo>
                <a:cubicBezTo>
                  <a:pt x="2259680" y="6726087"/>
                  <a:pt x="2245966" y="6725933"/>
                  <a:pt x="2233126" y="6729798"/>
                </a:cubicBezTo>
                <a:lnTo>
                  <a:pt x="2000085" y="6094432"/>
                </a:lnTo>
                <a:cubicBezTo>
                  <a:pt x="2031545" y="6077202"/>
                  <a:pt x="2043673" y="6038132"/>
                  <a:pt x="2027495" y="6006117"/>
                </a:cubicBezTo>
                <a:cubicBezTo>
                  <a:pt x="2026728" y="6004692"/>
                  <a:pt x="2025905" y="6003321"/>
                  <a:pt x="2025083" y="6001951"/>
                </a:cubicBezTo>
                <a:lnTo>
                  <a:pt x="2642468" y="5495139"/>
                </a:lnTo>
                <a:lnTo>
                  <a:pt x="3213090" y="5026536"/>
                </a:lnTo>
                <a:cubicBezTo>
                  <a:pt x="3214516" y="5028000"/>
                  <a:pt x="3215996" y="5029425"/>
                  <a:pt x="3217531" y="5030812"/>
                </a:cubicBezTo>
                <a:close/>
                <a:moveTo>
                  <a:pt x="5096217" y="3566072"/>
                </a:moveTo>
                <a:cubicBezTo>
                  <a:pt x="5094123" y="3549341"/>
                  <a:pt x="5085686" y="3534057"/>
                  <a:pt x="5072645" y="3523367"/>
                </a:cubicBezTo>
                <a:lnTo>
                  <a:pt x="5289129" y="3164405"/>
                </a:lnTo>
                <a:lnTo>
                  <a:pt x="6090929" y="3572706"/>
                </a:lnTo>
                <a:cubicBezTo>
                  <a:pt x="6089443" y="3576417"/>
                  <a:pt x="6088286" y="3580249"/>
                  <a:pt x="6087475" y="3584163"/>
                </a:cubicBezTo>
                <a:close/>
                <a:moveTo>
                  <a:pt x="6194813" y="3546063"/>
                </a:moveTo>
                <a:cubicBezTo>
                  <a:pt x="6188849" y="3541107"/>
                  <a:pt x="6182056" y="3537248"/>
                  <a:pt x="6174749" y="3534660"/>
                </a:cubicBezTo>
                <a:lnTo>
                  <a:pt x="6351598" y="2264149"/>
                </a:lnTo>
                <a:lnTo>
                  <a:pt x="7310677" y="2452566"/>
                </a:lnTo>
                <a:cubicBezTo>
                  <a:pt x="7310353" y="2463645"/>
                  <a:pt x="7312804" y="2474631"/>
                  <a:pt x="7317803" y="2484526"/>
                </a:cubicBezTo>
                <a:cubicBezTo>
                  <a:pt x="7319382" y="2487634"/>
                  <a:pt x="7321219" y="2490600"/>
                  <a:pt x="7323285" y="2493407"/>
                </a:cubicBezTo>
                <a:close/>
                <a:moveTo>
                  <a:pt x="7443506" y="2453004"/>
                </a:moveTo>
                <a:cubicBezTo>
                  <a:pt x="7443117" y="2432841"/>
                  <a:pt x="7433501" y="2413967"/>
                  <a:pt x="7417412" y="2401802"/>
                </a:cubicBezTo>
                <a:lnTo>
                  <a:pt x="7614271" y="2030122"/>
                </a:lnTo>
                <a:lnTo>
                  <a:pt x="8502083" y="2552503"/>
                </a:lnTo>
                <a:cubicBezTo>
                  <a:pt x="8500164" y="2556346"/>
                  <a:pt x="8498574" y="2560364"/>
                  <a:pt x="8497423" y="2564508"/>
                </a:cubicBezTo>
                <a:close/>
                <a:moveTo>
                  <a:pt x="9611697" y="1671598"/>
                </a:moveTo>
                <a:cubicBezTo>
                  <a:pt x="9604899" y="1675029"/>
                  <a:pt x="9598759" y="1679610"/>
                  <a:pt x="9593552" y="1685138"/>
                </a:cubicBezTo>
                <a:lnTo>
                  <a:pt x="9070677" y="1355779"/>
                </a:lnTo>
                <a:lnTo>
                  <a:pt x="9304485" y="768491"/>
                </a:lnTo>
                <a:cubicBezTo>
                  <a:pt x="9311666" y="769521"/>
                  <a:pt x="9318958" y="769373"/>
                  <a:pt x="9326084" y="768052"/>
                </a:cubicBezTo>
                <a:lnTo>
                  <a:pt x="9618879" y="1668528"/>
                </a:lnTo>
                <a:cubicBezTo>
                  <a:pt x="9616412" y="1669409"/>
                  <a:pt x="9614054" y="1670435"/>
                  <a:pt x="9611697" y="1671598"/>
                </a:cubicBezTo>
                <a:close/>
              </a:path>
            </a:pathLst>
          </a:custGeom>
          <a:solidFill>
            <a:srgbClr val="EF8735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45" descr="徽标, 公司名称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0144" y="-781786"/>
            <a:ext cx="4488991" cy="31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687962">
            <a:off x="158319" y="189357"/>
            <a:ext cx="951110" cy="8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15</a:t>
            </a:fld>
            <a:endParaRPr sz="2000"/>
          </a:p>
        </p:txBody>
      </p:sp>
      <p:sp>
        <p:nvSpPr>
          <p:cNvPr id="753" name="Google Shape;753;p45"/>
          <p:cNvSpPr txBox="1"/>
          <p:nvPr/>
        </p:nvSpPr>
        <p:spPr>
          <a:xfrm>
            <a:off x="0" y="1749892"/>
            <a:ext cx="11830050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32000"/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[1] N.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Pangakis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 and S.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Wolken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, “Knowledge distillation in automated annotation: Supervised text classification with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llm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-generated training labels,” 2024. [Online]. Available: </a:t>
            </a:r>
            <a:r>
              <a:rPr lang="en-US" u="sng" dirty="0">
                <a:solidFill>
                  <a:schemeClr val="accent1"/>
                </a:solidFill>
                <a:effectLst/>
                <a:latin typeface="+mn-lt"/>
              </a:rPr>
              <a:t>https://</a:t>
            </a:r>
            <a:r>
              <a:rPr lang="en-US" u="sng" dirty="0" err="1">
                <a:solidFill>
                  <a:schemeClr val="accent1"/>
                </a:solidFill>
                <a:effectLst/>
                <a:latin typeface="+mn-lt"/>
              </a:rPr>
              <a:t>arxiv.org</a:t>
            </a:r>
            <a:r>
              <a:rPr lang="en-US" u="sng" dirty="0">
                <a:solidFill>
                  <a:schemeClr val="accent1"/>
                </a:solidFill>
                <a:effectLst/>
                <a:latin typeface="+mn-lt"/>
              </a:rPr>
              <a:t>/abs/2406.17633</a:t>
            </a:r>
          </a:p>
          <a:p>
            <a:pPr marL="432000"/>
            <a:endParaRPr lang="en-US" dirty="0">
              <a:solidFill>
                <a:srgbClr val="000000"/>
              </a:solidFill>
              <a:effectLst/>
              <a:latin typeface="+mn-lt"/>
            </a:endParaRPr>
          </a:p>
          <a:p>
            <a:pPr marL="432000"/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[2] B.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Alhijawi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, R.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Jarrar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, A.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AbuAlRub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, and A. Bader, “Deep learning detection method for large language models-generated scientific content,” Neural Computing and Applications, vol. 37, no. 1, p. 91–104, Nov. 2024. [Online]. Available: </a:t>
            </a:r>
            <a:r>
              <a:rPr lang="en-US" u="sng" dirty="0">
                <a:solidFill>
                  <a:schemeClr val="accent1"/>
                </a:solidFill>
                <a:effectLst/>
                <a:latin typeface="+mn-lt"/>
              </a:rPr>
              <a:t>http://</a:t>
            </a:r>
            <a:r>
              <a:rPr lang="en-US" u="sng" dirty="0" err="1">
                <a:solidFill>
                  <a:schemeClr val="accent1"/>
                </a:solidFill>
                <a:effectLst/>
                <a:latin typeface="+mn-lt"/>
              </a:rPr>
              <a:t>dx.doi.org</a:t>
            </a:r>
            <a:r>
              <a:rPr lang="en-US" u="sng" dirty="0">
                <a:solidFill>
                  <a:schemeClr val="accent1"/>
                </a:solidFill>
                <a:effectLst/>
                <a:latin typeface="+mn-lt"/>
              </a:rPr>
              <a:t>/10.1007/s00521-024-10538-y</a:t>
            </a:r>
          </a:p>
          <a:p>
            <a:pPr marL="432000"/>
            <a:endParaRPr lang="en-US" dirty="0">
              <a:solidFill>
                <a:srgbClr val="000000"/>
              </a:solidFill>
              <a:effectLst/>
              <a:latin typeface="+mn-lt"/>
            </a:endParaRPr>
          </a:p>
          <a:p>
            <a:pPr marL="432000"/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[3] Y. Li, Q. Li, L. Cui, W. Bi, Z. Wang, L. Wang, L. Yang, S. Shi, and Y. Zhang, “Mage: Machine-generated text detection in the wild,” 2024. [Online]. Available: </a:t>
            </a:r>
            <a:r>
              <a:rPr lang="en-US" u="sng" dirty="0">
                <a:solidFill>
                  <a:schemeClr val="accent1"/>
                </a:solidFill>
                <a:effectLst/>
                <a:latin typeface="+mn-lt"/>
              </a:rPr>
              <a:t>https://</a:t>
            </a:r>
            <a:r>
              <a:rPr lang="en-US" u="sng" dirty="0" err="1">
                <a:solidFill>
                  <a:schemeClr val="accent1"/>
                </a:solidFill>
                <a:effectLst/>
                <a:latin typeface="+mn-lt"/>
              </a:rPr>
              <a:t>arxiv.org</a:t>
            </a:r>
            <a:r>
              <a:rPr lang="en-US" u="sng" dirty="0">
                <a:solidFill>
                  <a:schemeClr val="accent1"/>
                </a:solidFill>
                <a:effectLst/>
                <a:latin typeface="+mn-lt"/>
              </a:rPr>
              <a:t>/abs/2305.13242</a:t>
            </a:r>
          </a:p>
          <a:p>
            <a:pPr marL="432000"/>
            <a:endParaRPr lang="en-US" dirty="0">
              <a:solidFill>
                <a:srgbClr val="000000"/>
              </a:solidFill>
              <a:effectLst/>
              <a:latin typeface="+mn-lt"/>
            </a:endParaRPr>
          </a:p>
          <a:p>
            <a:pPr marL="432000"/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[4] Y. Xu, Y. Wang, H. An, Z. Liu, and Y. Li, “Detecting subtle differences between human and model languages using spectrum of relative likelihood,”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arXiv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 preprint arXiv:2406.19874, 2024.</a:t>
            </a:r>
          </a:p>
          <a:p>
            <a:pPr marL="432000"/>
            <a:endParaRPr lang="en-US" dirty="0">
              <a:solidFill>
                <a:srgbClr val="000000"/>
              </a:solidFill>
              <a:effectLst/>
              <a:latin typeface="+mn-lt"/>
            </a:endParaRPr>
          </a:p>
          <a:p>
            <a:pPr marL="432000"/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[5] G. Bao, Y. Zhao, Z. Teng, L. Yang, and Y. Zhang, “Fast-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detectgpt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: Efficient zero-shot detection of machine-generated text via conditional probability curvature,” in The Twelfth International Conference on Learning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Repre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- 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sentations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, 2023.</a:t>
            </a:r>
          </a:p>
          <a:p>
            <a:pPr marL="432000"/>
            <a:endParaRPr lang="en-US" dirty="0">
              <a:solidFill>
                <a:srgbClr val="000000"/>
              </a:solidFill>
              <a:effectLst/>
              <a:latin typeface="+mn-lt"/>
            </a:endParaRPr>
          </a:p>
          <a:p>
            <a:pPr marL="432000"/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[6] S. Venkatraman, A. Uchendu, and D. Lee, “</a:t>
            </a:r>
            <a:r>
              <a:rPr lang="en-US" dirty="0" err="1">
                <a:solidFill>
                  <a:srgbClr val="000000"/>
                </a:solidFill>
                <a:effectLst/>
                <a:latin typeface="+mn-lt"/>
              </a:rPr>
              <a:t>Gpt</a:t>
            </a:r>
            <a:r>
              <a:rPr lang="en-US" dirty="0">
                <a:solidFill>
                  <a:srgbClr val="000000"/>
                </a:solidFill>
                <a:effectLst/>
                <a:latin typeface="+mn-lt"/>
              </a:rPr>
              <a:t>-who: An information density-based machine-generated text detector,” 2024. [Online]. Available: </a:t>
            </a:r>
            <a:r>
              <a:rPr lang="en-US" u="sng" dirty="0">
                <a:solidFill>
                  <a:schemeClr val="accent1"/>
                </a:solidFill>
                <a:effectLst/>
                <a:latin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</a:t>
            </a:r>
            <a:r>
              <a:rPr lang="en-US" u="sng" dirty="0">
                <a:solidFill>
                  <a:schemeClr val="accent1"/>
                </a:solidFill>
                <a:effectLst/>
                <a:latin typeface="+mn-lt"/>
              </a:rPr>
              <a:t>2310.06202</a:t>
            </a:r>
          </a:p>
        </p:txBody>
      </p:sp>
      <p:sp>
        <p:nvSpPr>
          <p:cNvPr id="3" name="Google Shape;169;p16">
            <a:extLst>
              <a:ext uri="{FF2B5EF4-FFF2-40B4-BE49-F238E27FC236}">
                <a16:creationId xmlns:a16="http://schemas.microsoft.com/office/drawing/2014/main" id="{95830CDE-53A4-BA98-2BF6-5C276428FB42}"/>
              </a:ext>
            </a:extLst>
          </p:cNvPr>
          <p:cNvSpPr txBox="1"/>
          <p:nvPr/>
        </p:nvSpPr>
        <p:spPr>
          <a:xfrm>
            <a:off x="838874" y="522057"/>
            <a:ext cx="8328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</a:rPr>
              <a:t>References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建筑与房屋的城市空拍图&#10;&#10;描述已自动生成"/>
          <p:cNvPicPr preferRelativeResize="0"/>
          <p:nvPr/>
        </p:nvPicPr>
        <p:blipFill rotWithShape="1">
          <a:blip r:embed="rId3">
            <a:alphaModFix/>
          </a:blip>
          <a:srcRect t="15745"/>
          <a:stretch/>
        </p:blipFill>
        <p:spPr>
          <a:xfrm>
            <a:off x="0" y="0"/>
            <a:ext cx="12191980" cy="685671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0" y="-45471"/>
            <a:ext cx="12192000" cy="6919500"/>
          </a:xfrm>
          <a:prstGeom prst="rect">
            <a:avLst/>
          </a:prstGeom>
          <a:solidFill>
            <a:schemeClr val="lt1">
              <a:alpha val="9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4" descr="徽标, 公司名称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67624" y="-1183848"/>
            <a:ext cx="5550315" cy="3922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5">
            <a:alphaModFix/>
          </a:blip>
          <a:srcRect l="18245"/>
          <a:stretch/>
        </p:blipFill>
        <p:spPr>
          <a:xfrm flipH="1">
            <a:off x="8258854" y="5703311"/>
            <a:ext cx="3947077" cy="1182188"/>
          </a:xfrm>
          <a:custGeom>
            <a:avLst/>
            <a:gdLst/>
            <a:ahLst/>
            <a:cxnLst/>
            <a:rect l="l" t="t" r="r" b="b"/>
            <a:pathLst>
              <a:path w="3947077" h="1182188" extrusionOk="0">
                <a:moveTo>
                  <a:pt x="3947077" y="0"/>
                </a:moveTo>
                <a:lnTo>
                  <a:pt x="0" y="0"/>
                </a:lnTo>
                <a:lnTo>
                  <a:pt x="0" y="1182188"/>
                </a:lnTo>
                <a:lnTo>
                  <a:pt x="3947077" y="1182188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6" name="Google Shape;106;p14"/>
          <p:cNvGrpSpPr/>
          <p:nvPr/>
        </p:nvGrpSpPr>
        <p:grpSpPr>
          <a:xfrm>
            <a:off x="760935" y="5313276"/>
            <a:ext cx="3937436" cy="901519"/>
            <a:chOff x="760935" y="4767176"/>
            <a:chExt cx="3937436" cy="901519"/>
          </a:xfrm>
        </p:grpSpPr>
        <p:sp>
          <p:nvSpPr>
            <p:cNvPr id="107" name="Google Shape;107;p14"/>
            <p:cNvSpPr/>
            <p:nvPr/>
          </p:nvSpPr>
          <p:spPr>
            <a:xfrm>
              <a:off x="1602252" y="4767176"/>
              <a:ext cx="2824385" cy="888018"/>
            </a:xfrm>
            <a:prstGeom prst="roundRect">
              <a:avLst>
                <a:gd name="adj" fmla="val 31921"/>
              </a:avLst>
            </a:prstGeom>
            <a:solidFill>
              <a:srgbClr val="F2F2F2">
                <a:alpha val="8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48244" y="4780677"/>
              <a:ext cx="1030102" cy="88801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DF611E">
                    <a:alpha val="33725"/>
                  </a:srgbClr>
                </a:gs>
                <a:gs pos="94000">
                  <a:srgbClr val="EF8735">
                    <a:alpha val="33725"/>
                  </a:srgbClr>
                </a:gs>
                <a:gs pos="100000">
                  <a:srgbClr val="EF8735">
                    <a:alpha val="3372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921751" y="4844045"/>
              <a:ext cx="883089" cy="761283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DF611E"/>
                </a:gs>
                <a:gs pos="94000">
                  <a:srgbClr val="EF8735"/>
                </a:gs>
                <a:gs pos="100000">
                  <a:srgbClr val="EF873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760935" y="4935239"/>
              <a:ext cx="12472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1873871" y="5019436"/>
              <a:ext cx="282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A23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rgbClr val="002A23"/>
                  </a:solidFill>
                </a:rPr>
                <a:t>Methodology</a:t>
              </a:r>
              <a:endParaRPr sz="2000" b="1" dirty="0">
                <a:solidFill>
                  <a:srgbClr val="002A23"/>
                </a:solidFill>
              </a:endParaRPr>
            </a:p>
          </p:txBody>
        </p:sp>
      </p:grpSp>
      <p:sp>
        <p:nvSpPr>
          <p:cNvPr id="112" name="Google Shape;112;p14"/>
          <p:cNvSpPr txBox="1"/>
          <p:nvPr/>
        </p:nvSpPr>
        <p:spPr>
          <a:xfrm>
            <a:off x="427782" y="2256660"/>
            <a:ext cx="38996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23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02A2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4000" b="1" i="0" u="none" strike="noStrike" cap="none" dirty="0">
              <a:solidFill>
                <a:srgbClr val="002A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4"/>
          <p:cNvCxnSpPr/>
          <p:nvPr/>
        </p:nvCxnSpPr>
        <p:spPr>
          <a:xfrm>
            <a:off x="562802" y="3036433"/>
            <a:ext cx="824502" cy="0"/>
          </a:xfrm>
          <a:prstGeom prst="straightConnector1">
            <a:avLst/>
          </a:prstGeom>
          <a:noFill/>
          <a:ln w="50800" cap="flat" cmpd="sng">
            <a:solidFill>
              <a:srgbClr val="EF8735">
                <a:alpha val="77647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0" name="Google Shape;120;p14"/>
          <p:cNvGrpSpPr/>
          <p:nvPr/>
        </p:nvGrpSpPr>
        <p:grpSpPr>
          <a:xfrm>
            <a:off x="4128413" y="3043077"/>
            <a:ext cx="5064488" cy="893675"/>
            <a:chOff x="760935" y="4775020"/>
            <a:chExt cx="5064488" cy="893675"/>
          </a:xfrm>
        </p:grpSpPr>
        <p:sp>
          <p:nvSpPr>
            <p:cNvPr id="121" name="Google Shape;121;p14"/>
            <p:cNvSpPr/>
            <p:nvPr/>
          </p:nvSpPr>
          <p:spPr>
            <a:xfrm>
              <a:off x="1639822" y="4775020"/>
              <a:ext cx="3078129" cy="888018"/>
            </a:xfrm>
            <a:prstGeom prst="roundRect">
              <a:avLst>
                <a:gd name="adj" fmla="val 31921"/>
              </a:avLst>
            </a:prstGeom>
            <a:solidFill>
              <a:srgbClr val="F2F2F2">
                <a:alpha val="8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48244" y="4780677"/>
              <a:ext cx="1030102" cy="88801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DF611E">
                    <a:alpha val="33725"/>
                  </a:srgbClr>
                </a:gs>
                <a:gs pos="94000">
                  <a:srgbClr val="EF8735">
                    <a:alpha val="33725"/>
                  </a:srgbClr>
                </a:gs>
                <a:gs pos="100000">
                  <a:srgbClr val="EF8735">
                    <a:alpha val="3372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921751" y="4844045"/>
              <a:ext cx="883089" cy="761283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DF611E"/>
                </a:gs>
                <a:gs pos="94000">
                  <a:srgbClr val="EF8735"/>
                </a:gs>
                <a:gs pos="100000">
                  <a:srgbClr val="EF873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760935" y="4935239"/>
              <a:ext cx="12472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1878346" y="5029976"/>
              <a:ext cx="3947077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rgbClr val="002A23"/>
                  </a:solidFill>
                  <a:latin typeface="Arial"/>
                  <a:ea typeface="Arial"/>
                  <a:cs typeface="Arial"/>
                  <a:sym typeface="Arial"/>
                </a:rPr>
                <a:t>Experiment Results</a:t>
              </a:r>
              <a:endParaRPr sz="2000" b="1" i="0" u="none" strike="noStrike" cap="none" dirty="0">
                <a:solidFill>
                  <a:srgbClr val="002A2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4"/>
          <p:cNvSpPr/>
          <p:nvPr/>
        </p:nvSpPr>
        <p:spPr>
          <a:xfrm rot="-4193099" flipH="1">
            <a:off x="2135868" y="1555040"/>
            <a:ext cx="12565445" cy="8878719"/>
          </a:xfrm>
          <a:custGeom>
            <a:avLst/>
            <a:gdLst/>
            <a:ahLst/>
            <a:cxnLst/>
            <a:rect l="l" t="t" r="r" b="b"/>
            <a:pathLst>
              <a:path w="9707742" h="6859471" extrusionOk="0">
                <a:moveTo>
                  <a:pt x="9373120" y="672720"/>
                </a:moveTo>
                <a:cubicBezTo>
                  <a:pt x="9356564" y="639932"/>
                  <a:pt x="9316600" y="626775"/>
                  <a:pt x="9283818" y="643320"/>
                </a:cubicBezTo>
                <a:cubicBezTo>
                  <a:pt x="9283763" y="643325"/>
                  <a:pt x="9283763" y="643331"/>
                  <a:pt x="9283763" y="643336"/>
                </a:cubicBezTo>
                <a:cubicBezTo>
                  <a:pt x="9277349" y="646604"/>
                  <a:pt x="9271483" y="650880"/>
                  <a:pt x="9266440" y="656000"/>
                </a:cubicBezTo>
                <a:lnTo>
                  <a:pt x="8579544" y="100562"/>
                </a:lnTo>
                <a:cubicBezTo>
                  <a:pt x="8591056" y="81090"/>
                  <a:pt x="8591823" y="57101"/>
                  <a:pt x="8581627" y="36916"/>
                </a:cubicBezTo>
                <a:cubicBezTo>
                  <a:pt x="8565126" y="4139"/>
                  <a:pt x="8525162" y="-9062"/>
                  <a:pt x="8492434" y="7434"/>
                </a:cubicBezTo>
                <a:cubicBezTo>
                  <a:pt x="8492380" y="7450"/>
                  <a:pt x="8492380" y="7461"/>
                  <a:pt x="8492325" y="7477"/>
                </a:cubicBezTo>
                <a:cubicBezTo>
                  <a:pt x="8468478" y="19516"/>
                  <a:pt x="8454170" y="44640"/>
                  <a:pt x="8455924" y="71288"/>
                </a:cubicBezTo>
                <a:lnTo>
                  <a:pt x="6950783" y="398290"/>
                </a:lnTo>
                <a:cubicBezTo>
                  <a:pt x="6949960" y="396097"/>
                  <a:pt x="6949028" y="393959"/>
                  <a:pt x="6947987" y="391822"/>
                </a:cubicBezTo>
                <a:cubicBezTo>
                  <a:pt x="6931409" y="359050"/>
                  <a:pt x="6891423" y="345899"/>
                  <a:pt x="6858630" y="362438"/>
                </a:cubicBezTo>
                <a:cubicBezTo>
                  <a:pt x="6825859" y="379016"/>
                  <a:pt x="6812707" y="419001"/>
                  <a:pt x="6829246" y="451795"/>
                </a:cubicBezTo>
                <a:cubicBezTo>
                  <a:pt x="6831269" y="455813"/>
                  <a:pt x="6833692" y="459612"/>
                  <a:pt x="6836483" y="463143"/>
                </a:cubicBezTo>
                <a:lnTo>
                  <a:pt x="6251497" y="1088092"/>
                </a:lnTo>
                <a:cubicBezTo>
                  <a:pt x="6231449" y="1074245"/>
                  <a:pt x="6205437" y="1072457"/>
                  <a:pt x="6183684" y="1083432"/>
                </a:cubicBezTo>
                <a:cubicBezTo>
                  <a:pt x="6150957" y="1099988"/>
                  <a:pt x="6137789" y="1139903"/>
                  <a:pt x="6154246" y="1172680"/>
                </a:cubicBezTo>
                <a:cubicBezTo>
                  <a:pt x="6160709" y="1185475"/>
                  <a:pt x="6171158" y="1195825"/>
                  <a:pt x="6184013" y="1202173"/>
                </a:cubicBezTo>
                <a:lnTo>
                  <a:pt x="5893467" y="2096509"/>
                </a:lnTo>
                <a:cubicBezTo>
                  <a:pt x="5857357" y="2090344"/>
                  <a:pt x="5823083" y="2114620"/>
                  <a:pt x="5816916" y="2150732"/>
                </a:cubicBezTo>
                <a:cubicBezTo>
                  <a:pt x="5815841" y="2157033"/>
                  <a:pt x="5815682" y="2163457"/>
                  <a:pt x="5816444" y="2169803"/>
                </a:cubicBezTo>
                <a:lnTo>
                  <a:pt x="4286579" y="2585066"/>
                </a:lnTo>
                <a:cubicBezTo>
                  <a:pt x="4286085" y="2583969"/>
                  <a:pt x="4285647" y="2582818"/>
                  <a:pt x="4285098" y="2581722"/>
                </a:cubicBezTo>
                <a:cubicBezTo>
                  <a:pt x="4268740" y="2548841"/>
                  <a:pt x="4228826" y="2535448"/>
                  <a:pt x="4195944" y="2551806"/>
                </a:cubicBezTo>
                <a:cubicBezTo>
                  <a:pt x="4163063" y="2568165"/>
                  <a:pt x="4149671" y="2608079"/>
                  <a:pt x="4166029" y="2640960"/>
                </a:cubicBezTo>
                <a:cubicBezTo>
                  <a:pt x="4170749" y="2650450"/>
                  <a:pt x="4177662" y="2658667"/>
                  <a:pt x="4186203" y="2664939"/>
                </a:cubicBezTo>
                <a:lnTo>
                  <a:pt x="3612346" y="3729546"/>
                </a:lnTo>
                <a:cubicBezTo>
                  <a:pt x="3578105" y="3716444"/>
                  <a:pt x="3539720" y="3733581"/>
                  <a:pt x="3526618" y="3767822"/>
                </a:cubicBezTo>
                <a:cubicBezTo>
                  <a:pt x="3524008" y="3774641"/>
                  <a:pt x="3522539" y="3781839"/>
                  <a:pt x="3522276" y="3789136"/>
                </a:cubicBezTo>
                <a:lnTo>
                  <a:pt x="2184665" y="3910069"/>
                </a:lnTo>
                <a:cubicBezTo>
                  <a:pt x="2183406" y="3905102"/>
                  <a:pt x="2181566" y="3900300"/>
                  <a:pt x="2179183" y="3895761"/>
                </a:cubicBezTo>
                <a:cubicBezTo>
                  <a:pt x="2162662" y="3862995"/>
                  <a:pt x="2122708" y="3849827"/>
                  <a:pt x="2089942" y="3866344"/>
                </a:cubicBezTo>
                <a:cubicBezTo>
                  <a:pt x="2089922" y="3866355"/>
                  <a:pt x="2089901" y="3866366"/>
                  <a:pt x="2089881" y="3866377"/>
                </a:cubicBezTo>
                <a:cubicBezTo>
                  <a:pt x="2057088" y="3882933"/>
                  <a:pt x="2043912" y="3922930"/>
                  <a:pt x="2060442" y="3955734"/>
                </a:cubicBezTo>
                <a:cubicBezTo>
                  <a:pt x="2061429" y="3957598"/>
                  <a:pt x="2062470" y="3959407"/>
                  <a:pt x="2063567" y="3961216"/>
                </a:cubicBezTo>
                <a:lnTo>
                  <a:pt x="1314285" y="4603927"/>
                </a:lnTo>
                <a:cubicBezTo>
                  <a:pt x="1293919" y="4586215"/>
                  <a:pt x="1264859" y="4582597"/>
                  <a:pt x="1240771" y="4594773"/>
                </a:cubicBezTo>
                <a:cubicBezTo>
                  <a:pt x="1211432" y="4609673"/>
                  <a:pt x="1197436" y="4643820"/>
                  <a:pt x="1207879" y="4675029"/>
                </a:cubicBezTo>
                <a:lnTo>
                  <a:pt x="37469" y="5265661"/>
                </a:lnTo>
                <a:lnTo>
                  <a:pt x="466" y="5251134"/>
                </a:lnTo>
                <a:lnTo>
                  <a:pt x="722447" y="6011489"/>
                </a:lnTo>
                <a:cubicBezTo>
                  <a:pt x="706790" y="6031740"/>
                  <a:pt x="704148" y="6059177"/>
                  <a:pt x="715649" y="6082043"/>
                </a:cubicBezTo>
                <a:cubicBezTo>
                  <a:pt x="732227" y="6114815"/>
                  <a:pt x="772213" y="6127966"/>
                  <a:pt x="805006" y="6111426"/>
                </a:cubicBezTo>
                <a:lnTo>
                  <a:pt x="806267" y="6110714"/>
                </a:lnTo>
                <a:lnTo>
                  <a:pt x="1363623" y="6688354"/>
                </a:lnTo>
                <a:cubicBezTo>
                  <a:pt x="1345955" y="6708719"/>
                  <a:pt x="1342359" y="6737752"/>
                  <a:pt x="1354523" y="6761813"/>
                </a:cubicBezTo>
                <a:cubicBezTo>
                  <a:pt x="1371018" y="6794590"/>
                  <a:pt x="1410966" y="6807791"/>
                  <a:pt x="1443743" y="6791295"/>
                </a:cubicBezTo>
                <a:cubicBezTo>
                  <a:pt x="1443770" y="6791279"/>
                  <a:pt x="1443798" y="6791268"/>
                  <a:pt x="1443825" y="6791251"/>
                </a:cubicBezTo>
                <a:cubicBezTo>
                  <a:pt x="1461028" y="6782573"/>
                  <a:pt x="1473609" y="6766851"/>
                  <a:pt x="1478307" y="6748163"/>
                </a:cubicBezTo>
                <a:lnTo>
                  <a:pt x="2186035" y="6801283"/>
                </a:lnTo>
                <a:cubicBezTo>
                  <a:pt x="2186947" y="6808925"/>
                  <a:pt x="2189192" y="6816348"/>
                  <a:pt x="2192668" y="6823211"/>
                </a:cubicBezTo>
                <a:cubicBezTo>
                  <a:pt x="2209165" y="6855988"/>
                  <a:pt x="2249109" y="6869189"/>
                  <a:pt x="2281887" y="6852694"/>
                </a:cubicBezTo>
                <a:cubicBezTo>
                  <a:pt x="2281915" y="6852677"/>
                  <a:pt x="2281942" y="6852666"/>
                  <a:pt x="2281970" y="6852650"/>
                </a:cubicBezTo>
                <a:cubicBezTo>
                  <a:pt x="2314615" y="6836078"/>
                  <a:pt x="2327745" y="6796251"/>
                  <a:pt x="2311354" y="6763512"/>
                </a:cubicBezTo>
                <a:cubicBezTo>
                  <a:pt x="2306336" y="6753661"/>
                  <a:pt x="2298976" y="6745186"/>
                  <a:pt x="2289919" y="6738843"/>
                </a:cubicBezTo>
                <a:lnTo>
                  <a:pt x="3233922" y="5041502"/>
                </a:lnTo>
                <a:cubicBezTo>
                  <a:pt x="3267258" y="5056835"/>
                  <a:pt x="3306718" y="5042237"/>
                  <a:pt x="3322051" y="5008900"/>
                </a:cubicBezTo>
                <a:cubicBezTo>
                  <a:pt x="3330088" y="4991424"/>
                  <a:pt x="3330153" y="4971321"/>
                  <a:pt x="3322237" y="4953790"/>
                </a:cubicBezTo>
                <a:lnTo>
                  <a:pt x="3989124" y="4602064"/>
                </a:lnTo>
                <a:cubicBezTo>
                  <a:pt x="4011617" y="4631096"/>
                  <a:pt x="4053385" y="4636392"/>
                  <a:pt x="4082417" y="4613899"/>
                </a:cubicBezTo>
                <a:cubicBezTo>
                  <a:pt x="4107574" y="4594411"/>
                  <a:pt x="4115397" y="4559819"/>
                  <a:pt x="4101067" y="4531400"/>
                </a:cubicBezTo>
                <a:lnTo>
                  <a:pt x="4100519" y="4530414"/>
                </a:lnTo>
                <a:lnTo>
                  <a:pt x="4991346" y="3628184"/>
                </a:lnTo>
                <a:cubicBezTo>
                  <a:pt x="5020927" y="3649843"/>
                  <a:pt x="5062470" y="3643424"/>
                  <a:pt x="5084129" y="3613843"/>
                </a:cubicBezTo>
                <a:cubicBezTo>
                  <a:pt x="5090264" y="3605472"/>
                  <a:pt x="5094348" y="3595774"/>
                  <a:pt x="5096053" y="3585534"/>
                </a:cubicBezTo>
                <a:lnTo>
                  <a:pt x="6086488" y="3603624"/>
                </a:lnTo>
                <a:cubicBezTo>
                  <a:pt x="6089624" y="3640304"/>
                  <a:pt x="6121902" y="3667501"/>
                  <a:pt x="6158582" y="3664370"/>
                </a:cubicBezTo>
                <a:cubicBezTo>
                  <a:pt x="6195262" y="3661235"/>
                  <a:pt x="6222459" y="3628956"/>
                  <a:pt x="6219328" y="3592276"/>
                </a:cubicBezTo>
                <a:cubicBezTo>
                  <a:pt x="6218358" y="3580907"/>
                  <a:pt x="6214482" y="3569981"/>
                  <a:pt x="6208079" y="3560536"/>
                </a:cubicBezTo>
                <a:lnTo>
                  <a:pt x="7336771" y="2507386"/>
                </a:lnTo>
                <a:cubicBezTo>
                  <a:pt x="7365897" y="2529604"/>
                  <a:pt x="7407522" y="2524007"/>
                  <a:pt x="7429741" y="2494881"/>
                </a:cubicBezTo>
                <a:cubicBezTo>
                  <a:pt x="7434872" y="2488155"/>
                  <a:pt x="7438671" y="2480507"/>
                  <a:pt x="7440930" y="2472356"/>
                </a:cubicBezTo>
                <a:lnTo>
                  <a:pt x="8495066" y="2583915"/>
                </a:lnTo>
                <a:cubicBezTo>
                  <a:pt x="8495888" y="2620600"/>
                  <a:pt x="8526258" y="2649688"/>
                  <a:pt x="8562933" y="2648887"/>
                </a:cubicBezTo>
                <a:cubicBezTo>
                  <a:pt x="8599607" y="2648087"/>
                  <a:pt x="8628717" y="2617695"/>
                  <a:pt x="8627895" y="2581009"/>
                </a:cubicBezTo>
                <a:cubicBezTo>
                  <a:pt x="8627730" y="2572057"/>
                  <a:pt x="8625702" y="2563237"/>
                  <a:pt x="8622029" y="2555079"/>
                </a:cubicBezTo>
                <a:lnTo>
                  <a:pt x="9600733" y="1783266"/>
                </a:lnTo>
                <a:cubicBezTo>
                  <a:pt x="9621017" y="1799144"/>
                  <a:pt x="9648646" y="1801898"/>
                  <a:pt x="9671670" y="1790338"/>
                </a:cubicBezTo>
                <a:cubicBezTo>
                  <a:pt x="9704453" y="1773762"/>
                  <a:pt x="9717610" y="1733773"/>
                  <a:pt x="9701054" y="1700981"/>
                </a:cubicBezTo>
                <a:cubicBezTo>
                  <a:pt x="9689158" y="1677429"/>
                  <a:pt x="9664489" y="1663143"/>
                  <a:pt x="9638121" y="1664581"/>
                </a:cubicBezTo>
                <a:lnTo>
                  <a:pt x="9344449" y="761638"/>
                </a:lnTo>
                <a:cubicBezTo>
                  <a:pt x="9376738" y="744858"/>
                  <a:pt x="9389511" y="705206"/>
                  <a:pt x="9373120" y="672720"/>
                </a:cubicBezTo>
                <a:close/>
                <a:moveTo>
                  <a:pt x="9582313" y="1760900"/>
                </a:moveTo>
                <a:cubicBezTo>
                  <a:pt x="9583739" y="1763730"/>
                  <a:pt x="9585384" y="1766443"/>
                  <a:pt x="9587247" y="1769013"/>
                </a:cubicBezTo>
                <a:lnTo>
                  <a:pt x="8703382" y="2466051"/>
                </a:lnTo>
                <a:lnTo>
                  <a:pt x="8611394" y="2538524"/>
                </a:lnTo>
                <a:cubicBezTo>
                  <a:pt x="8608818" y="2535574"/>
                  <a:pt x="8606022" y="2532877"/>
                  <a:pt x="8602952" y="2530465"/>
                </a:cubicBezTo>
                <a:lnTo>
                  <a:pt x="9063441" y="1374253"/>
                </a:lnTo>
                <a:lnTo>
                  <a:pt x="9582533" y="1701146"/>
                </a:lnTo>
                <a:cubicBezTo>
                  <a:pt x="9572994" y="1719899"/>
                  <a:pt x="9572884" y="1742077"/>
                  <a:pt x="9582313" y="1760900"/>
                </a:cubicBezTo>
                <a:close/>
                <a:moveTo>
                  <a:pt x="6870361" y="485674"/>
                </a:moveTo>
                <a:cubicBezTo>
                  <a:pt x="6886435" y="490317"/>
                  <a:pt x="6903665" y="488711"/>
                  <a:pt x="6918603" y="481178"/>
                </a:cubicBezTo>
                <a:cubicBezTo>
                  <a:pt x="6931661" y="474578"/>
                  <a:pt x="6942165" y="463839"/>
                  <a:pt x="6948480" y="450644"/>
                </a:cubicBezTo>
                <a:lnTo>
                  <a:pt x="8167845" y="829944"/>
                </a:lnTo>
                <a:cubicBezTo>
                  <a:pt x="8167296" y="833332"/>
                  <a:pt x="8167022" y="836764"/>
                  <a:pt x="8167022" y="840195"/>
                </a:cubicBezTo>
                <a:lnTo>
                  <a:pt x="6602894" y="1074497"/>
                </a:lnTo>
                <a:close/>
                <a:moveTo>
                  <a:pt x="8568963" y="2516321"/>
                </a:moveTo>
                <a:lnTo>
                  <a:pt x="8255611" y="902965"/>
                </a:lnTo>
                <a:cubicBezTo>
                  <a:pt x="8258243" y="901978"/>
                  <a:pt x="8261093" y="900936"/>
                  <a:pt x="8263451" y="899675"/>
                </a:cubicBezTo>
                <a:cubicBezTo>
                  <a:pt x="8271290" y="895717"/>
                  <a:pt x="8278252" y="890257"/>
                  <a:pt x="8283954" y="883613"/>
                </a:cubicBezTo>
                <a:lnTo>
                  <a:pt x="9046392" y="1363454"/>
                </a:lnTo>
                <a:lnTo>
                  <a:pt x="8585902" y="2520159"/>
                </a:lnTo>
                <a:cubicBezTo>
                  <a:pt x="8580420" y="2518158"/>
                  <a:pt x="8574774" y="2516870"/>
                  <a:pt x="8568963" y="2516321"/>
                </a:cubicBezTo>
                <a:close/>
                <a:moveTo>
                  <a:pt x="8265644" y="781922"/>
                </a:moveTo>
                <a:lnTo>
                  <a:pt x="8332524" y="602824"/>
                </a:lnTo>
                <a:lnTo>
                  <a:pt x="9235138" y="709778"/>
                </a:lnTo>
                <a:lnTo>
                  <a:pt x="8297713" y="822543"/>
                </a:lnTo>
                <a:cubicBezTo>
                  <a:pt x="8296508" y="818267"/>
                  <a:pt x="8294918" y="814118"/>
                  <a:pt x="8292889" y="810154"/>
                </a:cubicBezTo>
                <a:cubicBezTo>
                  <a:pt x="8286914" y="798192"/>
                  <a:pt x="8277375" y="788341"/>
                  <a:pt x="8265644" y="781922"/>
                </a:cubicBezTo>
                <a:close/>
                <a:moveTo>
                  <a:pt x="8247334" y="775124"/>
                </a:moveTo>
                <a:cubicBezTo>
                  <a:pt x="8232532" y="771840"/>
                  <a:pt x="8217018" y="773775"/>
                  <a:pt x="8203478" y="780606"/>
                </a:cubicBezTo>
                <a:cubicBezTo>
                  <a:pt x="8190431" y="787184"/>
                  <a:pt x="8179905" y="797902"/>
                  <a:pt x="8173601" y="811086"/>
                </a:cubicBezTo>
                <a:lnTo>
                  <a:pt x="6992994" y="444010"/>
                </a:lnTo>
                <a:lnTo>
                  <a:pt x="8312624" y="600467"/>
                </a:lnTo>
                <a:close/>
                <a:moveTo>
                  <a:pt x="8086437" y="872046"/>
                </a:moveTo>
                <a:lnTo>
                  <a:pt x="6529545" y="1317624"/>
                </a:lnTo>
                <a:cubicBezTo>
                  <a:pt x="6529238" y="1316760"/>
                  <a:pt x="6528870" y="1315918"/>
                  <a:pt x="6528448" y="1315102"/>
                </a:cubicBezTo>
                <a:cubicBezTo>
                  <a:pt x="6523153" y="1304568"/>
                  <a:pt x="6515127" y="1295651"/>
                  <a:pt x="6505205" y="1289282"/>
                </a:cubicBezTo>
                <a:lnTo>
                  <a:pt x="6592917" y="1095712"/>
                </a:lnTo>
                <a:close/>
                <a:moveTo>
                  <a:pt x="6487552" y="1281224"/>
                </a:moveTo>
                <a:cubicBezTo>
                  <a:pt x="6471485" y="1276530"/>
                  <a:pt x="6454233" y="1278138"/>
                  <a:pt x="6439311" y="1285719"/>
                </a:cubicBezTo>
                <a:cubicBezTo>
                  <a:pt x="6433637" y="1288603"/>
                  <a:pt x="6428413" y="1292297"/>
                  <a:pt x="6423797" y="1296683"/>
                </a:cubicBezTo>
                <a:lnTo>
                  <a:pt x="6271287" y="1176079"/>
                </a:lnTo>
                <a:cubicBezTo>
                  <a:pt x="6277092" y="1165970"/>
                  <a:pt x="6280135" y="1154512"/>
                  <a:pt x="6280113" y="1142858"/>
                </a:cubicBezTo>
                <a:lnTo>
                  <a:pt x="6570221" y="1099385"/>
                </a:lnTo>
                <a:close/>
                <a:moveTo>
                  <a:pt x="6243658" y="1202063"/>
                </a:moveTo>
                <a:cubicBezTo>
                  <a:pt x="6249326" y="1199169"/>
                  <a:pt x="6254550" y="1195474"/>
                  <a:pt x="6259172" y="1191099"/>
                </a:cubicBezTo>
                <a:lnTo>
                  <a:pt x="6411901" y="1311923"/>
                </a:lnTo>
                <a:cubicBezTo>
                  <a:pt x="6400723" y="1331317"/>
                  <a:pt x="6400065" y="1355036"/>
                  <a:pt x="6410146" y="1375021"/>
                </a:cubicBezTo>
                <a:cubicBezTo>
                  <a:pt x="6413397" y="1381589"/>
                  <a:pt x="6417695" y="1387588"/>
                  <a:pt x="6422865" y="1392783"/>
                </a:cubicBezTo>
                <a:lnTo>
                  <a:pt x="5913037" y="2102978"/>
                </a:lnTo>
                <a:lnTo>
                  <a:pt x="5912215" y="2102594"/>
                </a:lnTo>
                <a:lnTo>
                  <a:pt x="6202762" y="1208203"/>
                </a:lnTo>
                <a:cubicBezTo>
                  <a:pt x="6216697" y="1210588"/>
                  <a:pt x="6231033" y="1208433"/>
                  <a:pt x="6243658" y="1202063"/>
                </a:cubicBezTo>
                <a:close/>
                <a:moveTo>
                  <a:pt x="5885243" y="2228461"/>
                </a:moveTo>
                <a:lnTo>
                  <a:pt x="6134894" y="3533180"/>
                </a:lnTo>
                <a:cubicBezTo>
                  <a:pt x="6130673" y="3534337"/>
                  <a:pt x="6126578" y="3535916"/>
                  <a:pt x="6122670" y="3537895"/>
                </a:cubicBezTo>
                <a:cubicBezTo>
                  <a:pt x="6114161" y="3542204"/>
                  <a:pt x="6106679" y="3548300"/>
                  <a:pt x="6100741" y="3555766"/>
                </a:cubicBezTo>
                <a:lnTo>
                  <a:pt x="5299490" y="3147630"/>
                </a:lnTo>
                <a:lnTo>
                  <a:pt x="5856902" y="2223363"/>
                </a:lnTo>
                <a:cubicBezTo>
                  <a:pt x="5865865" y="2227105"/>
                  <a:pt x="5875540" y="2228845"/>
                  <a:pt x="5885243" y="2228461"/>
                </a:cubicBezTo>
                <a:close/>
                <a:moveTo>
                  <a:pt x="6155781" y="3530878"/>
                </a:moveTo>
                <a:lnTo>
                  <a:pt x="6154301" y="3530878"/>
                </a:lnTo>
                <a:lnTo>
                  <a:pt x="5904485" y="2224733"/>
                </a:lnTo>
                <a:cubicBezTo>
                  <a:pt x="5923535" y="2218224"/>
                  <a:pt x="5938523" y="2203299"/>
                  <a:pt x="5945107" y="2184276"/>
                </a:cubicBezTo>
                <a:lnTo>
                  <a:pt x="6332247" y="2260366"/>
                </a:lnTo>
                <a:close/>
                <a:moveTo>
                  <a:pt x="5948890" y="2165144"/>
                </a:moveTo>
                <a:cubicBezTo>
                  <a:pt x="5949822" y="2146145"/>
                  <a:pt x="5942487" y="2127671"/>
                  <a:pt x="5928771" y="2114490"/>
                </a:cubicBezTo>
                <a:lnTo>
                  <a:pt x="6438598" y="1404240"/>
                </a:lnTo>
                <a:cubicBezTo>
                  <a:pt x="6442326" y="1406177"/>
                  <a:pt x="6446240" y="1407738"/>
                  <a:pt x="6450275" y="1408900"/>
                </a:cubicBezTo>
                <a:lnTo>
                  <a:pt x="6335152" y="2240960"/>
                </a:lnTo>
                <a:close/>
                <a:moveTo>
                  <a:pt x="6469681" y="1411531"/>
                </a:moveTo>
                <a:cubicBezTo>
                  <a:pt x="6479867" y="1411436"/>
                  <a:pt x="6489899" y="1409018"/>
                  <a:pt x="6499010" y="1404459"/>
                </a:cubicBezTo>
                <a:cubicBezTo>
                  <a:pt x="6500435" y="1403747"/>
                  <a:pt x="6501751" y="1402924"/>
                  <a:pt x="6503067" y="1402102"/>
                </a:cubicBezTo>
                <a:lnTo>
                  <a:pt x="7178231" y="2227364"/>
                </a:lnTo>
                <a:lnTo>
                  <a:pt x="7327671" y="2410135"/>
                </a:lnTo>
                <a:cubicBezTo>
                  <a:pt x="7321597" y="2416872"/>
                  <a:pt x="7316970" y="2424783"/>
                  <a:pt x="7314076" y="2433379"/>
                </a:cubicBezTo>
                <a:lnTo>
                  <a:pt x="6354175" y="2244742"/>
                </a:lnTo>
                <a:close/>
                <a:moveTo>
                  <a:pt x="7346803" y="2395224"/>
                </a:moveTo>
                <a:cubicBezTo>
                  <a:pt x="7345268" y="2395991"/>
                  <a:pt x="7343843" y="2396814"/>
                  <a:pt x="7342418" y="2397691"/>
                </a:cubicBezTo>
                <a:lnTo>
                  <a:pt x="7196706" y="2219087"/>
                </a:lnTo>
                <a:lnTo>
                  <a:pt x="6518416" y="1389767"/>
                </a:lnTo>
                <a:cubicBezTo>
                  <a:pt x="6519293" y="1388781"/>
                  <a:pt x="6520170" y="1387849"/>
                  <a:pt x="6520938" y="1386862"/>
                </a:cubicBezTo>
                <a:lnTo>
                  <a:pt x="7597386" y="2020199"/>
                </a:lnTo>
                <a:lnTo>
                  <a:pt x="7400034" y="2392318"/>
                </a:lnTo>
                <a:cubicBezTo>
                  <a:pt x="7382765" y="2385877"/>
                  <a:pt x="7363589" y="2386929"/>
                  <a:pt x="7347132" y="2395224"/>
                </a:cubicBezTo>
                <a:close/>
                <a:moveTo>
                  <a:pt x="6530531" y="1370087"/>
                </a:moveTo>
                <a:cubicBezTo>
                  <a:pt x="6534868" y="1359451"/>
                  <a:pt x="6536342" y="1347865"/>
                  <a:pt x="6534807" y="1336482"/>
                </a:cubicBezTo>
                <a:lnTo>
                  <a:pt x="8172668" y="867715"/>
                </a:lnTo>
                <a:lnTo>
                  <a:pt x="8173765" y="870182"/>
                </a:lnTo>
                <a:cubicBezTo>
                  <a:pt x="8178480" y="879501"/>
                  <a:pt x="8185332" y="887576"/>
                  <a:pt x="8193775" y="893755"/>
                </a:cubicBezTo>
                <a:lnTo>
                  <a:pt x="7606541" y="2002931"/>
                </a:lnTo>
                <a:close/>
                <a:moveTo>
                  <a:pt x="8211372" y="902965"/>
                </a:moveTo>
                <a:cubicBezTo>
                  <a:pt x="8219430" y="905793"/>
                  <a:pt x="8227928" y="907054"/>
                  <a:pt x="8236424" y="906692"/>
                </a:cubicBezTo>
                <a:lnTo>
                  <a:pt x="8548899" y="2517199"/>
                </a:lnTo>
                <a:cubicBezTo>
                  <a:pt x="8542759" y="2518317"/>
                  <a:pt x="8536784" y="2520329"/>
                  <a:pt x="8531192" y="2523174"/>
                </a:cubicBezTo>
                <a:cubicBezTo>
                  <a:pt x="8524449" y="2526589"/>
                  <a:pt x="8518309" y="2531134"/>
                  <a:pt x="8513102" y="2536605"/>
                </a:cubicBezTo>
                <a:lnTo>
                  <a:pt x="7623426" y="2012853"/>
                </a:lnTo>
                <a:close/>
                <a:moveTo>
                  <a:pt x="8294370" y="867057"/>
                </a:moveTo>
                <a:cubicBezTo>
                  <a:pt x="8297823" y="859180"/>
                  <a:pt x="8299687" y="850704"/>
                  <a:pt x="8299852" y="842114"/>
                </a:cubicBezTo>
                <a:lnTo>
                  <a:pt x="9252077" y="727540"/>
                </a:lnTo>
                <a:cubicBezTo>
                  <a:pt x="9252735" y="729409"/>
                  <a:pt x="9253502" y="731240"/>
                  <a:pt x="9254380" y="733022"/>
                </a:cubicBezTo>
                <a:cubicBezTo>
                  <a:pt x="9261122" y="746294"/>
                  <a:pt x="9272086" y="756929"/>
                  <a:pt x="9285572" y="763228"/>
                </a:cubicBezTo>
                <a:lnTo>
                  <a:pt x="9053738" y="1345199"/>
                </a:lnTo>
                <a:close/>
                <a:moveTo>
                  <a:pt x="9254928" y="672007"/>
                </a:moveTo>
                <a:cubicBezTo>
                  <a:pt x="9251639" y="678218"/>
                  <a:pt x="9249391" y="684917"/>
                  <a:pt x="9248240" y="691852"/>
                </a:cubicBezTo>
                <a:lnTo>
                  <a:pt x="8339596" y="584131"/>
                </a:lnTo>
                <a:lnTo>
                  <a:pt x="8508442" y="132029"/>
                </a:lnTo>
                <a:cubicBezTo>
                  <a:pt x="8523243" y="135313"/>
                  <a:pt x="8538757" y="133377"/>
                  <a:pt x="8552298" y="126547"/>
                </a:cubicBezTo>
                <a:cubicBezTo>
                  <a:pt x="8557725" y="123767"/>
                  <a:pt x="8562823" y="120264"/>
                  <a:pt x="8567319" y="116131"/>
                </a:cubicBezTo>
                <a:close/>
                <a:moveTo>
                  <a:pt x="8460036" y="90530"/>
                </a:moveTo>
                <a:cubicBezTo>
                  <a:pt x="8460858" y="92723"/>
                  <a:pt x="8461790" y="94861"/>
                  <a:pt x="8462831" y="96999"/>
                </a:cubicBezTo>
                <a:cubicBezTo>
                  <a:pt x="8468916" y="108960"/>
                  <a:pt x="8478455" y="118801"/>
                  <a:pt x="8490242" y="125231"/>
                </a:cubicBezTo>
                <a:lnTo>
                  <a:pt x="8319642" y="581609"/>
                </a:lnTo>
                <a:lnTo>
                  <a:pt x="6955004" y="419835"/>
                </a:lnTo>
                <a:cubicBezTo>
                  <a:pt x="6955004" y="419012"/>
                  <a:pt x="6955004" y="418190"/>
                  <a:pt x="6955004" y="417368"/>
                </a:cubicBezTo>
                <a:close/>
                <a:moveTo>
                  <a:pt x="6850791" y="476519"/>
                </a:moveTo>
                <a:lnTo>
                  <a:pt x="6852545" y="477615"/>
                </a:lnTo>
                <a:lnTo>
                  <a:pt x="6579870" y="1077950"/>
                </a:lnTo>
                <a:lnTo>
                  <a:pt x="6277207" y="1123287"/>
                </a:lnTo>
                <a:cubicBezTo>
                  <a:pt x="6276122" y="1119663"/>
                  <a:pt x="6274730" y="1116144"/>
                  <a:pt x="6273041" y="1112761"/>
                </a:cubicBezTo>
                <a:cubicBezTo>
                  <a:pt x="6271018" y="1108715"/>
                  <a:pt x="6268573" y="1104889"/>
                  <a:pt x="6265750" y="1101359"/>
                </a:cubicBezTo>
                <a:close/>
                <a:moveTo>
                  <a:pt x="5821652" y="2188661"/>
                </a:moveTo>
                <a:cubicBezTo>
                  <a:pt x="5822145" y="2189813"/>
                  <a:pt x="5822584" y="2190909"/>
                  <a:pt x="5823132" y="2192005"/>
                </a:cubicBezTo>
                <a:cubicBezTo>
                  <a:pt x="5827266" y="2200176"/>
                  <a:pt x="5833077" y="2207386"/>
                  <a:pt x="5840181" y="2213166"/>
                </a:cubicBezTo>
                <a:lnTo>
                  <a:pt x="5282057" y="3138749"/>
                </a:lnTo>
                <a:lnTo>
                  <a:pt x="4288771" y="2632869"/>
                </a:lnTo>
                <a:cubicBezTo>
                  <a:pt x="4291863" y="2623555"/>
                  <a:pt x="4292877" y="2613671"/>
                  <a:pt x="4291732" y="2603924"/>
                </a:cubicBezTo>
                <a:close/>
                <a:moveTo>
                  <a:pt x="2215309" y="6738076"/>
                </a:moveTo>
                <a:cubicBezTo>
                  <a:pt x="2207192" y="6743470"/>
                  <a:pt x="2200361" y="6750580"/>
                  <a:pt x="2195300" y="6758907"/>
                </a:cubicBezTo>
                <a:lnTo>
                  <a:pt x="1636134" y="6476200"/>
                </a:lnTo>
                <a:lnTo>
                  <a:pt x="1935671" y="6093884"/>
                </a:lnTo>
                <a:cubicBezTo>
                  <a:pt x="1949716" y="6101855"/>
                  <a:pt x="1966179" y="6104448"/>
                  <a:pt x="1981994" y="6101175"/>
                </a:cubicBezTo>
                <a:close/>
                <a:moveTo>
                  <a:pt x="3422778" y="4353399"/>
                </a:moveTo>
                <a:lnTo>
                  <a:pt x="3266047" y="4914813"/>
                </a:lnTo>
                <a:cubicBezTo>
                  <a:pt x="3250072" y="4913612"/>
                  <a:pt x="3234224" y="4918359"/>
                  <a:pt x="3221533" y="4928134"/>
                </a:cubicBezTo>
                <a:lnTo>
                  <a:pt x="2175290" y="3963299"/>
                </a:lnTo>
                <a:cubicBezTo>
                  <a:pt x="2177024" y="3960750"/>
                  <a:pt x="2178563" y="3958075"/>
                  <a:pt x="2179895" y="3955295"/>
                </a:cubicBezTo>
                <a:close/>
                <a:moveTo>
                  <a:pt x="2150292" y="3985118"/>
                </a:moveTo>
                <a:cubicBezTo>
                  <a:pt x="2154459" y="3983018"/>
                  <a:pt x="2158391" y="3980480"/>
                  <a:pt x="2162024" y="3977552"/>
                </a:cubicBezTo>
                <a:lnTo>
                  <a:pt x="3207828" y="4942113"/>
                </a:lnTo>
                <a:cubicBezTo>
                  <a:pt x="3204599" y="4946597"/>
                  <a:pt x="3201929" y="4951454"/>
                  <a:pt x="3199879" y="4956585"/>
                </a:cubicBezTo>
                <a:lnTo>
                  <a:pt x="2069049" y="4773267"/>
                </a:lnTo>
                <a:lnTo>
                  <a:pt x="2125349" y="3992080"/>
                </a:lnTo>
                <a:cubicBezTo>
                  <a:pt x="2134038" y="3991406"/>
                  <a:pt x="2142512" y="3989043"/>
                  <a:pt x="2150292" y="3985118"/>
                </a:cubicBezTo>
                <a:close/>
                <a:moveTo>
                  <a:pt x="3195438" y="4975718"/>
                </a:moveTo>
                <a:cubicBezTo>
                  <a:pt x="3194419" y="4987647"/>
                  <a:pt x="3196677" y="4999625"/>
                  <a:pt x="3201962" y="5010364"/>
                </a:cubicBezTo>
                <a:lnTo>
                  <a:pt x="2012858" y="5986820"/>
                </a:lnTo>
                <a:cubicBezTo>
                  <a:pt x="2004350" y="5979091"/>
                  <a:pt x="1993978" y="5973708"/>
                  <a:pt x="1982762" y="5971197"/>
                </a:cubicBezTo>
                <a:lnTo>
                  <a:pt x="2067624" y="4793057"/>
                </a:lnTo>
                <a:close/>
                <a:moveTo>
                  <a:pt x="1963246" y="5969771"/>
                </a:moveTo>
                <a:cubicBezTo>
                  <a:pt x="1957852" y="5970221"/>
                  <a:pt x="1952529" y="5971328"/>
                  <a:pt x="1947403" y="5973060"/>
                </a:cubicBezTo>
                <a:lnTo>
                  <a:pt x="1309077" y="4708415"/>
                </a:lnTo>
                <a:cubicBezTo>
                  <a:pt x="1320913" y="4700087"/>
                  <a:pt x="1329690" y="4688109"/>
                  <a:pt x="1334075" y="4674317"/>
                </a:cubicBezTo>
                <a:lnTo>
                  <a:pt x="2048217" y="4789713"/>
                </a:lnTo>
                <a:close/>
                <a:moveTo>
                  <a:pt x="1258149" y="4719379"/>
                </a:moveTo>
                <a:cubicBezTo>
                  <a:pt x="1269300" y="4721544"/>
                  <a:pt x="1280817" y="4720793"/>
                  <a:pt x="1291590" y="4717186"/>
                </a:cubicBezTo>
                <a:lnTo>
                  <a:pt x="1929915" y="5981832"/>
                </a:lnTo>
                <a:cubicBezTo>
                  <a:pt x="1922032" y="5987374"/>
                  <a:pt x="1915465" y="5994577"/>
                  <a:pt x="1910673" y="6002938"/>
                </a:cubicBezTo>
                <a:lnTo>
                  <a:pt x="940850" y="5621280"/>
                </a:lnTo>
                <a:close/>
                <a:moveTo>
                  <a:pt x="1903492" y="6021083"/>
                </a:moveTo>
                <a:cubicBezTo>
                  <a:pt x="1903021" y="6023090"/>
                  <a:pt x="1902653" y="6025123"/>
                  <a:pt x="1902396" y="6027168"/>
                </a:cubicBezTo>
                <a:lnTo>
                  <a:pt x="840694" y="6041421"/>
                </a:lnTo>
                <a:cubicBezTo>
                  <a:pt x="839598" y="6034706"/>
                  <a:pt x="837470" y="6028193"/>
                  <a:pt x="834390" y="6022125"/>
                </a:cubicBezTo>
                <a:cubicBezTo>
                  <a:pt x="828803" y="6010996"/>
                  <a:pt x="820175" y="6001682"/>
                  <a:pt x="809501" y="5995263"/>
                </a:cubicBezTo>
                <a:lnTo>
                  <a:pt x="934491" y="5639754"/>
                </a:lnTo>
                <a:close/>
                <a:moveTo>
                  <a:pt x="791411" y="5987698"/>
                </a:moveTo>
                <a:cubicBezTo>
                  <a:pt x="775875" y="5983690"/>
                  <a:pt x="759412" y="5985461"/>
                  <a:pt x="745088" y="5992686"/>
                </a:cubicBezTo>
                <a:cubicBezTo>
                  <a:pt x="742094" y="5994282"/>
                  <a:pt x="739238" y="5996118"/>
                  <a:pt x="736536" y="5998168"/>
                </a:cubicBezTo>
                <a:lnTo>
                  <a:pt x="75405" y="5301952"/>
                </a:lnTo>
                <a:lnTo>
                  <a:pt x="916291" y="5632902"/>
                </a:lnTo>
                <a:close/>
                <a:moveTo>
                  <a:pt x="840310" y="6064446"/>
                </a:moveTo>
                <a:lnTo>
                  <a:pt x="1902670" y="6046958"/>
                </a:lnTo>
                <a:cubicBezTo>
                  <a:pt x="1903750" y="6053602"/>
                  <a:pt x="1905860" y="6060038"/>
                  <a:pt x="1908919" y="6066036"/>
                </a:cubicBezTo>
                <a:cubicBezTo>
                  <a:pt x="1911759" y="6071819"/>
                  <a:pt x="1915459" y="6077142"/>
                  <a:pt x="1919883" y="6081824"/>
                </a:cubicBezTo>
                <a:lnTo>
                  <a:pt x="1618044" y="6467209"/>
                </a:lnTo>
                <a:lnTo>
                  <a:pt x="838172" y="6072998"/>
                </a:lnTo>
                <a:cubicBezTo>
                  <a:pt x="839077" y="6070196"/>
                  <a:pt x="839789" y="6067340"/>
                  <a:pt x="840310" y="6064446"/>
                </a:cubicBezTo>
                <a:close/>
                <a:moveTo>
                  <a:pt x="3285289" y="4918979"/>
                </a:moveTo>
                <a:lnTo>
                  <a:pt x="3441526" y="4359210"/>
                </a:lnTo>
                <a:lnTo>
                  <a:pt x="3982107" y="4532387"/>
                </a:lnTo>
                <a:cubicBezTo>
                  <a:pt x="3974027" y="4548888"/>
                  <a:pt x="3973150" y="4568009"/>
                  <a:pt x="3979695" y="4585179"/>
                </a:cubicBezTo>
                <a:lnTo>
                  <a:pt x="3311657" y="4937344"/>
                </a:lnTo>
                <a:cubicBezTo>
                  <a:pt x="3304470" y="4929143"/>
                  <a:pt x="3295381" y="4922833"/>
                  <a:pt x="3285179" y="4918979"/>
                </a:cubicBezTo>
                <a:close/>
                <a:moveTo>
                  <a:pt x="4062364" y="4498234"/>
                </a:moveTo>
                <a:cubicBezTo>
                  <a:pt x="4056772" y="4496425"/>
                  <a:pt x="4050967" y="4495373"/>
                  <a:pt x="4045096" y="4495110"/>
                </a:cubicBezTo>
                <a:lnTo>
                  <a:pt x="3814851" y="4131323"/>
                </a:lnTo>
                <a:lnTo>
                  <a:pt x="3631971" y="3842037"/>
                </a:lnTo>
                <a:cubicBezTo>
                  <a:pt x="3646422" y="3829681"/>
                  <a:pt x="3654864" y="3811710"/>
                  <a:pt x="3655160" y="3792699"/>
                </a:cubicBezTo>
                <a:lnTo>
                  <a:pt x="4125517" y="3721433"/>
                </a:lnTo>
                <a:close/>
                <a:moveTo>
                  <a:pt x="3581372" y="3857770"/>
                </a:moveTo>
                <a:cubicBezTo>
                  <a:pt x="3593005" y="3859004"/>
                  <a:pt x="3604758" y="3857113"/>
                  <a:pt x="3615415" y="3852288"/>
                </a:cubicBezTo>
                <a:lnTo>
                  <a:pt x="3799173" y="4142835"/>
                </a:lnTo>
                <a:lnTo>
                  <a:pt x="4023387" y="4497357"/>
                </a:lnTo>
                <a:cubicBezTo>
                  <a:pt x="4019380" y="4498508"/>
                  <a:pt x="4015487" y="4500032"/>
                  <a:pt x="4011765" y="4501907"/>
                </a:cubicBezTo>
                <a:cubicBezTo>
                  <a:pt x="4005017" y="4505322"/>
                  <a:pt x="3998899" y="4509867"/>
                  <a:pt x="3993674" y="4515338"/>
                </a:cubicBezTo>
                <a:lnTo>
                  <a:pt x="3446679" y="4340188"/>
                </a:lnTo>
                <a:close/>
                <a:moveTo>
                  <a:pt x="4088787" y="4514516"/>
                </a:moveTo>
                <a:cubicBezTo>
                  <a:pt x="4086386" y="4512148"/>
                  <a:pt x="4083821" y="4509949"/>
                  <a:pt x="4081112" y="4507937"/>
                </a:cubicBezTo>
                <a:lnTo>
                  <a:pt x="4145362" y="3718527"/>
                </a:lnTo>
                <a:lnTo>
                  <a:pt x="4967061" y="3594085"/>
                </a:lnTo>
                <a:cubicBezTo>
                  <a:pt x="4969204" y="3601475"/>
                  <a:pt x="4972718" y="3608394"/>
                  <a:pt x="4977422" y="3614479"/>
                </a:cubicBezTo>
                <a:lnTo>
                  <a:pt x="4637537" y="3958804"/>
                </a:lnTo>
                <a:close/>
                <a:moveTo>
                  <a:pt x="4255715" y="2671079"/>
                </a:moveTo>
                <a:cubicBezTo>
                  <a:pt x="4257305" y="2670256"/>
                  <a:pt x="4258840" y="2669325"/>
                  <a:pt x="4260375" y="2668392"/>
                </a:cubicBezTo>
                <a:lnTo>
                  <a:pt x="4981095" y="3530494"/>
                </a:lnTo>
                <a:cubicBezTo>
                  <a:pt x="4970268" y="3542730"/>
                  <a:pt x="4964304" y="3558507"/>
                  <a:pt x="4964320" y="3574844"/>
                </a:cubicBezTo>
                <a:lnTo>
                  <a:pt x="4147006" y="3698792"/>
                </a:lnTo>
                <a:lnTo>
                  <a:pt x="4230059" y="2678096"/>
                </a:lnTo>
                <a:cubicBezTo>
                  <a:pt x="4238995" y="2677493"/>
                  <a:pt x="4247717" y="2675108"/>
                  <a:pt x="4255715" y="2671079"/>
                </a:cubicBezTo>
                <a:close/>
                <a:moveTo>
                  <a:pt x="5000611" y="3515309"/>
                </a:moveTo>
                <a:cubicBezTo>
                  <a:pt x="4998966" y="3516131"/>
                  <a:pt x="4997431" y="3517063"/>
                  <a:pt x="4995896" y="3517995"/>
                </a:cubicBezTo>
                <a:lnTo>
                  <a:pt x="4368754" y="2767617"/>
                </a:lnTo>
                <a:lnTo>
                  <a:pt x="4275560" y="2655893"/>
                </a:lnTo>
                <a:cubicBezTo>
                  <a:pt x="4277161" y="2654150"/>
                  <a:pt x="4278663" y="2652319"/>
                  <a:pt x="4280055" y="2650411"/>
                </a:cubicBezTo>
                <a:lnTo>
                  <a:pt x="5272300" y="3155689"/>
                </a:lnTo>
                <a:lnTo>
                  <a:pt x="5056528" y="3513500"/>
                </a:lnTo>
                <a:cubicBezTo>
                  <a:pt x="5038547" y="3505787"/>
                  <a:pt x="5018071" y="3506434"/>
                  <a:pt x="5000611" y="3515254"/>
                </a:cubicBezTo>
                <a:close/>
                <a:moveTo>
                  <a:pt x="4203142" y="2674203"/>
                </a:moveTo>
                <a:cubicBezTo>
                  <a:pt x="4205604" y="2675092"/>
                  <a:pt x="4208109" y="2675843"/>
                  <a:pt x="4210653" y="2676451"/>
                </a:cubicBezTo>
                <a:lnTo>
                  <a:pt x="4127162" y="3701588"/>
                </a:lnTo>
                <a:lnTo>
                  <a:pt x="3652638" y="3773402"/>
                </a:lnTo>
                <a:cubicBezTo>
                  <a:pt x="3651476" y="3769362"/>
                  <a:pt x="3649952" y="3765437"/>
                  <a:pt x="3648088" y="3761671"/>
                </a:cubicBezTo>
                <a:cubicBezTo>
                  <a:pt x="3643588" y="3752877"/>
                  <a:pt x="3637206" y="3745186"/>
                  <a:pt x="3629395" y="3739139"/>
                </a:cubicBezTo>
                <a:close/>
                <a:moveTo>
                  <a:pt x="3524414" y="3808432"/>
                </a:moveTo>
                <a:cubicBezTo>
                  <a:pt x="3525604" y="3812938"/>
                  <a:pt x="3527259" y="3817313"/>
                  <a:pt x="3529348" y="3821479"/>
                </a:cubicBezTo>
                <a:cubicBezTo>
                  <a:pt x="3536294" y="3835404"/>
                  <a:pt x="3547943" y="3846417"/>
                  <a:pt x="3562240" y="3852562"/>
                </a:cubicBezTo>
                <a:lnTo>
                  <a:pt x="3428040" y="4334377"/>
                </a:lnTo>
                <a:lnTo>
                  <a:pt x="2185871" y="3936492"/>
                </a:lnTo>
                <a:cubicBezTo>
                  <a:pt x="2186261" y="3934206"/>
                  <a:pt x="2186518" y="3931898"/>
                  <a:pt x="2186638" y="3929585"/>
                </a:cubicBezTo>
                <a:close/>
                <a:moveTo>
                  <a:pt x="2076778" y="3975963"/>
                </a:moveTo>
                <a:cubicBezTo>
                  <a:pt x="2085090" y="3983199"/>
                  <a:pt x="2095076" y="3988253"/>
                  <a:pt x="2105833" y="3990654"/>
                </a:cubicBezTo>
                <a:lnTo>
                  <a:pt x="2049643" y="4770361"/>
                </a:lnTo>
                <a:lnTo>
                  <a:pt x="1336981" y="4655239"/>
                </a:lnTo>
                <a:cubicBezTo>
                  <a:pt x="1337118" y="4644527"/>
                  <a:pt x="1334673" y="4633942"/>
                  <a:pt x="1329854" y="4624376"/>
                </a:cubicBezTo>
                <a:cubicBezTo>
                  <a:pt x="1328933" y="4622495"/>
                  <a:pt x="1327908" y="4620664"/>
                  <a:pt x="1326784" y="4618894"/>
                </a:cubicBezTo>
                <a:close/>
                <a:moveTo>
                  <a:pt x="1216486" y="4692462"/>
                </a:moveTo>
                <a:cubicBezTo>
                  <a:pt x="1222483" y="4701025"/>
                  <a:pt x="1230432" y="4708031"/>
                  <a:pt x="1239675" y="4712910"/>
                </a:cubicBezTo>
                <a:lnTo>
                  <a:pt x="922760" y="5614098"/>
                </a:lnTo>
                <a:lnTo>
                  <a:pt x="62083" y="5275310"/>
                </a:lnTo>
                <a:close/>
                <a:moveTo>
                  <a:pt x="822110" y="6098983"/>
                </a:moveTo>
                <a:cubicBezTo>
                  <a:pt x="824769" y="6096373"/>
                  <a:pt x="827192" y="6093528"/>
                  <a:pt x="829346" y="6090485"/>
                </a:cubicBezTo>
                <a:lnTo>
                  <a:pt x="1605764" y="6482888"/>
                </a:lnTo>
                <a:lnTo>
                  <a:pt x="1452870" y="6678048"/>
                </a:lnTo>
                <a:cubicBezTo>
                  <a:pt x="1432724" y="6663454"/>
                  <a:pt x="1406109" y="6661338"/>
                  <a:pt x="1383907" y="6672566"/>
                </a:cubicBezTo>
                <a:cubicBezTo>
                  <a:pt x="1382043" y="6673498"/>
                  <a:pt x="1380234" y="6674539"/>
                  <a:pt x="1378425" y="6675636"/>
                </a:cubicBezTo>
                <a:close/>
                <a:moveTo>
                  <a:pt x="1480281" y="6728701"/>
                </a:moveTo>
                <a:cubicBezTo>
                  <a:pt x="1479842" y="6719371"/>
                  <a:pt x="1477452" y="6710238"/>
                  <a:pt x="1473264" y="6701894"/>
                </a:cubicBezTo>
                <a:cubicBezTo>
                  <a:pt x="1471498" y="6698419"/>
                  <a:pt x="1469443" y="6695102"/>
                  <a:pt x="1467124" y="6691972"/>
                </a:cubicBezTo>
                <a:lnTo>
                  <a:pt x="1623800" y="6492043"/>
                </a:lnTo>
                <a:lnTo>
                  <a:pt x="2187899" y="6777108"/>
                </a:lnTo>
                <a:cubicBezTo>
                  <a:pt x="2187468" y="6778659"/>
                  <a:pt x="2187120" y="6780232"/>
                  <a:pt x="2186857" y="6781822"/>
                </a:cubicBezTo>
                <a:close/>
                <a:moveTo>
                  <a:pt x="2272432" y="6730236"/>
                </a:moveTo>
                <a:cubicBezTo>
                  <a:pt x="2259680" y="6726087"/>
                  <a:pt x="2245966" y="6725933"/>
                  <a:pt x="2233126" y="6729798"/>
                </a:cubicBezTo>
                <a:lnTo>
                  <a:pt x="2000085" y="6094432"/>
                </a:lnTo>
                <a:cubicBezTo>
                  <a:pt x="2031545" y="6077202"/>
                  <a:pt x="2043673" y="6038132"/>
                  <a:pt x="2027495" y="6006117"/>
                </a:cubicBezTo>
                <a:cubicBezTo>
                  <a:pt x="2026728" y="6004692"/>
                  <a:pt x="2025905" y="6003321"/>
                  <a:pt x="2025083" y="6001951"/>
                </a:cubicBezTo>
                <a:lnTo>
                  <a:pt x="2642468" y="5495139"/>
                </a:lnTo>
                <a:lnTo>
                  <a:pt x="3213090" y="5026536"/>
                </a:lnTo>
                <a:cubicBezTo>
                  <a:pt x="3214516" y="5028000"/>
                  <a:pt x="3215996" y="5029425"/>
                  <a:pt x="3217531" y="5030812"/>
                </a:cubicBezTo>
                <a:close/>
                <a:moveTo>
                  <a:pt x="5096217" y="3566072"/>
                </a:moveTo>
                <a:cubicBezTo>
                  <a:pt x="5094123" y="3549341"/>
                  <a:pt x="5085686" y="3534057"/>
                  <a:pt x="5072645" y="3523367"/>
                </a:cubicBezTo>
                <a:lnTo>
                  <a:pt x="5289129" y="3164405"/>
                </a:lnTo>
                <a:lnTo>
                  <a:pt x="6090929" y="3572706"/>
                </a:lnTo>
                <a:cubicBezTo>
                  <a:pt x="6089443" y="3576417"/>
                  <a:pt x="6088286" y="3580249"/>
                  <a:pt x="6087475" y="3584163"/>
                </a:cubicBezTo>
                <a:close/>
                <a:moveTo>
                  <a:pt x="6194813" y="3546063"/>
                </a:moveTo>
                <a:cubicBezTo>
                  <a:pt x="6188849" y="3541107"/>
                  <a:pt x="6182056" y="3537248"/>
                  <a:pt x="6174749" y="3534660"/>
                </a:cubicBezTo>
                <a:lnTo>
                  <a:pt x="6351598" y="2264149"/>
                </a:lnTo>
                <a:lnTo>
                  <a:pt x="7310677" y="2452566"/>
                </a:lnTo>
                <a:cubicBezTo>
                  <a:pt x="7310353" y="2463645"/>
                  <a:pt x="7312804" y="2474631"/>
                  <a:pt x="7317803" y="2484526"/>
                </a:cubicBezTo>
                <a:cubicBezTo>
                  <a:pt x="7319382" y="2487634"/>
                  <a:pt x="7321219" y="2490600"/>
                  <a:pt x="7323285" y="2493407"/>
                </a:cubicBezTo>
                <a:close/>
                <a:moveTo>
                  <a:pt x="7443506" y="2453004"/>
                </a:moveTo>
                <a:cubicBezTo>
                  <a:pt x="7443117" y="2432841"/>
                  <a:pt x="7433501" y="2413967"/>
                  <a:pt x="7417412" y="2401802"/>
                </a:cubicBezTo>
                <a:lnTo>
                  <a:pt x="7614271" y="2030122"/>
                </a:lnTo>
                <a:lnTo>
                  <a:pt x="8502083" y="2552503"/>
                </a:lnTo>
                <a:cubicBezTo>
                  <a:pt x="8500164" y="2556346"/>
                  <a:pt x="8498574" y="2560364"/>
                  <a:pt x="8497423" y="2564508"/>
                </a:cubicBezTo>
                <a:close/>
                <a:moveTo>
                  <a:pt x="9611697" y="1671598"/>
                </a:moveTo>
                <a:cubicBezTo>
                  <a:pt x="9604899" y="1675029"/>
                  <a:pt x="9598759" y="1679610"/>
                  <a:pt x="9593552" y="1685138"/>
                </a:cubicBezTo>
                <a:lnTo>
                  <a:pt x="9070677" y="1355779"/>
                </a:lnTo>
                <a:lnTo>
                  <a:pt x="9304485" y="768491"/>
                </a:lnTo>
                <a:cubicBezTo>
                  <a:pt x="9311666" y="769521"/>
                  <a:pt x="9318958" y="769373"/>
                  <a:pt x="9326084" y="768052"/>
                </a:cubicBezTo>
                <a:lnTo>
                  <a:pt x="9618879" y="1668528"/>
                </a:lnTo>
                <a:cubicBezTo>
                  <a:pt x="9616412" y="1669409"/>
                  <a:pt x="9614054" y="1670435"/>
                  <a:pt x="9611697" y="1671598"/>
                </a:cubicBezTo>
                <a:close/>
              </a:path>
            </a:pathLst>
          </a:custGeom>
          <a:solidFill>
            <a:srgbClr val="EF8735">
              <a:alpha val="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 rot="-3631601" flipH="1">
            <a:off x="5779580" y="2447024"/>
            <a:ext cx="6859758" cy="5015362"/>
          </a:xfrm>
          <a:custGeom>
            <a:avLst/>
            <a:gdLst/>
            <a:ahLst/>
            <a:cxnLst/>
            <a:rect l="l" t="t" r="r" b="b"/>
            <a:pathLst>
              <a:path w="6859758" h="5015362" extrusionOk="0">
                <a:moveTo>
                  <a:pt x="4805724" y="1727020"/>
                </a:moveTo>
                <a:lnTo>
                  <a:pt x="5537384" y="1870759"/>
                </a:lnTo>
                <a:cubicBezTo>
                  <a:pt x="5537136" y="1879211"/>
                  <a:pt x="5539007" y="1887592"/>
                  <a:pt x="5542820" y="1895140"/>
                </a:cubicBezTo>
                <a:cubicBezTo>
                  <a:pt x="5544024" y="1897511"/>
                  <a:pt x="5545426" y="1899774"/>
                  <a:pt x="5547002" y="1901915"/>
                </a:cubicBezTo>
                <a:lnTo>
                  <a:pt x="4686115" y="2704964"/>
                </a:lnTo>
                <a:cubicBezTo>
                  <a:pt x="4681566" y="2701183"/>
                  <a:pt x="4676384" y="2698239"/>
                  <a:pt x="4670809" y="2696265"/>
                </a:cubicBezTo>
                <a:close/>
                <a:moveTo>
                  <a:pt x="4932985" y="1059973"/>
                </a:moveTo>
                <a:cubicBezTo>
                  <a:pt x="4933655" y="1059221"/>
                  <a:pt x="4934324" y="1058509"/>
                  <a:pt x="4934909" y="1057757"/>
                </a:cubicBezTo>
                <a:lnTo>
                  <a:pt x="5756108" y="1540915"/>
                </a:lnTo>
                <a:lnTo>
                  <a:pt x="5605552" y="1824797"/>
                </a:lnTo>
                <a:cubicBezTo>
                  <a:pt x="5592378" y="1819883"/>
                  <a:pt x="5577749" y="1820686"/>
                  <a:pt x="5565195" y="1827014"/>
                </a:cubicBezTo>
                <a:lnTo>
                  <a:pt x="5564944" y="1827014"/>
                </a:lnTo>
                <a:cubicBezTo>
                  <a:pt x="5563772" y="1827599"/>
                  <a:pt x="5562686" y="1828227"/>
                  <a:pt x="5561598" y="1828896"/>
                </a:cubicBezTo>
                <a:lnTo>
                  <a:pt x="5450438" y="1692643"/>
                </a:lnTo>
                <a:close/>
                <a:moveTo>
                  <a:pt x="4945490" y="1019323"/>
                </a:moveTo>
                <a:lnTo>
                  <a:pt x="6194978" y="661711"/>
                </a:lnTo>
                <a:lnTo>
                  <a:pt x="6195814" y="663593"/>
                </a:lnTo>
                <a:cubicBezTo>
                  <a:pt x="6199411" y="670702"/>
                  <a:pt x="6204639" y="676862"/>
                  <a:pt x="6211080" y="681576"/>
                </a:cubicBezTo>
                <a:lnTo>
                  <a:pt x="5763092" y="1527742"/>
                </a:lnTo>
                <a:lnTo>
                  <a:pt x="4942227" y="1044959"/>
                </a:lnTo>
                <a:cubicBezTo>
                  <a:pt x="4945536" y="1036845"/>
                  <a:pt x="4946661" y="1028007"/>
                  <a:pt x="4945490" y="1019323"/>
                </a:cubicBezTo>
                <a:close/>
                <a:moveTo>
                  <a:pt x="4895806" y="1076576"/>
                </a:moveTo>
                <a:cubicBezTo>
                  <a:pt x="4903577" y="1076504"/>
                  <a:pt x="4911231" y="1074659"/>
                  <a:pt x="4918181" y="1071181"/>
                </a:cubicBezTo>
                <a:cubicBezTo>
                  <a:pt x="4919268" y="1070638"/>
                  <a:pt x="4920272" y="1070010"/>
                  <a:pt x="4921276" y="1069383"/>
                </a:cubicBezTo>
                <a:lnTo>
                  <a:pt x="5436344" y="1698957"/>
                </a:lnTo>
                <a:lnTo>
                  <a:pt x="5550348" y="1838389"/>
                </a:lnTo>
                <a:cubicBezTo>
                  <a:pt x="5545715" y="1843529"/>
                  <a:pt x="5542184" y="1849564"/>
                  <a:pt x="5539977" y="1856122"/>
                </a:cubicBezTo>
                <a:lnTo>
                  <a:pt x="4807690" y="1712214"/>
                </a:lnTo>
                <a:close/>
                <a:moveTo>
                  <a:pt x="5295030" y="338475"/>
                </a:moveTo>
                <a:lnTo>
                  <a:pt x="6301747" y="457833"/>
                </a:lnTo>
                <a:lnTo>
                  <a:pt x="6251939" y="591075"/>
                </a:lnTo>
                <a:cubicBezTo>
                  <a:pt x="6240646" y="588570"/>
                  <a:pt x="6228812" y="590046"/>
                  <a:pt x="6218482" y="595257"/>
                </a:cubicBezTo>
                <a:cubicBezTo>
                  <a:pt x="6208529" y="600275"/>
                  <a:pt x="6200499" y="608452"/>
                  <a:pt x="6195689" y="618510"/>
                </a:cubicBezTo>
                <a:close/>
                <a:moveTo>
                  <a:pt x="4989820" y="835644"/>
                </a:moveTo>
                <a:lnTo>
                  <a:pt x="6129194" y="665015"/>
                </a:lnTo>
                <a:lnTo>
                  <a:pt x="4941475" y="1004937"/>
                </a:lnTo>
                <a:cubicBezTo>
                  <a:pt x="4941241" y="1004278"/>
                  <a:pt x="4940960" y="1003635"/>
                  <a:pt x="4940638" y="1003012"/>
                </a:cubicBezTo>
                <a:cubicBezTo>
                  <a:pt x="4936599" y="994976"/>
                  <a:pt x="4930476" y="988174"/>
                  <a:pt x="4922907" y="983315"/>
                </a:cubicBezTo>
                <a:close/>
                <a:moveTo>
                  <a:pt x="5266049" y="318151"/>
                </a:moveTo>
                <a:lnTo>
                  <a:pt x="6414205" y="68813"/>
                </a:lnTo>
                <a:cubicBezTo>
                  <a:pt x="6414832" y="70486"/>
                  <a:pt x="6415542" y="72118"/>
                  <a:pt x="6416337" y="73748"/>
                </a:cubicBezTo>
                <a:cubicBezTo>
                  <a:pt x="6420979" y="82873"/>
                  <a:pt x="6428256" y="90381"/>
                  <a:pt x="6437248" y="95286"/>
                </a:cubicBezTo>
                <a:lnTo>
                  <a:pt x="6307101" y="443446"/>
                </a:lnTo>
                <a:lnTo>
                  <a:pt x="5266049" y="320033"/>
                </a:lnTo>
                <a:cubicBezTo>
                  <a:pt x="5266049" y="319405"/>
                  <a:pt x="5266049" y="318778"/>
                  <a:pt x="5266049" y="318151"/>
                </a:cubicBezTo>
                <a:close/>
                <a:moveTo>
                  <a:pt x="4464631" y="1696950"/>
                </a:moveTo>
                <a:cubicBezTo>
                  <a:pt x="4479163" y="1691985"/>
                  <a:pt x="4490598" y="1680598"/>
                  <a:pt x="4495621" y="1666086"/>
                </a:cubicBezTo>
                <a:lnTo>
                  <a:pt x="4790961" y="1724134"/>
                </a:lnTo>
                <a:lnTo>
                  <a:pt x="4656339" y="2693380"/>
                </a:lnTo>
                <a:lnTo>
                  <a:pt x="4655210" y="2693379"/>
                </a:lnTo>
                <a:close/>
                <a:moveTo>
                  <a:pt x="5201476" y="370260"/>
                </a:moveTo>
                <a:cubicBezTo>
                  <a:pt x="5213739" y="373802"/>
                  <a:pt x="5226884" y="372577"/>
                  <a:pt x="5238279" y="366830"/>
                </a:cubicBezTo>
                <a:cubicBezTo>
                  <a:pt x="5248241" y="361795"/>
                  <a:pt x="5256254" y="353602"/>
                  <a:pt x="5261071" y="343537"/>
                </a:cubicBezTo>
                <a:lnTo>
                  <a:pt x="6191299" y="632896"/>
                </a:lnTo>
                <a:cubicBezTo>
                  <a:pt x="6190879" y="635480"/>
                  <a:pt x="6190670" y="638099"/>
                  <a:pt x="6190671" y="640716"/>
                </a:cubicBezTo>
                <a:lnTo>
                  <a:pt x="4997431" y="819460"/>
                </a:lnTo>
                <a:close/>
                <a:moveTo>
                  <a:pt x="4483158" y="1612848"/>
                </a:moveTo>
                <a:lnTo>
                  <a:pt x="4872094" y="1071014"/>
                </a:lnTo>
                <a:cubicBezTo>
                  <a:pt x="4874938" y="1072492"/>
                  <a:pt x="4877924" y="1073682"/>
                  <a:pt x="4881002" y="1074569"/>
                </a:cubicBezTo>
                <a:lnTo>
                  <a:pt x="4793177" y="1709329"/>
                </a:lnTo>
                <a:lnTo>
                  <a:pt x="4498507" y="1651491"/>
                </a:lnTo>
                <a:cubicBezTo>
                  <a:pt x="4499218" y="1636997"/>
                  <a:pt x="4493621" y="1622904"/>
                  <a:pt x="4483158" y="1612848"/>
                </a:cubicBezTo>
                <a:close/>
                <a:moveTo>
                  <a:pt x="4003093" y="2401008"/>
                </a:moveTo>
                <a:lnTo>
                  <a:pt x="4428331" y="1695905"/>
                </a:lnTo>
                <a:cubicBezTo>
                  <a:pt x="4435169" y="1698760"/>
                  <a:pt x="4442549" y="1700087"/>
                  <a:pt x="4449951" y="1699794"/>
                </a:cubicBezTo>
                <a:lnTo>
                  <a:pt x="4640405" y="2695135"/>
                </a:lnTo>
                <a:cubicBezTo>
                  <a:pt x="4637184" y="2696018"/>
                  <a:pt x="4634060" y="2697223"/>
                  <a:pt x="4631080" y="2698733"/>
                </a:cubicBezTo>
                <a:cubicBezTo>
                  <a:pt x="4624588" y="2702020"/>
                  <a:pt x="4618880" y="2706670"/>
                  <a:pt x="4614350" y="2712366"/>
                </a:cubicBezTo>
                <a:close/>
                <a:moveTo>
                  <a:pt x="3830039" y="2687649"/>
                </a:moveTo>
                <a:lnTo>
                  <a:pt x="3995189" y="2413805"/>
                </a:lnTo>
                <a:lnTo>
                  <a:pt x="4606865" y="2725289"/>
                </a:lnTo>
                <a:cubicBezTo>
                  <a:pt x="4605731" y="2728120"/>
                  <a:pt x="4604848" y="2731044"/>
                  <a:pt x="4604230" y="2734029"/>
                </a:cubicBezTo>
                <a:lnTo>
                  <a:pt x="3848021" y="2720228"/>
                </a:lnTo>
                <a:cubicBezTo>
                  <a:pt x="3846424" y="2707465"/>
                  <a:pt x="3839987" y="2695805"/>
                  <a:pt x="3830039" y="2687649"/>
                </a:cubicBezTo>
                <a:close/>
                <a:moveTo>
                  <a:pt x="4751189" y="871611"/>
                </a:moveTo>
                <a:lnTo>
                  <a:pt x="4972506" y="838446"/>
                </a:lnTo>
                <a:lnTo>
                  <a:pt x="4909440" y="977168"/>
                </a:lnTo>
                <a:cubicBezTo>
                  <a:pt x="4897183" y="973587"/>
                  <a:pt x="4884021" y="974813"/>
                  <a:pt x="4872638" y="980597"/>
                </a:cubicBezTo>
                <a:cubicBezTo>
                  <a:pt x="4868309" y="982797"/>
                  <a:pt x="4864324" y="985615"/>
                  <a:pt x="4860802" y="988961"/>
                </a:cubicBezTo>
                <a:lnTo>
                  <a:pt x="4744456" y="896955"/>
                </a:lnTo>
                <a:cubicBezTo>
                  <a:pt x="4748885" y="889243"/>
                  <a:pt x="4751206" y="880502"/>
                  <a:pt x="4751189" y="871611"/>
                </a:cubicBezTo>
                <a:close/>
                <a:moveTo>
                  <a:pt x="4740232" y="839953"/>
                </a:moveTo>
                <a:lnTo>
                  <a:pt x="5186547" y="363276"/>
                </a:lnTo>
                <a:lnTo>
                  <a:pt x="5187885" y="364112"/>
                </a:lnTo>
                <a:lnTo>
                  <a:pt x="4979867" y="822095"/>
                </a:lnTo>
                <a:lnTo>
                  <a:pt x="4748973" y="856681"/>
                </a:lnTo>
                <a:cubicBezTo>
                  <a:pt x="4748144" y="853916"/>
                  <a:pt x="4747083" y="851232"/>
                  <a:pt x="4745794" y="848651"/>
                </a:cubicBezTo>
                <a:cubicBezTo>
                  <a:pt x="4744251" y="845565"/>
                  <a:pt x="4742386" y="842645"/>
                  <a:pt x="4740232" y="839953"/>
                </a:cubicBezTo>
                <a:close/>
                <a:moveTo>
                  <a:pt x="4692180" y="921461"/>
                </a:moveTo>
                <a:cubicBezTo>
                  <a:pt x="4702811" y="923281"/>
                  <a:pt x="4713747" y="921637"/>
                  <a:pt x="4723378" y="916777"/>
                </a:cubicBezTo>
                <a:cubicBezTo>
                  <a:pt x="4727703" y="914570"/>
                  <a:pt x="4731687" y="911751"/>
                  <a:pt x="4735213" y="908413"/>
                </a:cubicBezTo>
                <a:lnTo>
                  <a:pt x="4851728" y="1000587"/>
                </a:lnTo>
                <a:cubicBezTo>
                  <a:pt x="4843200" y="1015383"/>
                  <a:pt x="4842698" y="1033478"/>
                  <a:pt x="4850389" y="1048723"/>
                </a:cubicBezTo>
                <a:cubicBezTo>
                  <a:pt x="4852869" y="1053734"/>
                  <a:pt x="4856147" y="1058311"/>
                  <a:pt x="4860091" y="1062273"/>
                </a:cubicBezTo>
                <a:lnTo>
                  <a:pt x="4471155" y="1604066"/>
                </a:lnTo>
                <a:lnTo>
                  <a:pt x="4470528" y="1603773"/>
                </a:lnTo>
                <a:close/>
                <a:moveTo>
                  <a:pt x="3122635" y="2836533"/>
                </a:moveTo>
                <a:lnTo>
                  <a:pt x="3749491" y="2741598"/>
                </a:lnTo>
                <a:cubicBezTo>
                  <a:pt x="3751126" y="2747236"/>
                  <a:pt x="3753806" y="2752514"/>
                  <a:pt x="3757395" y="2757157"/>
                </a:cubicBezTo>
                <a:lnTo>
                  <a:pt x="3498104" y="3019834"/>
                </a:lnTo>
                <a:lnTo>
                  <a:pt x="3079475" y="3443775"/>
                </a:lnTo>
                <a:cubicBezTo>
                  <a:pt x="3077643" y="3441968"/>
                  <a:pt x="3075686" y="3440291"/>
                  <a:pt x="3073620" y="3438756"/>
                </a:cubicBezTo>
                <a:close/>
                <a:moveTo>
                  <a:pt x="2585693" y="3325296"/>
                </a:moveTo>
                <a:lnTo>
                  <a:pt x="2998091" y="3457409"/>
                </a:lnTo>
                <a:cubicBezTo>
                  <a:pt x="2991927" y="3469997"/>
                  <a:pt x="2991258" y="3484584"/>
                  <a:pt x="2996251" y="3497682"/>
                </a:cubicBezTo>
                <a:lnTo>
                  <a:pt x="2486619" y="3766342"/>
                </a:lnTo>
                <a:cubicBezTo>
                  <a:pt x="2481136" y="3760085"/>
                  <a:pt x="2474203" y="3755271"/>
                  <a:pt x="2466420" y="3752331"/>
                </a:cubicBezTo>
                <a:lnTo>
                  <a:pt x="2466504" y="3752331"/>
                </a:lnTo>
                <a:close/>
                <a:moveTo>
                  <a:pt x="2748670" y="2893117"/>
                </a:moveTo>
                <a:lnTo>
                  <a:pt x="3107495" y="2838750"/>
                </a:lnTo>
                <a:lnTo>
                  <a:pt x="3059317" y="3431354"/>
                </a:lnTo>
                <a:cubicBezTo>
                  <a:pt x="3055052" y="3429974"/>
                  <a:pt x="3050622" y="3429173"/>
                  <a:pt x="3046144" y="3428971"/>
                </a:cubicBezTo>
                <a:lnTo>
                  <a:pt x="2870495" y="3151446"/>
                </a:lnTo>
                <a:lnTo>
                  <a:pt x="2730979" y="2930756"/>
                </a:lnTo>
                <a:cubicBezTo>
                  <a:pt x="2742004" y="2921329"/>
                  <a:pt x="2748444" y="2907620"/>
                  <a:pt x="2748670" y="2893117"/>
                </a:cubicBezTo>
                <a:close/>
                <a:moveTo>
                  <a:pt x="3221960" y="2025873"/>
                </a:moveTo>
                <a:cubicBezTo>
                  <a:pt x="3223181" y="2024543"/>
                  <a:pt x="3224327" y="2023146"/>
                  <a:pt x="3225389" y="2021691"/>
                </a:cubicBezTo>
                <a:lnTo>
                  <a:pt x="3982351" y="2407156"/>
                </a:lnTo>
                <a:lnTo>
                  <a:pt x="3817743" y="2680122"/>
                </a:lnTo>
                <a:cubicBezTo>
                  <a:pt x="3804026" y="2674238"/>
                  <a:pt x="3788405" y="2674731"/>
                  <a:pt x="3775085" y="2681460"/>
                </a:cubicBezTo>
                <a:lnTo>
                  <a:pt x="3775085" y="2681502"/>
                </a:lnTo>
                <a:cubicBezTo>
                  <a:pt x="3773830" y="2682130"/>
                  <a:pt x="3772659" y="2682840"/>
                  <a:pt x="3771488" y="2683551"/>
                </a:cubicBezTo>
                <a:lnTo>
                  <a:pt x="3293055" y="2111104"/>
                </a:lnTo>
                <a:close/>
                <a:moveTo>
                  <a:pt x="3234297" y="1986226"/>
                </a:moveTo>
                <a:lnTo>
                  <a:pt x="4401440" y="1669431"/>
                </a:lnTo>
                <a:cubicBezTo>
                  <a:pt x="4401815" y="1670310"/>
                  <a:pt x="4402150" y="1671147"/>
                  <a:pt x="4402569" y="1671983"/>
                </a:cubicBezTo>
                <a:cubicBezTo>
                  <a:pt x="4405722" y="1678216"/>
                  <a:pt x="4410155" y="1683716"/>
                  <a:pt x="4415574" y="1688126"/>
                </a:cubicBezTo>
                <a:lnTo>
                  <a:pt x="3989794" y="2394233"/>
                </a:lnTo>
                <a:lnTo>
                  <a:pt x="3232038" y="2008308"/>
                </a:lnTo>
                <a:cubicBezTo>
                  <a:pt x="3234397" y="2001202"/>
                  <a:pt x="3235171" y="1993662"/>
                  <a:pt x="3234297" y="1986226"/>
                </a:cubicBezTo>
                <a:close/>
                <a:moveTo>
                  <a:pt x="2692379" y="2942758"/>
                </a:moveTo>
                <a:cubicBezTo>
                  <a:pt x="2701254" y="2943699"/>
                  <a:pt x="2710219" y="2942257"/>
                  <a:pt x="2718350" y="2938576"/>
                </a:cubicBezTo>
                <a:lnTo>
                  <a:pt x="2858535" y="3160228"/>
                </a:lnTo>
                <a:lnTo>
                  <a:pt x="3029582" y="3430685"/>
                </a:lnTo>
                <a:cubicBezTo>
                  <a:pt x="3026526" y="3431563"/>
                  <a:pt x="3023556" y="3432725"/>
                  <a:pt x="3020716" y="3434156"/>
                </a:cubicBezTo>
                <a:cubicBezTo>
                  <a:pt x="3015568" y="3436762"/>
                  <a:pt x="3010901" y="3440229"/>
                  <a:pt x="3006915" y="3444402"/>
                </a:cubicBezTo>
                <a:lnTo>
                  <a:pt x="2589625" y="3310784"/>
                </a:lnTo>
                <a:close/>
                <a:moveTo>
                  <a:pt x="3187248" y="2042811"/>
                </a:moveTo>
                <a:cubicBezTo>
                  <a:pt x="3194065" y="2042351"/>
                  <a:pt x="3200719" y="2040531"/>
                  <a:pt x="3206821" y="2037457"/>
                </a:cubicBezTo>
                <a:cubicBezTo>
                  <a:pt x="3208033" y="2036830"/>
                  <a:pt x="3209204" y="2036120"/>
                  <a:pt x="3210375" y="2035408"/>
                </a:cubicBezTo>
                <a:lnTo>
                  <a:pt x="3760197" y="2693087"/>
                </a:lnTo>
                <a:cubicBezTo>
                  <a:pt x="3751937" y="2702421"/>
                  <a:pt x="3747387" y="2714457"/>
                  <a:pt x="3747400" y="2726920"/>
                </a:cubicBezTo>
                <a:lnTo>
                  <a:pt x="3123889" y="2821477"/>
                </a:lnTo>
                <a:close/>
                <a:moveTo>
                  <a:pt x="3166714" y="2039841"/>
                </a:moveTo>
                <a:cubicBezTo>
                  <a:pt x="3168592" y="2040519"/>
                  <a:pt x="3170503" y="2041092"/>
                  <a:pt x="3172444" y="2041556"/>
                </a:cubicBezTo>
                <a:lnTo>
                  <a:pt x="3108750" y="2823610"/>
                </a:lnTo>
                <a:lnTo>
                  <a:pt x="2746746" y="2878395"/>
                </a:lnTo>
                <a:cubicBezTo>
                  <a:pt x="2745860" y="2875313"/>
                  <a:pt x="2744697" y="2872319"/>
                  <a:pt x="2743275" y="2869446"/>
                </a:cubicBezTo>
                <a:cubicBezTo>
                  <a:pt x="2739842" y="2862737"/>
                  <a:pt x="2734973" y="2856870"/>
                  <a:pt x="2729015" y="2852258"/>
                </a:cubicBezTo>
                <a:close/>
                <a:moveTo>
                  <a:pt x="1537574" y="3656268"/>
                </a:moveTo>
                <a:lnTo>
                  <a:pt x="2397958" y="3795617"/>
                </a:lnTo>
                <a:cubicBezTo>
                  <a:pt x="2397181" y="3804717"/>
                  <a:pt x="2398904" y="3813854"/>
                  <a:pt x="2402935" y="3822047"/>
                </a:cubicBezTo>
                <a:lnTo>
                  <a:pt x="1495794" y="4566963"/>
                </a:lnTo>
                <a:cubicBezTo>
                  <a:pt x="1489303" y="4561068"/>
                  <a:pt x="1481391" y="4556961"/>
                  <a:pt x="1472834" y="4555045"/>
                </a:cubicBezTo>
                <a:close/>
                <a:moveTo>
                  <a:pt x="1619710" y="3023264"/>
                </a:moveTo>
                <a:cubicBezTo>
                  <a:pt x="1621033" y="3021319"/>
                  <a:pt x="1622207" y="3019279"/>
                  <a:pt x="1623223" y="3017157"/>
                </a:cubicBezTo>
                <a:lnTo>
                  <a:pt x="2571391" y="3320862"/>
                </a:lnTo>
                <a:lnTo>
                  <a:pt x="2451825" y="3749153"/>
                </a:lnTo>
                <a:cubicBezTo>
                  <a:pt x="2439637" y="3748237"/>
                  <a:pt x="2427548" y="3751858"/>
                  <a:pt x="2417865" y="3759315"/>
                </a:cubicBezTo>
                <a:close/>
                <a:moveTo>
                  <a:pt x="1628367" y="2997544"/>
                </a:moveTo>
                <a:lnTo>
                  <a:pt x="2648927" y="2905119"/>
                </a:lnTo>
                <a:cubicBezTo>
                  <a:pt x="2649835" y="2908557"/>
                  <a:pt x="2651097" y="2911894"/>
                  <a:pt x="2652691" y="2915072"/>
                </a:cubicBezTo>
                <a:cubicBezTo>
                  <a:pt x="2657990" y="2925696"/>
                  <a:pt x="2666876" y="2934098"/>
                  <a:pt x="2677784" y="2938785"/>
                </a:cubicBezTo>
                <a:lnTo>
                  <a:pt x="2575405" y="3306351"/>
                </a:lnTo>
                <a:lnTo>
                  <a:pt x="1627782" y="3002813"/>
                </a:lnTo>
                <a:cubicBezTo>
                  <a:pt x="1628079" y="3001070"/>
                  <a:pt x="1628277" y="2999308"/>
                  <a:pt x="1628367" y="2997544"/>
                </a:cubicBezTo>
                <a:close/>
                <a:moveTo>
                  <a:pt x="1581611" y="3045220"/>
                </a:moveTo>
                <a:cubicBezTo>
                  <a:pt x="1588240" y="3044706"/>
                  <a:pt x="1594704" y="3042905"/>
                  <a:pt x="1600639" y="3039909"/>
                </a:cubicBezTo>
                <a:cubicBezTo>
                  <a:pt x="1603818" y="3038307"/>
                  <a:pt x="1606818" y="3036371"/>
                  <a:pt x="1609590" y="3034137"/>
                </a:cubicBezTo>
                <a:lnTo>
                  <a:pt x="2407411" y="3769979"/>
                </a:lnTo>
                <a:cubicBezTo>
                  <a:pt x="2404947" y="3773400"/>
                  <a:pt x="2402910" y="3777106"/>
                  <a:pt x="2401346" y="3781020"/>
                </a:cubicBezTo>
                <a:lnTo>
                  <a:pt x="1538661" y="3641171"/>
                </a:lnTo>
                <a:close/>
                <a:moveTo>
                  <a:pt x="958895" y="3591697"/>
                </a:moveTo>
                <a:cubicBezTo>
                  <a:pt x="967924" y="3585343"/>
                  <a:pt x="974620" y="3576205"/>
                  <a:pt x="977966" y="3565684"/>
                </a:cubicBezTo>
                <a:lnTo>
                  <a:pt x="1522769" y="3653717"/>
                </a:lnTo>
                <a:lnTo>
                  <a:pt x="1457946" y="4553957"/>
                </a:lnTo>
                <a:cubicBezTo>
                  <a:pt x="1453831" y="4554300"/>
                  <a:pt x="1449771" y="4555145"/>
                  <a:pt x="1445860" y="4556466"/>
                </a:cubicBezTo>
                <a:close/>
                <a:moveTo>
                  <a:pt x="972403" y="3523403"/>
                </a:moveTo>
                <a:lnTo>
                  <a:pt x="1544557" y="3032925"/>
                </a:lnTo>
                <a:cubicBezTo>
                  <a:pt x="1550898" y="3038445"/>
                  <a:pt x="1558517" y="3042301"/>
                  <a:pt x="1566723" y="3044132"/>
                </a:cubicBezTo>
                <a:lnTo>
                  <a:pt x="1523856" y="3638954"/>
                </a:lnTo>
                <a:lnTo>
                  <a:pt x="980182" y="3551130"/>
                </a:lnTo>
                <a:cubicBezTo>
                  <a:pt x="980287" y="3542958"/>
                  <a:pt x="978422" y="3534883"/>
                  <a:pt x="974746" y="3527585"/>
                </a:cubicBezTo>
                <a:cubicBezTo>
                  <a:pt x="974043" y="3526150"/>
                  <a:pt x="973261" y="3524754"/>
                  <a:pt x="972403" y="3523403"/>
                </a:cubicBezTo>
                <a:close/>
                <a:moveTo>
                  <a:pt x="920043" y="3600061"/>
                </a:moveTo>
                <a:cubicBezTo>
                  <a:pt x="928550" y="3601713"/>
                  <a:pt x="937336" y="3601140"/>
                  <a:pt x="945555" y="3598388"/>
                </a:cubicBezTo>
                <a:lnTo>
                  <a:pt x="1432519" y="4563158"/>
                </a:lnTo>
                <a:cubicBezTo>
                  <a:pt x="1426505" y="4567386"/>
                  <a:pt x="1421495" y="4572882"/>
                  <a:pt x="1417840" y="4579260"/>
                </a:cubicBezTo>
                <a:lnTo>
                  <a:pt x="677983" y="4288101"/>
                </a:lnTo>
                <a:close/>
                <a:moveTo>
                  <a:pt x="0" y="4011162"/>
                </a:moveTo>
                <a:lnTo>
                  <a:pt x="15736" y="4020056"/>
                </a:lnTo>
                <a:lnTo>
                  <a:pt x="888260" y="3579526"/>
                </a:lnTo>
                <a:cubicBezTo>
                  <a:pt x="892835" y="3586059"/>
                  <a:pt x="898899" y="3591404"/>
                  <a:pt x="905950" y="3595126"/>
                </a:cubicBezTo>
                <a:lnTo>
                  <a:pt x="664182" y="4282622"/>
                </a:lnTo>
                <a:lnTo>
                  <a:pt x="58404" y="4044170"/>
                </a:lnTo>
                <a:lnTo>
                  <a:pt x="153530" y="4097931"/>
                </a:lnTo>
                <a:lnTo>
                  <a:pt x="659247" y="4296969"/>
                </a:lnTo>
                <a:lnTo>
                  <a:pt x="633772" y="4369344"/>
                </a:lnTo>
                <a:lnTo>
                  <a:pt x="646912" y="4376770"/>
                </a:lnTo>
                <a:lnTo>
                  <a:pt x="673132" y="4302194"/>
                </a:lnTo>
                <a:lnTo>
                  <a:pt x="1412362" y="4593102"/>
                </a:lnTo>
                <a:cubicBezTo>
                  <a:pt x="1412002" y="4594634"/>
                  <a:pt x="1411721" y="4596184"/>
                  <a:pt x="1411525" y="4597745"/>
                </a:cubicBezTo>
                <a:lnTo>
                  <a:pt x="1046577" y="4602644"/>
                </a:lnTo>
                <a:lnTo>
                  <a:pt x="1074446" y="4618394"/>
                </a:lnTo>
                <a:lnTo>
                  <a:pt x="1411734" y="4612842"/>
                </a:lnTo>
                <a:cubicBezTo>
                  <a:pt x="1412558" y="4617910"/>
                  <a:pt x="1414168" y="4622820"/>
                  <a:pt x="1416502" y="4627396"/>
                </a:cubicBezTo>
                <a:cubicBezTo>
                  <a:pt x="1418668" y="4631808"/>
                  <a:pt x="1421490" y="4635869"/>
                  <a:pt x="1424866" y="4639440"/>
                </a:cubicBezTo>
                <a:lnTo>
                  <a:pt x="1328774" y="4762130"/>
                </a:lnTo>
                <a:lnTo>
                  <a:pt x="1342095" y="4769658"/>
                </a:lnTo>
                <a:lnTo>
                  <a:pt x="1436910" y="4648640"/>
                </a:lnTo>
                <a:cubicBezTo>
                  <a:pt x="1447625" y="4654721"/>
                  <a:pt x="1460184" y="4656700"/>
                  <a:pt x="1472249" y="4654203"/>
                </a:cubicBezTo>
                <a:lnTo>
                  <a:pt x="1559568" y="4892565"/>
                </a:lnTo>
                <a:lnTo>
                  <a:pt x="1579494" y="4903826"/>
                </a:lnTo>
                <a:lnTo>
                  <a:pt x="1486050" y="4649058"/>
                </a:lnTo>
                <a:cubicBezTo>
                  <a:pt x="1510050" y="4635914"/>
                  <a:pt x="1519302" y="4606109"/>
                  <a:pt x="1506960" y="4581685"/>
                </a:cubicBezTo>
                <a:cubicBezTo>
                  <a:pt x="1506375" y="4580598"/>
                  <a:pt x="1505747" y="4579552"/>
                  <a:pt x="1505120" y="4578507"/>
                </a:cubicBezTo>
                <a:lnTo>
                  <a:pt x="1976110" y="4191871"/>
                </a:lnTo>
                <a:lnTo>
                  <a:pt x="2411425" y="3834384"/>
                </a:lnTo>
                <a:cubicBezTo>
                  <a:pt x="2412512" y="3835501"/>
                  <a:pt x="2413642" y="3836588"/>
                  <a:pt x="2414813" y="3837646"/>
                </a:cubicBezTo>
                <a:lnTo>
                  <a:pt x="1763915" y="5008053"/>
                </a:lnTo>
                <a:lnTo>
                  <a:pt x="1776848" y="5015362"/>
                </a:lnTo>
                <a:lnTo>
                  <a:pt x="2427317" y="3845801"/>
                </a:lnTo>
                <a:cubicBezTo>
                  <a:pt x="2452748" y="3857499"/>
                  <a:pt x="2482852" y="3846362"/>
                  <a:pt x="2494549" y="3820930"/>
                </a:cubicBezTo>
                <a:cubicBezTo>
                  <a:pt x="2500680" y="3807598"/>
                  <a:pt x="2500730" y="3792262"/>
                  <a:pt x="2494690" y="3778888"/>
                </a:cubicBezTo>
                <a:lnTo>
                  <a:pt x="3003444" y="3510563"/>
                </a:lnTo>
                <a:cubicBezTo>
                  <a:pt x="3020604" y="3532711"/>
                  <a:pt x="3052467" y="3536752"/>
                  <a:pt x="3074615" y="3519592"/>
                </a:cubicBezTo>
                <a:cubicBezTo>
                  <a:pt x="3093807" y="3504725"/>
                  <a:pt x="3099775" y="3478336"/>
                  <a:pt x="3088843" y="3456656"/>
                </a:cubicBezTo>
                <a:lnTo>
                  <a:pt x="3088425" y="3455904"/>
                </a:lnTo>
                <a:lnTo>
                  <a:pt x="3768017" y="2767612"/>
                </a:lnTo>
                <a:cubicBezTo>
                  <a:pt x="3790584" y="2784136"/>
                  <a:pt x="3822276" y="2779238"/>
                  <a:pt x="3838799" y="2756671"/>
                </a:cubicBezTo>
                <a:cubicBezTo>
                  <a:pt x="3843479" y="2750286"/>
                  <a:pt x="3846595" y="2742887"/>
                  <a:pt x="3847896" y="2735075"/>
                </a:cubicBezTo>
                <a:lnTo>
                  <a:pt x="4603477" y="2748876"/>
                </a:lnTo>
                <a:cubicBezTo>
                  <a:pt x="4605869" y="2776858"/>
                  <a:pt x="4630493" y="2797606"/>
                  <a:pt x="4658476" y="2795218"/>
                </a:cubicBezTo>
                <a:cubicBezTo>
                  <a:pt x="4686458" y="2792826"/>
                  <a:pt x="4707206" y="2768201"/>
                  <a:pt x="4704818" y="2740219"/>
                </a:cubicBezTo>
                <a:cubicBezTo>
                  <a:pt x="4704078" y="2731545"/>
                  <a:pt x="4701120" y="2723211"/>
                  <a:pt x="4696236" y="2716005"/>
                </a:cubicBezTo>
                <a:lnTo>
                  <a:pt x="5557290" y="1912580"/>
                </a:lnTo>
                <a:cubicBezTo>
                  <a:pt x="5579510" y="1929529"/>
                  <a:pt x="5611265" y="1925260"/>
                  <a:pt x="5628215" y="1903040"/>
                </a:cubicBezTo>
                <a:cubicBezTo>
                  <a:pt x="5632129" y="1897909"/>
                  <a:pt x="5635028" y="1892074"/>
                  <a:pt x="5636751" y="1885856"/>
                </a:cubicBezTo>
                <a:lnTo>
                  <a:pt x="5978669" y="1922042"/>
                </a:lnTo>
                <a:lnTo>
                  <a:pt x="5986659" y="1907905"/>
                </a:lnTo>
                <a:lnTo>
                  <a:pt x="5638716" y="1871093"/>
                </a:lnTo>
                <a:cubicBezTo>
                  <a:pt x="5638420" y="1855711"/>
                  <a:pt x="5631084" y="1841313"/>
                  <a:pt x="5618810" y="1832032"/>
                </a:cubicBezTo>
                <a:lnTo>
                  <a:pt x="5768989" y="1548485"/>
                </a:lnTo>
                <a:lnTo>
                  <a:pt x="6084777" y="1734293"/>
                </a:lnTo>
                <a:lnTo>
                  <a:pt x="6092066" y="1721396"/>
                </a:lnTo>
                <a:lnTo>
                  <a:pt x="5775973" y="1535312"/>
                </a:lnTo>
                <a:lnTo>
                  <a:pt x="6224504" y="688602"/>
                </a:lnTo>
                <a:cubicBezTo>
                  <a:pt x="6230652" y="690760"/>
                  <a:pt x="6237134" y="691722"/>
                  <a:pt x="6243616" y="691445"/>
                </a:cubicBezTo>
                <a:lnTo>
                  <a:pt x="6353647" y="1258550"/>
                </a:lnTo>
                <a:lnTo>
                  <a:pt x="6365036" y="1238397"/>
                </a:lnTo>
                <a:lnTo>
                  <a:pt x="6258253" y="688602"/>
                </a:lnTo>
                <a:cubicBezTo>
                  <a:pt x="6260261" y="687849"/>
                  <a:pt x="6262436" y="687054"/>
                  <a:pt x="6264234" y="686092"/>
                </a:cubicBezTo>
                <a:cubicBezTo>
                  <a:pt x="6270215" y="683073"/>
                  <a:pt x="6275525" y="678907"/>
                  <a:pt x="6279876" y="673839"/>
                </a:cubicBezTo>
                <a:lnTo>
                  <a:pt x="6578046" y="861494"/>
                </a:lnTo>
                <a:lnTo>
                  <a:pt x="6585359" y="848555"/>
                </a:lnTo>
                <a:lnTo>
                  <a:pt x="6287821" y="661209"/>
                </a:lnTo>
                <a:cubicBezTo>
                  <a:pt x="6290456" y="655199"/>
                  <a:pt x="6291878" y="648733"/>
                  <a:pt x="6292003" y="642180"/>
                </a:cubicBezTo>
                <a:lnTo>
                  <a:pt x="6731907" y="589250"/>
                </a:lnTo>
                <a:lnTo>
                  <a:pt x="6741072" y="573035"/>
                </a:lnTo>
                <a:lnTo>
                  <a:pt x="6290372" y="627250"/>
                </a:lnTo>
                <a:cubicBezTo>
                  <a:pt x="6289453" y="623988"/>
                  <a:pt x="6288239" y="620823"/>
                  <a:pt x="6286692" y="617799"/>
                </a:cubicBezTo>
                <a:cubicBezTo>
                  <a:pt x="6282134" y="608673"/>
                  <a:pt x="6274857" y="601158"/>
                  <a:pt x="6265907" y="596261"/>
                </a:cubicBezTo>
                <a:lnTo>
                  <a:pt x="6316928" y="459631"/>
                </a:lnTo>
                <a:lnTo>
                  <a:pt x="6774518" y="513853"/>
                </a:lnTo>
                <a:lnTo>
                  <a:pt x="6782397" y="499913"/>
                </a:lnTo>
                <a:lnTo>
                  <a:pt x="6322324" y="445371"/>
                </a:lnTo>
                <a:lnTo>
                  <a:pt x="6451132" y="100472"/>
                </a:lnTo>
                <a:cubicBezTo>
                  <a:pt x="6462424" y="102977"/>
                  <a:pt x="6474259" y="101500"/>
                  <a:pt x="6484589" y="96290"/>
                </a:cubicBezTo>
                <a:cubicBezTo>
                  <a:pt x="6488730" y="94169"/>
                  <a:pt x="6492618" y="91497"/>
                  <a:pt x="6496048" y="88344"/>
                </a:cubicBezTo>
                <a:lnTo>
                  <a:pt x="6852254" y="376307"/>
                </a:lnTo>
                <a:lnTo>
                  <a:pt x="6859758" y="363029"/>
                </a:lnTo>
                <a:lnTo>
                  <a:pt x="6505374" y="76466"/>
                </a:lnTo>
                <a:cubicBezTo>
                  <a:pt x="6514157" y="61612"/>
                  <a:pt x="6514742" y="43311"/>
                  <a:pt x="6506963" y="27913"/>
                </a:cubicBezTo>
                <a:cubicBezTo>
                  <a:pt x="6494376" y="2908"/>
                  <a:pt x="6463888" y="-7163"/>
                  <a:pt x="6438920" y="5421"/>
                </a:cubicBezTo>
                <a:cubicBezTo>
                  <a:pt x="6438879" y="5434"/>
                  <a:pt x="6438879" y="5442"/>
                  <a:pt x="6438837" y="5454"/>
                </a:cubicBezTo>
                <a:cubicBezTo>
                  <a:pt x="6420645" y="14638"/>
                  <a:pt x="6409730" y="33805"/>
                  <a:pt x="6411068" y="54134"/>
                </a:cubicBezTo>
                <a:lnTo>
                  <a:pt x="5262828" y="303597"/>
                </a:lnTo>
                <a:cubicBezTo>
                  <a:pt x="5262200" y="301924"/>
                  <a:pt x="5261489" y="300293"/>
                  <a:pt x="5260696" y="298662"/>
                </a:cubicBezTo>
                <a:cubicBezTo>
                  <a:pt x="5248049" y="273661"/>
                  <a:pt x="5217544" y="263628"/>
                  <a:pt x="5192527" y="276246"/>
                </a:cubicBezTo>
                <a:cubicBezTo>
                  <a:pt x="5167527" y="288893"/>
                  <a:pt x="5157494" y="319397"/>
                  <a:pt x="5170111" y="344414"/>
                </a:cubicBezTo>
                <a:cubicBezTo>
                  <a:pt x="5171654" y="347480"/>
                  <a:pt x="5173503" y="350378"/>
                  <a:pt x="5175631" y="353071"/>
                </a:cubicBezTo>
                <a:lnTo>
                  <a:pt x="4729358" y="829831"/>
                </a:lnTo>
                <a:cubicBezTo>
                  <a:pt x="4714064" y="819268"/>
                  <a:pt x="4694220" y="817904"/>
                  <a:pt x="4677625" y="826276"/>
                </a:cubicBezTo>
                <a:cubicBezTo>
                  <a:pt x="4652659" y="838907"/>
                  <a:pt x="4642613" y="869357"/>
                  <a:pt x="4655168" y="894362"/>
                </a:cubicBezTo>
                <a:cubicBezTo>
                  <a:pt x="4660098" y="904123"/>
                  <a:pt x="4668070" y="912019"/>
                  <a:pt x="4677876" y="916861"/>
                </a:cubicBezTo>
                <a:lnTo>
                  <a:pt x="4456226" y="1599131"/>
                </a:lnTo>
                <a:cubicBezTo>
                  <a:pt x="4428678" y="1594428"/>
                  <a:pt x="4402531" y="1612948"/>
                  <a:pt x="4397826" y="1640496"/>
                </a:cubicBezTo>
                <a:cubicBezTo>
                  <a:pt x="4397007" y="1645303"/>
                  <a:pt x="4396885" y="1650204"/>
                  <a:pt x="4397466" y="1655045"/>
                </a:cubicBezTo>
                <a:lnTo>
                  <a:pt x="3230366" y="1971840"/>
                </a:lnTo>
                <a:cubicBezTo>
                  <a:pt x="3229989" y="1971003"/>
                  <a:pt x="3229655" y="1970125"/>
                  <a:pt x="3229236" y="1969289"/>
                </a:cubicBezTo>
                <a:cubicBezTo>
                  <a:pt x="3216757" y="1944205"/>
                  <a:pt x="3186307" y="1933988"/>
                  <a:pt x="3161223" y="1946467"/>
                </a:cubicBezTo>
                <a:cubicBezTo>
                  <a:pt x="3136138" y="1958947"/>
                  <a:pt x="3125922" y="1989397"/>
                  <a:pt x="3138401" y="2014481"/>
                </a:cubicBezTo>
                <a:cubicBezTo>
                  <a:pt x="3142001" y="2021720"/>
                  <a:pt x="3147275" y="2027988"/>
                  <a:pt x="3153791" y="2032774"/>
                </a:cubicBezTo>
                <a:lnTo>
                  <a:pt x="2716008" y="2844939"/>
                </a:lnTo>
                <a:cubicBezTo>
                  <a:pt x="2689887" y="2834944"/>
                  <a:pt x="2660603" y="2848017"/>
                  <a:pt x="2650608" y="2874139"/>
                </a:cubicBezTo>
                <a:cubicBezTo>
                  <a:pt x="2648617" y="2879340"/>
                  <a:pt x="2647497" y="2884832"/>
                  <a:pt x="2647296" y="2890398"/>
                </a:cubicBezTo>
                <a:lnTo>
                  <a:pt x="1626862" y="2982656"/>
                </a:lnTo>
                <a:cubicBezTo>
                  <a:pt x="1625901" y="2978867"/>
                  <a:pt x="1624498" y="2975203"/>
                  <a:pt x="1622680" y="2971741"/>
                </a:cubicBezTo>
                <a:cubicBezTo>
                  <a:pt x="1610076" y="2946744"/>
                  <a:pt x="1579596" y="2936699"/>
                  <a:pt x="1554600" y="2949299"/>
                </a:cubicBezTo>
                <a:cubicBezTo>
                  <a:pt x="1554585" y="2949307"/>
                  <a:pt x="1554569" y="2949316"/>
                  <a:pt x="1554554" y="2949324"/>
                </a:cubicBezTo>
                <a:cubicBezTo>
                  <a:pt x="1529536" y="2961955"/>
                  <a:pt x="1519485" y="2992467"/>
                  <a:pt x="1532095" y="3017493"/>
                </a:cubicBezTo>
                <a:cubicBezTo>
                  <a:pt x="1532848" y="3018915"/>
                  <a:pt x="1533642" y="3020295"/>
                  <a:pt x="1534479" y="3021674"/>
                </a:cubicBezTo>
                <a:lnTo>
                  <a:pt x="962868" y="3511985"/>
                </a:lnTo>
                <a:cubicBezTo>
                  <a:pt x="947331" y="3498473"/>
                  <a:pt x="925162" y="3495713"/>
                  <a:pt x="906786" y="3505002"/>
                </a:cubicBezTo>
                <a:cubicBezTo>
                  <a:pt x="884404" y="3516368"/>
                  <a:pt x="873727" y="3542418"/>
                  <a:pt x="881693" y="3566227"/>
                </a:cubicBezTo>
                <a:close/>
              </a:path>
            </a:pathLst>
          </a:custGeom>
          <a:solidFill>
            <a:srgbClr val="EF8735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2</a:t>
            </a:fld>
            <a:endParaRPr sz="2000"/>
          </a:p>
        </p:txBody>
      </p:sp>
      <p:grpSp>
        <p:nvGrpSpPr>
          <p:cNvPr id="135" name="Google Shape;135;p14"/>
          <p:cNvGrpSpPr/>
          <p:nvPr/>
        </p:nvGrpSpPr>
        <p:grpSpPr>
          <a:xfrm>
            <a:off x="7003954" y="822269"/>
            <a:ext cx="3769478" cy="901519"/>
            <a:chOff x="760935" y="4767176"/>
            <a:chExt cx="3769478" cy="901519"/>
          </a:xfrm>
        </p:grpSpPr>
        <p:sp>
          <p:nvSpPr>
            <p:cNvPr id="136" name="Google Shape;136;p14"/>
            <p:cNvSpPr/>
            <p:nvPr/>
          </p:nvSpPr>
          <p:spPr>
            <a:xfrm>
              <a:off x="1602251" y="4767176"/>
              <a:ext cx="2653852" cy="888018"/>
            </a:xfrm>
            <a:prstGeom prst="roundRect">
              <a:avLst>
                <a:gd name="adj" fmla="val 31921"/>
              </a:avLst>
            </a:prstGeom>
            <a:solidFill>
              <a:srgbClr val="F2F2F2">
                <a:alpha val="8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848244" y="4780677"/>
              <a:ext cx="1030102" cy="888018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DF611E">
                    <a:alpha val="33725"/>
                  </a:srgbClr>
                </a:gs>
                <a:gs pos="94000">
                  <a:srgbClr val="EF8735">
                    <a:alpha val="33725"/>
                  </a:srgbClr>
                </a:gs>
                <a:gs pos="100000">
                  <a:srgbClr val="EF8735">
                    <a:alpha val="33725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21751" y="4844045"/>
              <a:ext cx="883089" cy="761283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rgbClr val="DF611E"/>
                </a:gs>
                <a:gs pos="94000">
                  <a:srgbClr val="EF8735"/>
                </a:gs>
                <a:gs pos="100000">
                  <a:srgbClr val="EF873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760935" y="4935239"/>
              <a:ext cx="12472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 b="1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2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1876613" y="5020993"/>
              <a:ext cx="265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A23"/>
                </a:buClr>
                <a:buSzPts val="2000"/>
                <a:buFont typeface="Arial"/>
                <a:buNone/>
              </a:pPr>
              <a:r>
                <a:rPr lang="en-US" sz="2000" b="1" dirty="0">
                  <a:solidFill>
                    <a:srgbClr val="002A23"/>
                  </a:solidFill>
                </a:rPr>
                <a:t>Future Work</a:t>
              </a:r>
              <a:endParaRPr b="1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 descr="建筑与房屋的城市空拍图&#10;&#10;描述已自动生成"/>
          <p:cNvPicPr preferRelativeResize="0"/>
          <p:nvPr/>
        </p:nvPicPr>
        <p:blipFill rotWithShape="1">
          <a:blip r:embed="rId3">
            <a:alphaModFix/>
          </a:blip>
          <a:srcRect t="15745"/>
          <a:stretch/>
        </p:blipFill>
        <p:spPr>
          <a:xfrm>
            <a:off x="0" y="0"/>
            <a:ext cx="12191980" cy="685671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>
            <a:off x="-20" y="-6505"/>
            <a:ext cx="12192000" cy="6856718"/>
          </a:xfrm>
          <a:prstGeom prst="rect">
            <a:avLst/>
          </a:prstGeom>
          <a:solidFill>
            <a:schemeClr val="lt1">
              <a:alpha val="9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10998208" y="5929327"/>
            <a:ext cx="807393" cy="650117"/>
          </a:xfrm>
          <a:custGeom>
            <a:avLst/>
            <a:gdLst/>
            <a:ahLst/>
            <a:cxnLst/>
            <a:rect l="l" t="t" r="r" b="b"/>
            <a:pathLst>
              <a:path w="1014227" h="816662" extrusionOk="0">
                <a:moveTo>
                  <a:pt x="489520" y="484795"/>
                </a:moveTo>
                <a:lnTo>
                  <a:pt x="489520" y="92432"/>
                </a:lnTo>
                <a:cubicBezTo>
                  <a:pt x="487570" y="65014"/>
                  <a:pt x="464820" y="43722"/>
                  <a:pt x="437323" y="43584"/>
                </a:cubicBezTo>
                <a:lnTo>
                  <a:pt x="438505" y="43584"/>
                </a:lnTo>
                <a:cubicBezTo>
                  <a:pt x="302734" y="41457"/>
                  <a:pt x="167397" y="27275"/>
                  <a:pt x="34127" y="1236"/>
                </a:cubicBezTo>
                <a:cubicBezTo>
                  <a:pt x="23097" y="-2388"/>
                  <a:pt x="10983" y="1138"/>
                  <a:pt x="3597" y="10099"/>
                </a:cubicBezTo>
                <a:cubicBezTo>
                  <a:pt x="-2903" y="21130"/>
                  <a:pt x="-145" y="29796"/>
                  <a:pt x="3597" y="42796"/>
                </a:cubicBezTo>
                <a:cubicBezTo>
                  <a:pt x="7339" y="55796"/>
                  <a:pt x="23294" y="111342"/>
                  <a:pt x="23294" y="111342"/>
                </a:cubicBezTo>
                <a:cubicBezTo>
                  <a:pt x="33733" y="158220"/>
                  <a:pt x="96172" y="169447"/>
                  <a:pt x="135960" y="177917"/>
                </a:cubicBezTo>
                <a:lnTo>
                  <a:pt x="313233" y="216129"/>
                </a:lnTo>
                <a:cubicBezTo>
                  <a:pt x="398520" y="235826"/>
                  <a:pt x="421959" y="301220"/>
                  <a:pt x="421959" y="388871"/>
                </a:cubicBezTo>
                <a:lnTo>
                  <a:pt x="421959" y="467659"/>
                </a:lnTo>
                <a:cubicBezTo>
                  <a:pt x="421959" y="536007"/>
                  <a:pt x="410535" y="580128"/>
                  <a:pt x="365232" y="582098"/>
                </a:cubicBezTo>
                <a:cubicBezTo>
                  <a:pt x="307520" y="584855"/>
                  <a:pt x="265763" y="527341"/>
                  <a:pt x="243308" y="477508"/>
                </a:cubicBezTo>
                <a:cubicBezTo>
                  <a:pt x="242678" y="476542"/>
                  <a:pt x="242225" y="475479"/>
                  <a:pt x="241930" y="474356"/>
                </a:cubicBezTo>
                <a:lnTo>
                  <a:pt x="241930" y="472583"/>
                </a:lnTo>
                <a:cubicBezTo>
                  <a:pt x="239960" y="468053"/>
                  <a:pt x="238187" y="463917"/>
                  <a:pt x="236611" y="459780"/>
                </a:cubicBezTo>
                <a:cubicBezTo>
                  <a:pt x="221445" y="422159"/>
                  <a:pt x="187566" y="339629"/>
                  <a:pt x="187566" y="339629"/>
                </a:cubicBezTo>
                <a:cubicBezTo>
                  <a:pt x="185479" y="332164"/>
                  <a:pt x="181460" y="325369"/>
                  <a:pt x="175945" y="319932"/>
                </a:cubicBezTo>
                <a:cubicBezTo>
                  <a:pt x="169465" y="315185"/>
                  <a:pt x="161527" y="312802"/>
                  <a:pt x="153490" y="313235"/>
                </a:cubicBezTo>
                <a:lnTo>
                  <a:pt x="94400" y="313235"/>
                </a:lnTo>
                <a:lnTo>
                  <a:pt x="172005" y="581507"/>
                </a:lnTo>
                <a:cubicBezTo>
                  <a:pt x="187763" y="636265"/>
                  <a:pt x="207066" y="699689"/>
                  <a:pt x="250793" y="739083"/>
                </a:cubicBezTo>
                <a:cubicBezTo>
                  <a:pt x="303975" y="789310"/>
                  <a:pt x="390839" y="816491"/>
                  <a:pt x="506853" y="816491"/>
                </a:cubicBezTo>
                <a:cubicBezTo>
                  <a:pt x="622868" y="816491"/>
                  <a:pt x="709337" y="789310"/>
                  <a:pt x="762913" y="739083"/>
                </a:cubicBezTo>
                <a:cubicBezTo>
                  <a:pt x="806049" y="698507"/>
                  <a:pt x="825550" y="635279"/>
                  <a:pt x="841701" y="581507"/>
                </a:cubicBezTo>
                <a:lnTo>
                  <a:pt x="918716" y="313235"/>
                </a:lnTo>
                <a:lnTo>
                  <a:pt x="859625" y="313235"/>
                </a:lnTo>
                <a:cubicBezTo>
                  <a:pt x="851589" y="312861"/>
                  <a:pt x="843671" y="315224"/>
                  <a:pt x="837171" y="319932"/>
                </a:cubicBezTo>
                <a:cubicBezTo>
                  <a:pt x="831754" y="325427"/>
                  <a:pt x="827815" y="332203"/>
                  <a:pt x="825746" y="339629"/>
                </a:cubicBezTo>
                <a:cubicBezTo>
                  <a:pt x="825746" y="339629"/>
                  <a:pt x="792065" y="422159"/>
                  <a:pt x="776898" y="459780"/>
                </a:cubicBezTo>
                <a:cubicBezTo>
                  <a:pt x="774928" y="463917"/>
                  <a:pt x="773352" y="468053"/>
                  <a:pt x="771580" y="472583"/>
                </a:cubicBezTo>
                <a:lnTo>
                  <a:pt x="771580" y="474356"/>
                </a:lnTo>
                <a:cubicBezTo>
                  <a:pt x="771206" y="475439"/>
                  <a:pt x="770733" y="476503"/>
                  <a:pt x="770201" y="477508"/>
                </a:cubicBezTo>
                <a:cubicBezTo>
                  <a:pt x="747549" y="527341"/>
                  <a:pt x="705595" y="584855"/>
                  <a:pt x="647883" y="582098"/>
                </a:cubicBezTo>
                <a:cubicBezTo>
                  <a:pt x="602580" y="580128"/>
                  <a:pt x="591353" y="536007"/>
                  <a:pt x="591353" y="467659"/>
                </a:cubicBezTo>
                <a:lnTo>
                  <a:pt x="591353" y="388871"/>
                </a:lnTo>
                <a:cubicBezTo>
                  <a:pt x="591353" y="301220"/>
                  <a:pt x="614595" y="234841"/>
                  <a:pt x="700277" y="216129"/>
                </a:cubicBezTo>
                <a:lnTo>
                  <a:pt x="877549" y="177917"/>
                </a:lnTo>
                <a:cubicBezTo>
                  <a:pt x="916943" y="169447"/>
                  <a:pt x="979776" y="158220"/>
                  <a:pt x="990413" y="111342"/>
                </a:cubicBezTo>
                <a:cubicBezTo>
                  <a:pt x="990413" y="111342"/>
                  <a:pt x="1006958" y="55993"/>
                  <a:pt x="1010110" y="42796"/>
                </a:cubicBezTo>
                <a:cubicBezTo>
                  <a:pt x="1013261" y="29599"/>
                  <a:pt x="1016807" y="21130"/>
                  <a:pt x="1010110" y="10099"/>
                </a:cubicBezTo>
                <a:cubicBezTo>
                  <a:pt x="1002723" y="1138"/>
                  <a:pt x="990609" y="-2388"/>
                  <a:pt x="979579" y="1236"/>
                </a:cubicBezTo>
                <a:cubicBezTo>
                  <a:pt x="845128" y="27295"/>
                  <a:pt x="708609" y="41260"/>
                  <a:pt x="571656" y="42994"/>
                </a:cubicBezTo>
                <a:lnTo>
                  <a:pt x="572838" y="42994"/>
                </a:lnTo>
                <a:cubicBezTo>
                  <a:pt x="545301" y="43033"/>
                  <a:pt x="522512" y="64365"/>
                  <a:pt x="520641" y="91842"/>
                </a:cubicBezTo>
                <a:lnTo>
                  <a:pt x="520641" y="484204"/>
                </a:lnTo>
                <a:cubicBezTo>
                  <a:pt x="521607" y="492851"/>
                  <a:pt x="515382" y="500651"/>
                  <a:pt x="506735" y="501617"/>
                </a:cubicBezTo>
                <a:cubicBezTo>
                  <a:pt x="498088" y="502601"/>
                  <a:pt x="490288" y="496377"/>
                  <a:pt x="489323" y="487730"/>
                </a:cubicBezTo>
                <a:cubicBezTo>
                  <a:pt x="489185" y="486548"/>
                  <a:pt x="489185" y="485366"/>
                  <a:pt x="489323" y="484204"/>
                </a:cubicBezTo>
              </a:path>
            </a:pathLst>
          </a:custGeom>
          <a:solidFill>
            <a:srgbClr val="EF8735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0748424" y="4673281"/>
            <a:ext cx="1298255" cy="1184944"/>
          </a:xfrm>
          <a:custGeom>
            <a:avLst/>
            <a:gdLst/>
            <a:ahLst/>
            <a:cxnLst/>
            <a:rect l="l" t="t" r="r" b="b"/>
            <a:pathLst>
              <a:path w="1630836" h="1488498" extrusionOk="0">
                <a:moveTo>
                  <a:pt x="827913" y="52539"/>
                </a:moveTo>
                <a:cubicBezTo>
                  <a:pt x="827913" y="52539"/>
                  <a:pt x="707565" y="119902"/>
                  <a:pt x="664232" y="210114"/>
                </a:cubicBezTo>
                <a:cubicBezTo>
                  <a:pt x="645914" y="249508"/>
                  <a:pt x="656550" y="273341"/>
                  <a:pt x="726278" y="229811"/>
                </a:cubicBezTo>
                <a:cubicBezTo>
                  <a:pt x="819207" y="170898"/>
                  <a:pt x="918263" y="122286"/>
                  <a:pt x="1021731" y="84842"/>
                </a:cubicBezTo>
                <a:cubicBezTo>
                  <a:pt x="1139913" y="43478"/>
                  <a:pt x="1354018" y="-6749"/>
                  <a:pt x="1369382" y="539"/>
                </a:cubicBezTo>
                <a:cubicBezTo>
                  <a:pt x="1375685" y="3691"/>
                  <a:pt x="1376276" y="15903"/>
                  <a:pt x="1363670" y="27130"/>
                </a:cubicBezTo>
                <a:cubicBezTo>
                  <a:pt x="1059549" y="306629"/>
                  <a:pt x="1026852" y="514826"/>
                  <a:pt x="1109777" y="547523"/>
                </a:cubicBezTo>
                <a:cubicBezTo>
                  <a:pt x="1150549" y="563871"/>
                  <a:pt x="1219685" y="554614"/>
                  <a:pt x="1281337" y="534325"/>
                </a:cubicBezTo>
                <a:cubicBezTo>
                  <a:pt x="1342988" y="514038"/>
                  <a:pt x="1403064" y="488235"/>
                  <a:pt x="1472396" y="486068"/>
                </a:cubicBezTo>
                <a:cubicBezTo>
                  <a:pt x="1634700" y="481144"/>
                  <a:pt x="1702654" y="789007"/>
                  <a:pt x="1527154" y="1080521"/>
                </a:cubicBezTo>
                <a:cubicBezTo>
                  <a:pt x="1428669" y="1244400"/>
                  <a:pt x="1167291" y="1452399"/>
                  <a:pt x="1148579" y="1444717"/>
                </a:cubicBezTo>
                <a:cubicBezTo>
                  <a:pt x="1140110" y="1441172"/>
                  <a:pt x="1137155" y="1432111"/>
                  <a:pt x="1140898" y="1416945"/>
                </a:cubicBezTo>
                <a:cubicBezTo>
                  <a:pt x="1143261" y="1406899"/>
                  <a:pt x="1237215" y="1200279"/>
                  <a:pt x="1162761" y="1167384"/>
                </a:cubicBezTo>
                <a:cubicBezTo>
                  <a:pt x="1151140" y="1162264"/>
                  <a:pt x="1121989" y="1170536"/>
                  <a:pt x="1094610" y="1236127"/>
                </a:cubicBezTo>
                <a:cubicBezTo>
                  <a:pt x="1058958" y="1321021"/>
                  <a:pt x="1031776" y="1336581"/>
                  <a:pt x="1017398" y="1333036"/>
                </a:cubicBezTo>
                <a:cubicBezTo>
                  <a:pt x="1003019" y="1329490"/>
                  <a:pt x="1007746" y="1306051"/>
                  <a:pt x="1010307" y="1290294"/>
                </a:cubicBezTo>
                <a:cubicBezTo>
                  <a:pt x="1012868" y="1274536"/>
                  <a:pt x="1015822" y="1261142"/>
                  <a:pt x="1006762" y="1266854"/>
                </a:cubicBezTo>
                <a:cubicBezTo>
                  <a:pt x="997701" y="1272566"/>
                  <a:pt x="914580" y="1366521"/>
                  <a:pt x="888580" y="1365339"/>
                </a:cubicBezTo>
                <a:cubicBezTo>
                  <a:pt x="878929" y="1364354"/>
                  <a:pt x="873019" y="1354111"/>
                  <a:pt x="879125" y="1340127"/>
                </a:cubicBezTo>
                <a:cubicBezTo>
                  <a:pt x="885231" y="1326142"/>
                  <a:pt x="891337" y="1307430"/>
                  <a:pt x="891337" y="1307430"/>
                </a:cubicBezTo>
                <a:cubicBezTo>
                  <a:pt x="891337" y="1307430"/>
                  <a:pt x="747156" y="1447475"/>
                  <a:pt x="570869" y="1480960"/>
                </a:cubicBezTo>
                <a:cubicBezTo>
                  <a:pt x="557869" y="1483717"/>
                  <a:pt x="523005" y="1492187"/>
                  <a:pt x="511778" y="1486278"/>
                </a:cubicBezTo>
                <a:cubicBezTo>
                  <a:pt x="504766" y="1481137"/>
                  <a:pt x="503249" y="1471269"/>
                  <a:pt x="508390" y="1464257"/>
                </a:cubicBezTo>
                <a:cubicBezTo>
                  <a:pt x="509336" y="1462957"/>
                  <a:pt x="510478" y="1461814"/>
                  <a:pt x="511778" y="1460868"/>
                </a:cubicBezTo>
                <a:cubicBezTo>
                  <a:pt x="523202" y="1453187"/>
                  <a:pt x="709929" y="1356672"/>
                  <a:pt x="790686" y="1220764"/>
                </a:cubicBezTo>
                <a:cubicBezTo>
                  <a:pt x="815308" y="1179400"/>
                  <a:pt x="815701" y="1158324"/>
                  <a:pt x="809202" y="1147294"/>
                </a:cubicBezTo>
                <a:cubicBezTo>
                  <a:pt x="792853" y="1119521"/>
                  <a:pt x="713278" y="1147294"/>
                  <a:pt x="661277" y="1169354"/>
                </a:cubicBezTo>
                <a:cubicBezTo>
                  <a:pt x="609278" y="1191415"/>
                  <a:pt x="530884" y="1237112"/>
                  <a:pt x="431415" y="1253854"/>
                </a:cubicBezTo>
                <a:cubicBezTo>
                  <a:pt x="308112" y="1275127"/>
                  <a:pt x="161173" y="1237505"/>
                  <a:pt x="85143" y="1142960"/>
                </a:cubicBezTo>
                <a:cubicBezTo>
                  <a:pt x="-2508" y="1033643"/>
                  <a:pt x="-7827" y="926294"/>
                  <a:pt x="4779" y="817568"/>
                </a:cubicBezTo>
                <a:cubicBezTo>
                  <a:pt x="44173" y="476023"/>
                  <a:pt x="369763" y="259553"/>
                  <a:pt x="483021" y="189827"/>
                </a:cubicBezTo>
                <a:cubicBezTo>
                  <a:pt x="619717" y="105721"/>
                  <a:pt x="822398" y="18069"/>
                  <a:pt x="837565" y="24569"/>
                </a:cubicBezTo>
                <a:cubicBezTo>
                  <a:pt x="845444" y="27721"/>
                  <a:pt x="848989" y="39736"/>
                  <a:pt x="827717" y="52342"/>
                </a:cubicBezTo>
              </a:path>
            </a:pathLst>
          </a:custGeom>
          <a:solidFill>
            <a:srgbClr val="EF8735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718239" y="2673852"/>
            <a:ext cx="581257" cy="1099198"/>
          </a:xfrm>
          <a:custGeom>
            <a:avLst/>
            <a:gdLst/>
            <a:ahLst/>
            <a:cxnLst/>
            <a:rect l="l" t="t" r="r" b="b"/>
            <a:pathLst>
              <a:path w="581257" h="1099198" extrusionOk="0">
                <a:moveTo>
                  <a:pt x="23709" y="1099526"/>
                </a:moveTo>
                <a:lnTo>
                  <a:pt x="498233" y="1027712"/>
                </a:lnTo>
                <a:lnTo>
                  <a:pt x="581724" y="2575"/>
                </a:lnTo>
                <a:cubicBezTo>
                  <a:pt x="579180" y="1967"/>
                  <a:pt x="576675" y="1216"/>
                  <a:pt x="574213" y="328"/>
                </a:cubicBezTo>
                <a:lnTo>
                  <a:pt x="466" y="1065264"/>
                </a:lnTo>
                <a:cubicBezTo>
                  <a:pt x="8277" y="1071311"/>
                  <a:pt x="14658" y="1079002"/>
                  <a:pt x="19159" y="1087795"/>
                </a:cubicBezTo>
                <a:cubicBezTo>
                  <a:pt x="21023" y="1091561"/>
                  <a:pt x="22547" y="1095486"/>
                  <a:pt x="23709" y="1099526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2668011" y="512763"/>
            <a:ext cx="8623455" cy="6093316"/>
          </a:xfrm>
          <a:custGeom>
            <a:avLst/>
            <a:gdLst/>
            <a:ahLst/>
            <a:cxnLst/>
            <a:rect l="l" t="t" r="r" b="b"/>
            <a:pathLst>
              <a:path w="9707742" h="6859471" extrusionOk="0">
                <a:moveTo>
                  <a:pt x="9373120" y="672720"/>
                </a:moveTo>
                <a:cubicBezTo>
                  <a:pt x="9356564" y="639932"/>
                  <a:pt x="9316600" y="626775"/>
                  <a:pt x="9283818" y="643320"/>
                </a:cubicBezTo>
                <a:cubicBezTo>
                  <a:pt x="9283763" y="643325"/>
                  <a:pt x="9283763" y="643331"/>
                  <a:pt x="9283763" y="643336"/>
                </a:cubicBezTo>
                <a:cubicBezTo>
                  <a:pt x="9277349" y="646604"/>
                  <a:pt x="9271483" y="650880"/>
                  <a:pt x="9266440" y="656000"/>
                </a:cubicBezTo>
                <a:lnTo>
                  <a:pt x="8579544" y="100562"/>
                </a:lnTo>
                <a:cubicBezTo>
                  <a:pt x="8591056" y="81090"/>
                  <a:pt x="8591823" y="57101"/>
                  <a:pt x="8581627" y="36916"/>
                </a:cubicBezTo>
                <a:cubicBezTo>
                  <a:pt x="8565126" y="4139"/>
                  <a:pt x="8525162" y="-9062"/>
                  <a:pt x="8492434" y="7434"/>
                </a:cubicBezTo>
                <a:cubicBezTo>
                  <a:pt x="8492380" y="7450"/>
                  <a:pt x="8492380" y="7461"/>
                  <a:pt x="8492325" y="7477"/>
                </a:cubicBezTo>
                <a:cubicBezTo>
                  <a:pt x="8468478" y="19516"/>
                  <a:pt x="8454170" y="44640"/>
                  <a:pt x="8455924" y="71288"/>
                </a:cubicBezTo>
                <a:lnTo>
                  <a:pt x="6950783" y="398290"/>
                </a:lnTo>
                <a:cubicBezTo>
                  <a:pt x="6949960" y="396097"/>
                  <a:pt x="6949028" y="393959"/>
                  <a:pt x="6947987" y="391822"/>
                </a:cubicBezTo>
                <a:cubicBezTo>
                  <a:pt x="6931409" y="359050"/>
                  <a:pt x="6891423" y="345899"/>
                  <a:pt x="6858630" y="362438"/>
                </a:cubicBezTo>
                <a:cubicBezTo>
                  <a:pt x="6825859" y="379016"/>
                  <a:pt x="6812707" y="419001"/>
                  <a:pt x="6829246" y="451795"/>
                </a:cubicBezTo>
                <a:cubicBezTo>
                  <a:pt x="6831269" y="455813"/>
                  <a:pt x="6833692" y="459612"/>
                  <a:pt x="6836483" y="463143"/>
                </a:cubicBezTo>
                <a:lnTo>
                  <a:pt x="6251497" y="1088092"/>
                </a:lnTo>
                <a:cubicBezTo>
                  <a:pt x="6231449" y="1074245"/>
                  <a:pt x="6205437" y="1072457"/>
                  <a:pt x="6183684" y="1083432"/>
                </a:cubicBezTo>
                <a:cubicBezTo>
                  <a:pt x="6150957" y="1099988"/>
                  <a:pt x="6137789" y="1139903"/>
                  <a:pt x="6154246" y="1172680"/>
                </a:cubicBezTo>
                <a:cubicBezTo>
                  <a:pt x="6160709" y="1185475"/>
                  <a:pt x="6171158" y="1195825"/>
                  <a:pt x="6184013" y="1202173"/>
                </a:cubicBezTo>
                <a:lnTo>
                  <a:pt x="5893467" y="2096509"/>
                </a:lnTo>
                <a:cubicBezTo>
                  <a:pt x="5857357" y="2090344"/>
                  <a:pt x="5823083" y="2114620"/>
                  <a:pt x="5816916" y="2150732"/>
                </a:cubicBezTo>
                <a:cubicBezTo>
                  <a:pt x="5815841" y="2157033"/>
                  <a:pt x="5815682" y="2163457"/>
                  <a:pt x="5816444" y="2169803"/>
                </a:cubicBezTo>
                <a:lnTo>
                  <a:pt x="4286579" y="2585066"/>
                </a:lnTo>
                <a:cubicBezTo>
                  <a:pt x="4286085" y="2583969"/>
                  <a:pt x="4285647" y="2582818"/>
                  <a:pt x="4285098" y="2581722"/>
                </a:cubicBezTo>
                <a:cubicBezTo>
                  <a:pt x="4268740" y="2548841"/>
                  <a:pt x="4228826" y="2535448"/>
                  <a:pt x="4195944" y="2551806"/>
                </a:cubicBezTo>
                <a:cubicBezTo>
                  <a:pt x="4163063" y="2568165"/>
                  <a:pt x="4149671" y="2608079"/>
                  <a:pt x="4166029" y="2640960"/>
                </a:cubicBezTo>
                <a:cubicBezTo>
                  <a:pt x="4170749" y="2650450"/>
                  <a:pt x="4177662" y="2658667"/>
                  <a:pt x="4186203" y="2664939"/>
                </a:cubicBezTo>
                <a:lnTo>
                  <a:pt x="3612346" y="3729546"/>
                </a:lnTo>
                <a:cubicBezTo>
                  <a:pt x="3578105" y="3716444"/>
                  <a:pt x="3539720" y="3733581"/>
                  <a:pt x="3526618" y="3767822"/>
                </a:cubicBezTo>
                <a:cubicBezTo>
                  <a:pt x="3524008" y="3774641"/>
                  <a:pt x="3522539" y="3781839"/>
                  <a:pt x="3522276" y="3789136"/>
                </a:cubicBezTo>
                <a:lnTo>
                  <a:pt x="2184665" y="3910069"/>
                </a:lnTo>
                <a:cubicBezTo>
                  <a:pt x="2183406" y="3905102"/>
                  <a:pt x="2181566" y="3900300"/>
                  <a:pt x="2179183" y="3895761"/>
                </a:cubicBezTo>
                <a:cubicBezTo>
                  <a:pt x="2162662" y="3862995"/>
                  <a:pt x="2122708" y="3849827"/>
                  <a:pt x="2089942" y="3866344"/>
                </a:cubicBezTo>
                <a:cubicBezTo>
                  <a:pt x="2089922" y="3866355"/>
                  <a:pt x="2089901" y="3866366"/>
                  <a:pt x="2089881" y="3866377"/>
                </a:cubicBezTo>
                <a:cubicBezTo>
                  <a:pt x="2057088" y="3882933"/>
                  <a:pt x="2043912" y="3922930"/>
                  <a:pt x="2060442" y="3955734"/>
                </a:cubicBezTo>
                <a:cubicBezTo>
                  <a:pt x="2061429" y="3957598"/>
                  <a:pt x="2062470" y="3959407"/>
                  <a:pt x="2063567" y="3961216"/>
                </a:cubicBezTo>
                <a:lnTo>
                  <a:pt x="1314285" y="4603927"/>
                </a:lnTo>
                <a:cubicBezTo>
                  <a:pt x="1293919" y="4586215"/>
                  <a:pt x="1264859" y="4582597"/>
                  <a:pt x="1240771" y="4594773"/>
                </a:cubicBezTo>
                <a:cubicBezTo>
                  <a:pt x="1211432" y="4609673"/>
                  <a:pt x="1197436" y="4643820"/>
                  <a:pt x="1207879" y="4675029"/>
                </a:cubicBezTo>
                <a:lnTo>
                  <a:pt x="37469" y="5265661"/>
                </a:lnTo>
                <a:lnTo>
                  <a:pt x="466" y="5251134"/>
                </a:lnTo>
                <a:lnTo>
                  <a:pt x="722447" y="6011489"/>
                </a:lnTo>
                <a:cubicBezTo>
                  <a:pt x="706790" y="6031740"/>
                  <a:pt x="704148" y="6059177"/>
                  <a:pt x="715649" y="6082043"/>
                </a:cubicBezTo>
                <a:cubicBezTo>
                  <a:pt x="732227" y="6114815"/>
                  <a:pt x="772213" y="6127966"/>
                  <a:pt x="805006" y="6111426"/>
                </a:cubicBezTo>
                <a:lnTo>
                  <a:pt x="806267" y="6110714"/>
                </a:lnTo>
                <a:lnTo>
                  <a:pt x="1363623" y="6688354"/>
                </a:lnTo>
                <a:cubicBezTo>
                  <a:pt x="1345955" y="6708719"/>
                  <a:pt x="1342359" y="6737752"/>
                  <a:pt x="1354523" y="6761813"/>
                </a:cubicBezTo>
                <a:cubicBezTo>
                  <a:pt x="1371018" y="6794590"/>
                  <a:pt x="1410966" y="6807791"/>
                  <a:pt x="1443743" y="6791295"/>
                </a:cubicBezTo>
                <a:cubicBezTo>
                  <a:pt x="1443770" y="6791279"/>
                  <a:pt x="1443798" y="6791268"/>
                  <a:pt x="1443825" y="6791251"/>
                </a:cubicBezTo>
                <a:cubicBezTo>
                  <a:pt x="1461028" y="6782573"/>
                  <a:pt x="1473609" y="6766851"/>
                  <a:pt x="1478307" y="6748163"/>
                </a:cubicBezTo>
                <a:lnTo>
                  <a:pt x="2186035" y="6801283"/>
                </a:lnTo>
                <a:cubicBezTo>
                  <a:pt x="2186947" y="6808925"/>
                  <a:pt x="2189192" y="6816348"/>
                  <a:pt x="2192668" y="6823211"/>
                </a:cubicBezTo>
                <a:cubicBezTo>
                  <a:pt x="2209165" y="6855988"/>
                  <a:pt x="2249109" y="6869189"/>
                  <a:pt x="2281887" y="6852694"/>
                </a:cubicBezTo>
                <a:cubicBezTo>
                  <a:pt x="2281915" y="6852677"/>
                  <a:pt x="2281942" y="6852666"/>
                  <a:pt x="2281970" y="6852650"/>
                </a:cubicBezTo>
                <a:cubicBezTo>
                  <a:pt x="2314615" y="6836078"/>
                  <a:pt x="2327745" y="6796251"/>
                  <a:pt x="2311354" y="6763512"/>
                </a:cubicBezTo>
                <a:cubicBezTo>
                  <a:pt x="2306336" y="6753661"/>
                  <a:pt x="2298976" y="6745186"/>
                  <a:pt x="2289919" y="6738843"/>
                </a:cubicBezTo>
                <a:lnTo>
                  <a:pt x="3233922" y="5041502"/>
                </a:lnTo>
                <a:cubicBezTo>
                  <a:pt x="3267258" y="5056835"/>
                  <a:pt x="3306718" y="5042237"/>
                  <a:pt x="3322051" y="5008900"/>
                </a:cubicBezTo>
                <a:cubicBezTo>
                  <a:pt x="3330088" y="4991424"/>
                  <a:pt x="3330153" y="4971321"/>
                  <a:pt x="3322237" y="4953790"/>
                </a:cubicBezTo>
                <a:lnTo>
                  <a:pt x="3989124" y="4602064"/>
                </a:lnTo>
                <a:cubicBezTo>
                  <a:pt x="4011617" y="4631096"/>
                  <a:pt x="4053385" y="4636392"/>
                  <a:pt x="4082417" y="4613899"/>
                </a:cubicBezTo>
                <a:cubicBezTo>
                  <a:pt x="4107574" y="4594411"/>
                  <a:pt x="4115397" y="4559819"/>
                  <a:pt x="4101067" y="4531400"/>
                </a:cubicBezTo>
                <a:lnTo>
                  <a:pt x="4100519" y="4530414"/>
                </a:lnTo>
                <a:lnTo>
                  <a:pt x="4991346" y="3628184"/>
                </a:lnTo>
                <a:cubicBezTo>
                  <a:pt x="5020927" y="3649843"/>
                  <a:pt x="5062470" y="3643424"/>
                  <a:pt x="5084129" y="3613843"/>
                </a:cubicBezTo>
                <a:cubicBezTo>
                  <a:pt x="5090264" y="3605472"/>
                  <a:pt x="5094348" y="3595774"/>
                  <a:pt x="5096053" y="3585534"/>
                </a:cubicBezTo>
                <a:lnTo>
                  <a:pt x="6086488" y="3603624"/>
                </a:lnTo>
                <a:cubicBezTo>
                  <a:pt x="6089624" y="3640304"/>
                  <a:pt x="6121902" y="3667501"/>
                  <a:pt x="6158582" y="3664370"/>
                </a:cubicBezTo>
                <a:cubicBezTo>
                  <a:pt x="6195262" y="3661235"/>
                  <a:pt x="6222459" y="3628956"/>
                  <a:pt x="6219328" y="3592276"/>
                </a:cubicBezTo>
                <a:cubicBezTo>
                  <a:pt x="6218358" y="3580907"/>
                  <a:pt x="6214482" y="3569981"/>
                  <a:pt x="6208079" y="3560536"/>
                </a:cubicBezTo>
                <a:lnTo>
                  <a:pt x="7336771" y="2507386"/>
                </a:lnTo>
                <a:cubicBezTo>
                  <a:pt x="7365897" y="2529604"/>
                  <a:pt x="7407522" y="2524007"/>
                  <a:pt x="7429741" y="2494881"/>
                </a:cubicBezTo>
                <a:cubicBezTo>
                  <a:pt x="7434872" y="2488155"/>
                  <a:pt x="7438671" y="2480507"/>
                  <a:pt x="7440930" y="2472356"/>
                </a:cubicBezTo>
                <a:lnTo>
                  <a:pt x="8495066" y="2583915"/>
                </a:lnTo>
                <a:cubicBezTo>
                  <a:pt x="8495888" y="2620600"/>
                  <a:pt x="8526258" y="2649688"/>
                  <a:pt x="8562933" y="2648887"/>
                </a:cubicBezTo>
                <a:cubicBezTo>
                  <a:pt x="8599607" y="2648087"/>
                  <a:pt x="8628717" y="2617695"/>
                  <a:pt x="8627895" y="2581009"/>
                </a:cubicBezTo>
                <a:cubicBezTo>
                  <a:pt x="8627730" y="2572057"/>
                  <a:pt x="8625702" y="2563237"/>
                  <a:pt x="8622029" y="2555079"/>
                </a:cubicBezTo>
                <a:lnTo>
                  <a:pt x="9600733" y="1783266"/>
                </a:lnTo>
                <a:cubicBezTo>
                  <a:pt x="9621017" y="1799144"/>
                  <a:pt x="9648646" y="1801898"/>
                  <a:pt x="9671670" y="1790338"/>
                </a:cubicBezTo>
                <a:cubicBezTo>
                  <a:pt x="9704453" y="1773762"/>
                  <a:pt x="9717610" y="1733773"/>
                  <a:pt x="9701054" y="1700981"/>
                </a:cubicBezTo>
                <a:cubicBezTo>
                  <a:pt x="9689158" y="1677429"/>
                  <a:pt x="9664489" y="1663143"/>
                  <a:pt x="9638121" y="1664581"/>
                </a:cubicBezTo>
                <a:lnTo>
                  <a:pt x="9344449" y="761638"/>
                </a:lnTo>
                <a:cubicBezTo>
                  <a:pt x="9376738" y="744858"/>
                  <a:pt x="9389511" y="705206"/>
                  <a:pt x="9373120" y="672720"/>
                </a:cubicBezTo>
                <a:close/>
                <a:moveTo>
                  <a:pt x="9582313" y="1760900"/>
                </a:moveTo>
                <a:cubicBezTo>
                  <a:pt x="9583739" y="1763730"/>
                  <a:pt x="9585384" y="1766443"/>
                  <a:pt x="9587247" y="1769013"/>
                </a:cubicBezTo>
                <a:lnTo>
                  <a:pt x="8703382" y="2466051"/>
                </a:lnTo>
                <a:lnTo>
                  <a:pt x="8611394" y="2538524"/>
                </a:lnTo>
                <a:cubicBezTo>
                  <a:pt x="8608818" y="2535574"/>
                  <a:pt x="8606022" y="2532877"/>
                  <a:pt x="8602952" y="2530465"/>
                </a:cubicBezTo>
                <a:lnTo>
                  <a:pt x="9063441" y="1374253"/>
                </a:lnTo>
                <a:lnTo>
                  <a:pt x="9582533" y="1701146"/>
                </a:lnTo>
                <a:cubicBezTo>
                  <a:pt x="9572994" y="1719899"/>
                  <a:pt x="9572884" y="1742077"/>
                  <a:pt x="9582313" y="1760900"/>
                </a:cubicBezTo>
                <a:close/>
                <a:moveTo>
                  <a:pt x="6870361" y="485674"/>
                </a:moveTo>
                <a:cubicBezTo>
                  <a:pt x="6886435" y="490317"/>
                  <a:pt x="6903665" y="488711"/>
                  <a:pt x="6918603" y="481178"/>
                </a:cubicBezTo>
                <a:cubicBezTo>
                  <a:pt x="6931661" y="474578"/>
                  <a:pt x="6942165" y="463839"/>
                  <a:pt x="6948480" y="450644"/>
                </a:cubicBezTo>
                <a:lnTo>
                  <a:pt x="8167845" y="829944"/>
                </a:lnTo>
                <a:cubicBezTo>
                  <a:pt x="8167296" y="833332"/>
                  <a:pt x="8167022" y="836764"/>
                  <a:pt x="8167022" y="840195"/>
                </a:cubicBezTo>
                <a:lnTo>
                  <a:pt x="6602894" y="1074497"/>
                </a:lnTo>
                <a:close/>
                <a:moveTo>
                  <a:pt x="8568963" y="2516321"/>
                </a:moveTo>
                <a:lnTo>
                  <a:pt x="8255611" y="902965"/>
                </a:lnTo>
                <a:cubicBezTo>
                  <a:pt x="8258243" y="901978"/>
                  <a:pt x="8261093" y="900936"/>
                  <a:pt x="8263451" y="899675"/>
                </a:cubicBezTo>
                <a:cubicBezTo>
                  <a:pt x="8271290" y="895717"/>
                  <a:pt x="8278252" y="890257"/>
                  <a:pt x="8283954" y="883613"/>
                </a:cubicBezTo>
                <a:lnTo>
                  <a:pt x="9046392" y="1363454"/>
                </a:lnTo>
                <a:lnTo>
                  <a:pt x="8585902" y="2520159"/>
                </a:lnTo>
                <a:cubicBezTo>
                  <a:pt x="8580420" y="2518158"/>
                  <a:pt x="8574774" y="2516870"/>
                  <a:pt x="8568963" y="2516321"/>
                </a:cubicBezTo>
                <a:close/>
                <a:moveTo>
                  <a:pt x="8265644" y="781922"/>
                </a:moveTo>
                <a:lnTo>
                  <a:pt x="8332524" y="602824"/>
                </a:lnTo>
                <a:lnTo>
                  <a:pt x="9235138" y="709778"/>
                </a:lnTo>
                <a:lnTo>
                  <a:pt x="8297713" y="822543"/>
                </a:lnTo>
                <a:cubicBezTo>
                  <a:pt x="8296508" y="818267"/>
                  <a:pt x="8294918" y="814118"/>
                  <a:pt x="8292889" y="810154"/>
                </a:cubicBezTo>
                <a:cubicBezTo>
                  <a:pt x="8286914" y="798192"/>
                  <a:pt x="8277375" y="788341"/>
                  <a:pt x="8265644" y="781922"/>
                </a:cubicBezTo>
                <a:close/>
                <a:moveTo>
                  <a:pt x="8247334" y="775124"/>
                </a:moveTo>
                <a:cubicBezTo>
                  <a:pt x="8232532" y="771840"/>
                  <a:pt x="8217018" y="773775"/>
                  <a:pt x="8203478" y="780606"/>
                </a:cubicBezTo>
                <a:cubicBezTo>
                  <a:pt x="8190431" y="787184"/>
                  <a:pt x="8179905" y="797902"/>
                  <a:pt x="8173601" y="811086"/>
                </a:cubicBezTo>
                <a:lnTo>
                  <a:pt x="6992994" y="444010"/>
                </a:lnTo>
                <a:lnTo>
                  <a:pt x="8312624" y="600467"/>
                </a:lnTo>
                <a:close/>
                <a:moveTo>
                  <a:pt x="8086437" y="872046"/>
                </a:moveTo>
                <a:lnTo>
                  <a:pt x="6529545" y="1317624"/>
                </a:lnTo>
                <a:cubicBezTo>
                  <a:pt x="6529238" y="1316760"/>
                  <a:pt x="6528870" y="1315918"/>
                  <a:pt x="6528448" y="1315102"/>
                </a:cubicBezTo>
                <a:cubicBezTo>
                  <a:pt x="6523153" y="1304568"/>
                  <a:pt x="6515127" y="1295651"/>
                  <a:pt x="6505205" y="1289282"/>
                </a:cubicBezTo>
                <a:lnTo>
                  <a:pt x="6592917" y="1095712"/>
                </a:lnTo>
                <a:close/>
                <a:moveTo>
                  <a:pt x="6487552" y="1281224"/>
                </a:moveTo>
                <a:cubicBezTo>
                  <a:pt x="6471485" y="1276530"/>
                  <a:pt x="6454233" y="1278138"/>
                  <a:pt x="6439311" y="1285719"/>
                </a:cubicBezTo>
                <a:cubicBezTo>
                  <a:pt x="6433637" y="1288603"/>
                  <a:pt x="6428413" y="1292297"/>
                  <a:pt x="6423797" y="1296683"/>
                </a:cubicBezTo>
                <a:lnTo>
                  <a:pt x="6271287" y="1176079"/>
                </a:lnTo>
                <a:cubicBezTo>
                  <a:pt x="6277092" y="1165970"/>
                  <a:pt x="6280135" y="1154512"/>
                  <a:pt x="6280113" y="1142858"/>
                </a:cubicBezTo>
                <a:lnTo>
                  <a:pt x="6570221" y="1099385"/>
                </a:lnTo>
                <a:close/>
                <a:moveTo>
                  <a:pt x="6243658" y="1202063"/>
                </a:moveTo>
                <a:cubicBezTo>
                  <a:pt x="6249326" y="1199169"/>
                  <a:pt x="6254550" y="1195474"/>
                  <a:pt x="6259172" y="1191099"/>
                </a:cubicBezTo>
                <a:lnTo>
                  <a:pt x="6411901" y="1311923"/>
                </a:lnTo>
                <a:cubicBezTo>
                  <a:pt x="6400723" y="1331317"/>
                  <a:pt x="6400065" y="1355036"/>
                  <a:pt x="6410146" y="1375021"/>
                </a:cubicBezTo>
                <a:cubicBezTo>
                  <a:pt x="6413397" y="1381589"/>
                  <a:pt x="6417695" y="1387588"/>
                  <a:pt x="6422865" y="1392783"/>
                </a:cubicBezTo>
                <a:lnTo>
                  <a:pt x="5913037" y="2102978"/>
                </a:lnTo>
                <a:lnTo>
                  <a:pt x="5912215" y="2102594"/>
                </a:lnTo>
                <a:lnTo>
                  <a:pt x="6202762" y="1208203"/>
                </a:lnTo>
                <a:cubicBezTo>
                  <a:pt x="6216697" y="1210588"/>
                  <a:pt x="6231033" y="1208433"/>
                  <a:pt x="6243658" y="1202063"/>
                </a:cubicBezTo>
                <a:close/>
                <a:moveTo>
                  <a:pt x="5885243" y="2228461"/>
                </a:moveTo>
                <a:lnTo>
                  <a:pt x="6134894" y="3533180"/>
                </a:lnTo>
                <a:cubicBezTo>
                  <a:pt x="6130673" y="3534337"/>
                  <a:pt x="6126578" y="3535916"/>
                  <a:pt x="6122670" y="3537895"/>
                </a:cubicBezTo>
                <a:cubicBezTo>
                  <a:pt x="6114161" y="3542204"/>
                  <a:pt x="6106679" y="3548300"/>
                  <a:pt x="6100741" y="3555766"/>
                </a:cubicBezTo>
                <a:lnTo>
                  <a:pt x="5299490" y="3147630"/>
                </a:lnTo>
                <a:lnTo>
                  <a:pt x="5856902" y="2223363"/>
                </a:lnTo>
                <a:cubicBezTo>
                  <a:pt x="5865865" y="2227105"/>
                  <a:pt x="5875540" y="2228845"/>
                  <a:pt x="5885243" y="2228461"/>
                </a:cubicBezTo>
                <a:close/>
                <a:moveTo>
                  <a:pt x="6155781" y="3530878"/>
                </a:moveTo>
                <a:lnTo>
                  <a:pt x="6154301" y="3530878"/>
                </a:lnTo>
                <a:lnTo>
                  <a:pt x="5904485" y="2224733"/>
                </a:lnTo>
                <a:cubicBezTo>
                  <a:pt x="5923535" y="2218224"/>
                  <a:pt x="5938523" y="2203299"/>
                  <a:pt x="5945107" y="2184276"/>
                </a:cubicBezTo>
                <a:lnTo>
                  <a:pt x="6332247" y="2260366"/>
                </a:lnTo>
                <a:close/>
                <a:moveTo>
                  <a:pt x="5948890" y="2165144"/>
                </a:moveTo>
                <a:cubicBezTo>
                  <a:pt x="5949822" y="2146145"/>
                  <a:pt x="5942487" y="2127671"/>
                  <a:pt x="5928771" y="2114490"/>
                </a:cubicBezTo>
                <a:lnTo>
                  <a:pt x="6438598" y="1404240"/>
                </a:lnTo>
                <a:cubicBezTo>
                  <a:pt x="6442326" y="1406177"/>
                  <a:pt x="6446240" y="1407738"/>
                  <a:pt x="6450275" y="1408900"/>
                </a:cubicBezTo>
                <a:lnTo>
                  <a:pt x="6335152" y="2240960"/>
                </a:lnTo>
                <a:close/>
                <a:moveTo>
                  <a:pt x="6469681" y="1411531"/>
                </a:moveTo>
                <a:cubicBezTo>
                  <a:pt x="6479867" y="1411436"/>
                  <a:pt x="6489899" y="1409018"/>
                  <a:pt x="6499010" y="1404459"/>
                </a:cubicBezTo>
                <a:cubicBezTo>
                  <a:pt x="6500435" y="1403747"/>
                  <a:pt x="6501751" y="1402924"/>
                  <a:pt x="6503067" y="1402102"/>
                </a:cubicBezTo>
                <a:lnTo>
                  <a:pt x="7178231" y="2227364"/>
                </a:lnTo>
                <a:lnTo>
                  <a:pt x="7327671" y="2410135"/>
                </a:lnTo>
                <a:cubicBezTo>
                  <a:pt x="7321597" y="2416872"/>
                  <a:pt x="7316970" y="2424783"/>
                  <a:pt x="7314076" y="2433379"/>
                </a:cubicBezTo>
                <a:lnTo>
                  <a:pt x="6354175" y="2244742"/>
                </a:lnTo>
                <a:close/>
                <a:moveTo>
                  <a:pt x="7346803" y="2395224"/>
                </a:moveTo>
                <a:cubicBezTo>
                  <a:pt x="7345268" y="2395991"/>
                  <a:pt x="7343843" y="2396814"/>
                  <a:pt x="7342418" y="2397691"/>
                </a:cubicBezTo>
                <a:lnTo>
                  <a:pt x="7196706" y="2219087"/>
                </a:lnTo>
                <a:lnTo>
                  <a:pt x="6518416" y="1389767"/>
                </a:lnTo>
                <a:cubicBezTo>
                  <a:pt x="6519293" y="1388781"/>
                  <a:pt x="6520170" y="1387849"/>
                  <a:pt x="6520938" y="1386862"/>
                </a:cubicBezTo>
                <a:lnTo>
                  <a:pt x="7597386" y="2020199"/>
                </a:lnTo>
                <a:lnTo>
                  <a:pt x="7400034" y="2392318"/>
                </a:lnTo>
                <a:cubicBezTo>
                  <a:pt x="7382765" y="2385877"/>
                  <a:pt x="7363589" y="2386929"/>
                  <a:pt x="7347132" y="2395224"/>
                </a:cubicBezTo>
                <a:close/>
                <a:moveTo>
                  <a:pt x="6530531" y="1370087"/>
                </a:moveTo>
                <a:cubicBezTo>
                  <a:pt x="6534868" y="1359451"/>
                  <a:pt x="6536342" y="1347865"/>
                  <a:pt x="6534807" y="1336482"/>
                </a:cubicBezTo>
                <a:lnTo>
                  <a:pt x="8172668" y="867715"/>
                </a:lnTo>
                <a:lnTo>
                  <a:pt x="8173765" y="870182"/>
                </a:lnTo>
                <a:cubicBezTo>
                  <a:pt x="8178480" y="879501"/>
                  <a:pt x="8185332" y="887576"/>
                  <a:pt x="8193775" y="893755"/>
                </a:cubicBezTo>
                <a:lnTo>
                  <a:pt x="7606541" y="2002931"/>
                </a:lnTo>
                <a:close/>
                <a:moveTo>
                  <a:pt x="8211372" y="902965"/>
                </a:moveTo>
                <a:cubicBezTo>
                  <a:pt x="8219430" y="905793"/>
                  <a:pt x="8227928" y="907054"/>
                  <a:pt x="8236424" y="906692"/>
                </a:cubicBezTo>
                <a:lnTo>
                  <a:pt x="8548899" y="2517199"/>
                </a:lnTo>
                <a:cubicBezTo>
                  <a:pt x="8542759" y="2518317"/>
                  <a:pt x="8536784" y="2520329"/>
                  <a:pt x="8531192" y="2523174"/>
                </a:cubicBezTo>
                <a:cubicBezTo>
                  <a:pt x="8524449" y="2526589"/>
                  <a:pt x="8518309" y="2531134"/>
                  <a:pt x="8513102" y="2536605"/>
                </a:cubicBezTo>
                <a:lnTo>
                  <a:pt x="7623426" y="2012853"/>
                </a:lnTo>
                <a:close/>
                <a:moveTo>
                  <a:pt x="8294370" y="867057"/>
                </a:moveTo>
                <a:cubicBezTo>
                  <a:pt x="8297823" y="859180"/>
                  <a:pt x="8299687" y="850704"/>
                  <a:pt x="8299852" y="842114"/>
                </a:cubicBezTo>
                <a:lnTo>
                  <a:pt x="9252077" y="727540"/>
                </a:lnTo>
                <a:cubicBezTo>
                  <a:pt x="9252735" y="729409"/>
                  <a:pt x="9253502" y="731240"/>
                  <a:pt x="9254380" y="733022"/>
                </a:cubicBezTo>
                <a:cubicBezTo>
                  <a:pt x="9261122" y="746294"/>
                  <a:pt x="9272086" y="756929"/>
                  <a:pt x="9285572" y="763228"/>
                </a:cubicBezTo>
                <a:lnTo>
                  <a:pt x="9053738" y="1345199"/>
                </a:lnTo>
                <a:close/>
                <a:moveTo>
                  <a:pt x="9254928" y="672007"/>
                </a:moveTo>
                <a:cubicBezTo>
                  <a:pt x="9251639" y="678218"/>
                  <a:pt x="9249391" y="684917"/>
                  <a:pt x="9248240" y="691852"/>
                </a:cubicBezTo>
                <a:lnTo>
                  <a:pt x="8339596" y="584131"/>
                </a:lnTo>
                <a:lnTo>
                  <a:pt x="8508442" y="132029"/>
                </a:lnTo>
                <a:cubicBezTo>
                  <a:pt x="8523243" y="135313"/>
                  <a:pt x="8538757" y="133377"/>
                  <a:pt x="8552298" y="126547"/>
                </a:cubicBezTo>
                <a:cubicBezTo>
                  <a:pt x="8557725" y="123767"/>
                  <a:pt x="8562823" y="120264"/>
                  <a:pt x="8567319" y="116131"/>
                </a:cubicBezTo>
                <a:close/>
                <a:moveTo>
                  <a:pt x="8460036" y="90530"/>
                </a:moveTo>
                <a:cubicBezTo>
                  <a:pt x="8460858" y="92723"/>
                  <a:pt x="8461790" y="94861"/>
                  <a:pt x="8462831" y="96999"/>
                </a:cubicBezTo>
                <a:cubicBezTo>
                  <a:pt x="8468916" y="108960"/>
                  <a:pt x="8478455" y="118801"/>
                  <a:pt x="8490242" y="125231"/>
                </a:cubicBezTo>
                <a:lnTo>
                  <a:pt x="8319642" y="581609"/>
                </a:lnTo>
                <a:lnTo>
                  <a:pt x="6955004" y="419835"/>
                </a:lnTo>
                <a:cubicBezTo>
                  <a:pt x="6955004" y="419012"/>
                  <a:pt x="6955004" y="418190"/>
                  <a:pt x="6955004" y="417368"/>
                </a:cubicBezTo>
                <a:close/>
                <a:moveTo>
                  <a:pt x="6850791" y="476519"/>
                </a:moveTo>
                <a:lnTo>
                  <a:pt x="6852545" y="477615"/>
                </a:lnTo>
                <a:lnTo>
                  <a:pt x="6579870" y="1077950"/>
                </a:lnTo>
                <a:lnTo>
                  <a:pt x="6277207" y="1123287"/>
                </a:lnTo>
                <a:cubicBezTo>
                  <a:pt x="6276122" y="1119663"/>
                  <a:pt x="6274730" y="1116144"/>
                  <a:pt x="6273041" y="1112761"/>
                </a:cubicBezTo>
                <a:cubicBezTo>
                  <a:pt x="6271018" y="1108715"/>
                  <a:pt x="6268573" y="1104889"/>
                  <a:pt x="6265750" y="1101359"/>
                </a:cubicBezTo>
                <a:close/>
                <a:moveTo>
                  <a:pt x="5821652" y="2188661"/>
                </a:moveTo>
                <a:cubicBezTo>
                  <a:pt x="5822145" y="2189813"/>
                  <a:pt x="5822584" y="2190909"/>
                  <a:pt x="5823132" y="2192005"/>
                </a:cubicBezTo>
                <a:cubicBezTo>
                  <a:pt x="5827266" y="2200176"/>
                  <a:pt x="5833077" y="2207386"/>
                  <a:pt x="5840181" y="2213166"/>
                </a:cubicBezTo>
                <a:lnTo>
                  <a:pt x="5282057" y="3138749"/>
                </a:lnTo>
                <a:lnTo>
                  <a:pt x="4288771" y="2632869"/>
                </a:lnTo>
                <a:cubicBezTo>
                  <a:pt x="4291863" y="2623555"/>
                  <a:pt x="4292877" y="2613671"/>
                  <a:pt x="4291732" y="2603924"/>
                </a:cubicBezTo>
                <a:close/>
                <a:moveTo>
                  <a:pt x="2215309" y="6738076"/>
                </a:moveTo>
                <a:cubicBezTo>
                  <a:pt x="2207192" y="6743470"/>
                  <a:pt x="2200361" y="6750580"/>
                  <a:pt x="2195300" y="6758907"/>
                </a:cubicBezTo>
                <a:lnTo>
                  <a:pt x="1636134" y="6476200"/>
                </a:lnTo>
                <a:lnTo>
                  <a:pt x="1935671" y="6093884"/>
                </a:lnTo>
                <a:cubicBezTo>
                  <a:pt x="1949716" y="6101855"/>
                  <a:pt x="1966179" y="6104448"/>
                  <a:pt x="1981994" y="6101175"/>
                </a:cubicBezTo>
                <a:close/>
                <a:moveTo>
                  <a:pt x="3422778" y="4353399"/>
                </a:moveTo>
                <a:lnTo>
                  <a:pt x="3266047" y="4914813"/>
                </a:lnTo>
                <a:cubicBezTo>
                  <a:pt x="3250072" y="4913612"/>
                  <a:pt x="3234224" y="4918359"/>
                  <a:pt x="3221533" y="4928134"/>
                </a:cubicBezTo>
                <a:lnTo>
                  <a:pt x="2175290" y="3963299"/>
                </a:lnTo>
                <a:cubicBezTo>
                  <a:pt x="2177024" y="3960750"/>
                  <a:pt x="2178563" y="3958075"/>
                  <a:pt x="2179895" y="3955295"/>
                </a:cubicBezTo>
                <a:close/>
                <a:moveTo>
                  <a:pt x="2150292" y="3985118"/>
                </a:moveTo>
                <a:cubicBezTo>
                  <a:pt x="2154459" y="3983018"/>
                  <a:pt x="2158391" y="3980480"/>
                  <a:pt x="2162024" y="3977552"/>
                </a:cubicBezTo>
                <a:lnTo>
                  <a:pt x="3207828" y="4942113"/>
                </a:lnTo>
                <a:cubicBezTo>
                  <a:pt x="3204599" y="4946597"/>
                  <a:pt x="3201929" y="4951454"/>
                  <a:pt x="3199879" y="4956585"/>
                </a:cubicBezTo>
                <a:lnTo>
                  <a:pt x="2069049" y="4773267"/>
                </a:lnTo>
                <a:lnTo>
                  <a:pt x="2125349" y="3992080"/>
                </a:lnTo>
                <a:cubicBezTo>
                  <a:pt x="2134038" y="3991406"/>
                  <a:pt x="2142512" y="3989043"/>
                  <a:pt x="2150292" y="3985118"/>
                </a:cubicBezTo>
                <a:close/>
                <a:moveTo>
                  <a:pt x="3195438" y="4975718"/>
                </a:moveTo>
                <a:cubicBezTo>
                  <a:pt x="3194419" y="4987647"/>
                  <a:pt x="3196677" y="4999625"/>
                  <a:pt x="3201962" y="5010364"/>
                </a:cubicBezTo>
                <a:lnTo>
                  <a:pt x="2012858" y="5986820"/>
                </a:lnTo>
                <a:cubicBezTo>
                  <a:pt x="2004350" y="5979091"/>
                  <a:pt x="1993978" y="5973708"/>
                  <a:pt x="1982762" y="5971197"/>
                </a:cubicBezTo>
                <a:lnTo>
                  <a:pt x="2067624" y="4793057"/>
                </a:lnTo>
                <a:close/>
                <a:moveTo>
                  <a:pt x="1963246" y="5969771"/>
                </a:moveTo>
                <a:cubicBezTo>
                  <a:pt x="1957852" y="5970221"/>
                  <a:pt x="1952529" y="5971328"/>
                  <a:pt x="1947403" y="5973060"/>
                </a:cubicBezTo>
                <a:lnTo>
                  <a:pt x="1309077" y="4708415"/>
                </a:lnTo>
                <a:cubicBezTo>
                  <a:pt x="1320913" y="4700087"/>
                  <a:pt x="1329690" y="4688109"/>
                  <a:pt x="1334075" y="4674317"/>
                </a:cubicBezTo>
                <a:lnTo>
                  <a:pt x="2048217" y="4789713"/>
                </a:lnTo>
                <a:close/>
                <a:moveTo>
                  <a:pt x="1258149" y="4719379"/>
                </a:moveTo>
                <a:cubicBezTo>
                  <a:pt x="1269300" y="4721544"/>
                  <a:pt x="1280817" y="4720793"/>
                  <a:pt x="1291590" y="4717186"/>
                </a:cubicBezTo>
                <a:lnTo>
                  <a:pt x="1929915" y="5981832"/>
                </a:lnTo>
                <a:cubicBezTo>
                  <a:pt x="1922032" y="5987374"/>
                  <a:pt x="1915465" y="5994577"/>
                  <a:pt x="1910673" y="6002938"/>
                </a:cubicBezTo>
                <a:lnTo>
                  <a:pt x="940850" y="5621280"/>
                </a:lnTo>
                <a:close/>
                <a:moveTo>
                  <a:pt x="1903492" y="6021083"/>
                </a:moveTo>
                <a:cubicBezTo>
                  <a:pt x="1903021" y="6023090"/>
                  <a:pt x="1902653" y="6025123"/>
                  <a:pt x="1902396" y="6027168"/>
                </a:cubicBezTo>
                <a:lnTo>
                  <a:pt x="840694" y="6041421"/>
                </a:lnTo>
                <a:cubicBezTo>
                  <a:pt x="839598" y="6034706"/>
                  <a:pt x="837470" y="6028193"/>
                  <a:pt x="834390" y="6022125"/>
                </a:cubicBezTo>
                <a:cubicBezTo>
                  <a:pt x="828803" y="6010996"/>
                  <a:pt x="820175" y="6001682"/>
                  <a:pt x="809501" y="5995263"/>
                </a:cubicBezTo>
                <a:lnTo>
                  <a:pt x="934491" y="5639754"/>
                </a:lnTo>
                <a:close/>
                <a:moveTo>
                  <a:pt x="791411" y="5987698"/>
                </a:moveTo>
                <a:cubicBezTo>
                  <a:pt x="775875" y="5983690"/>
                  <a:pt x="759412" y="5985461"/>
                  <a:pt x="745088" y="5992686"/>
                </a:cubicBezTo>
                <a:cubicBezTo>
                  <a:pt x="742094" y="5994282"/>
                  <a:pt x="739238" y="5996118"/>
                  <a:pt x="736536" y="5998168"/>
                </a:cubicBezTo>
                <a:lnTo>
                  <a:pt x="75405" y="5301952"/>
                </a:lnTo>
                <a:lnTo>
                  <a:pt x="916291" y="5632902"/>
                </a:lnTo>
                <a:close/>
                <a:moveTo>
                  <a:pt x="840310" y="6064446"/>
                </a:moveTo>
                <a:lnTo>
                  <a:pt x="1902670" y="6046958"/>
                </a:lnTo>
                <a:cubicBezTo>
                  <a:pt x="1903750" y="6053602"/>
                  <a:pt x="1905860" y="6060038"/>
                  <a:pt x="1908919" y="6066036"/>
                </a:cubicBezTo>
                <a:cubicBezTo>
                  <a:pt x="1911759" y="6071819"/>
                  <a:pt x="1915459" y="6077142"/>
                  <a:pt x="1919883" y="6081824"/>
                </a:cubicBezTo>
                <a:lnTo>
                  <a:pt x="1618044" y="6467209"/>
                </a:lnTo>
                <a:lnTo>
                  <a:pt x="838172" y="6072998"/>
                </a:lnTo>
                <a:cubicBezTo>
                  <a:pt x="839077" y="6070196"/>
                  <a:pt x="839789" y="6067340"/>
                  <a:pt x="840310" y="6064446"/>
                </a:cubicBezTo>
                <a:close/>
                <a:moveTo>
                  <a:pt x="3285289" y="4918979"/>
                </a:moveTo>
                <a:lnTo>
                  <a:pt x="3441526" y="4359210"/>
                </a:lnTo>
                <a:lnTo>
                  <a:pt x="3982107" y="4532387"/>
                </a:lnTo>
                <a:cubicBezTo>
                  <a:pt x="3974027" y="4548888"/>
                  <a:pt x="3973150" y="4568009"/>
                  <a:pt x="3979695" y="4585179"/>
                </a:cubicBezTo>
                <a:lnTo>
                  <a:pt x="3311657" y="4937344"/>
                </a:lnTo>
                <a:cubicBezTo>
                  <a:pt x="3304470" y="4929143"/>
                  <a:pt x="3295381" y="4922833"/>
                  <a:pt x="3285179" y="4918979"/>
                </a:cubicBezTo>
                <a:close/>
                <a:moveTo>
                  <a:pt x="4062364" y="4498234"/>
                </a:moveTo>
                <a:cubicBezTo>
                  <a:pt x="4056772" y="4496425"/>
                  <a:pt x="4050967" y="4495373"/>
                  <a:pt x="4045096" y="4495110"/>
                </a:cubicBezTo>
                <a:lnTo>
                  <a:pt x="3814851" y="4131323"/>
                </a:lnTo>
                <a:lnTo>
                  <a:pt x="3631971" y="3842037"/>
                </a:lnTo>
                <a:cubicBezTo>
                  <a:pt x="3646422" y="3829681"/>
                  <a:pt x="3654864" y="3811710"/>
                  <a:pt x="3655160" y="3792699"/>
                </a:cubicBezTo>
                <a:lnTo>
                  <a:pt x="4125517" y="3721433"/>
                </a:lnTo>
                <a:close/>
                <a:moveTo>
                  <a:pt x="3581372" y="3857770"/>
                </a:moveTo>
                <a:cubicBezTo>
                  <a:pt x="3593005" y="3859004"/>
                  <a:pt x="3604758" y="3857113"/>
                  <a:pt x="3615415" y="3852288"/>
                </a:cubicBezTo>
                <a:lnTo>
                  <a:pt x="3799173" y="4142835"/>
                </a:lnTo>
                <a:lnTo>
                  <a:pt x="4023387" y="4497357"/>
                </a:lnTo>
                <a:cubicBezTo>
                  <a:pt x="4019380" y="4498508"/>
                  <a:pt x="4015487" y="4500032"/>
                  <a:pt x="4011765" y="4501907"/>
                </a:cubicBezTo>
                <a:cubicBezTo>
                  <a:pt x="4005017" y="4505322"/>
                  <a:pt x="3998899" y="4509867"/>
                  <a:pt x="3993674" y="4515338"/>
                </a:cubicBezTo>
                <a:lnTo>
                  <a:pt x="3446679" y="4340188"/>
                </a:lnTo>
                <a:close/>
                <a:moveTo>
                  <a:pt x="4088787" y="4514516"/>
                </a:moveTo>
                <a:cubicBezTo>
                  <a:pt x="4086386" y="4512148"/>
                  <a:pt x="4083821" y="4509949"/>
                  <a:pt x="4081112" y="4507937"/>
                </a:cubicBezTo>
                <a:lnTo>
                  <a:pt x="4145362" y="3718527"/>
                </a:lnTo>
                <a:lnTo>
                  <a:pt x="4967061" y="3594085"/>
                </a:lnTo>
                <a:cubicBezTo>
                  <a:pt x="4969204" y="3601475"/>
                  <a:pt x="4972718" y="3608394"/>
                  <a:pt x="4977422" y="3614479"/>
                </a:cubicBezTo>
                <a:lnTo>
                  <a:pt x="4637537" y="3958804"/>
                </a:lnTo>
                <a:close/>
                <a:moveTo>
                  <a:pt x="4255715" y="2671079"/>
                </a:moveTo>
                <a:cubicBezTo>
                  <a:pt x="4257305" y="2670256"/>
                  <a:pt x="4258840" y="2669325"/>
                  <a:pt x="4260375" y="2668392"/>
                </a:cubicBezTo>
                <a:lnTo>
                  <a:pt x="4981095" y="3530494"/>
                </a:lnTo>
                <a:cubicBezTo>
                  <a:pt x="4970268" y="3542730"/>
                  <a:pt x="4964304" y="3558507"/>
                  <a:pt x="4964320" y="3574844"/>
                </a:cubicBezTo>
                <a:lnTo>
                  <a:pt x="4147006" y="3698792"/>
                </a:lnTo>
                <a:lnTo>
                  <a:pt x="4230059" y="2678096"/>
                </a:lnTo>
                <a:cubicBezTo>
                  <a:pt x="4238995" y="2677493"/>
                  <a:pt x="4247717" y="2675108"/>
                  <a:pt x="4255715" y="2671079"/>
                </a:cubicBezTo>
                <a:close/>
                <a:moveTo>
                  <a:pt x="5000611" y="3515309"/>
                </a:moveTo>
                <a:cubicBezTo>
                  <a:pt x="4998966" y="3516131"/>
                  <a:pt x="4997431" y="3517063"/>
                  <a:pt x="4995896" y="3517995"/>
                </a:cubicBezTo>
                <a:lnTo>
                  <a:pt x="4368754" y="2767617"/>
                </a:lnTo>
                <a:lnTo>
                  <a:pt x="4275560" y="2655893"/>
                </a:lnTo>
                <a:cubicBezTo>
                  <a:pt x="4277161" y="2654150"/>
                  <a:pt x="4278663" y="2652319"/>
                  <a:pt x="4280055" y="2650411"/>
                </a:cubicBezTo>
                <a:lnTo>
                  <a:pt x="5272300" y="3155689"/>
                </a:lnTo>
                <a:lnTo>
                  <a:pt x="5056528" y="3513500"/>
                </a:lnTo>
                <a:cubicBezTo>
                  <a:pt x="5038547" y="3505787"/>
                  <a:pt x="5018071" y="3506434"/>
                  <a:pt x="5000611" y="3515254"/>
                </a:cubicBezTo>
                <a:close/>
                <a:moveTo>
                  <a:pt x="4203142" y="2674203"/>
                </a:moveTo>
                <a:cubicBezTo>
                  <a:pt x="4205604" y="2675092"/>
                  <a:pt x="4208109" y="2675843"/>
                  <a:pt x="4210653" y="2676451"/>
                </a:cubicBezTo>
                <a:lnTo>
                  <a:pt x="4127162" y="3701588"/>
                </a:lnTo>
                <a:lnTo>
                  <a:pt x="3652638" y="3773402"/>
                </a:lnTo>
                <a:cubicBezTo>
                  <a:pt x="3651476" y="3769362"/>
                  <a:pt x="3649952" y="3765437"/>
                  <a:pt x="3648088" y="3761671"/>
                </a:cubicBezTo>
                <a:cubicBezTo>
                  <a:pt x="3643588" y="3752877"/>
                  <a:pt x="3637206" y="3745186"/>
                  <a:pt x="3629395" y="3739139"/>
                </a:cubicBezTo>
                <a:close/>
                <a:moveTo>
                  <a:pt x="3524414" y="3808432"/>
                </a:moveTo>
                <a:cubicBezTo>
                  <a:pt x="3525604" y="3812938"/>
                  <a:pt x="3527259" y="3817313"/>
                  <a:pt x="3529348" y="3821479"/>
                </a:cubicBezTo>
                <a:cubicBezTo>
                  <a:pt x="3536294" y="3835404"/>
                  <a:pt x="3547943" y="3846417"/>
                  <a:pt x="3562240" y="3852562"/>
                </a:cubicBezTo>
                <a:lnTo>
                  <a:pt x="3428040" y="4334377"/>
                </a:lnTo>
                <a:lnTo>
                  <a:pt x="2185871" y="3936492"/>
                </a:lnTo>
                <a:cubicBezTo>
                  <a:pt x="2186261" y="3934206"/>
                  <a:pt x="2186518" y="3931898"/>
                  <a:pt x="2186638" y="3929585"/>
                </a:cubicBezTo>
                <a:close/>
                <a:moveTo>
                  <a:pt x="2076778" y="3975963"/>
                </a:moveTo>
                <a:cubicBezTo>
                  <a:pt x="2085090" y="3983199"/>
                  <a:pt x="2095076" y="3988253"/>
                  <a:pt x="2105833" y="3990654"/>
                </a:cubicBezTo>
                <a:lnTo>
                  <a:pt x="2049643" y="4770361"/>
                </a:lnTo>
                <a:lnTo>
                  <a:pt x="1336981" y="4655239"/>
                </a:lnTo>
                <a:cubicBezTo>
                  <a:pt x="1337118" y="4644527"/>
                  <a:pt x="1334673" y="4633942"/>
                  <a:pt x="1329854" y="4624376"/>
                </a:cubicBezTo>
                <a:cubicBezTo>
                  <a:pt x="1328933" y="4622495"/>
                  <a:pt x="1327908" y="4620664"/>
                  <a:pt x="1326784" y="4618894"/>
                </a:cubicBezTo>
                <a:close/>
                <a:moveTo>
                  <a:pt x="1216486" y="4692462"/>
                </a:moveTo>
                <a:cubicBezTo>
                  <a:pt x="1222483" y="4701025"/>
                  <a:pt x="1230432" y="4708031"/>
                  <a:pt x="1239675" y="4712910"/>
                </a:cubicBezTo>
                <a:lnTo>
                  <a:pt x="922760" y="5614098"/>
                </a:lnTo>
                <a:lnTo>
                  <a:pt x="62083" y="5275310"/>
                </a:lnTo>
                <a:close/>
                <a:moveTo>
                  <a:pt x="822110" y="6098983"/>
                </a:moveTo>
                <a:cubicBezTo>
                  <a:pt x="824769" y="6096373"/>
                  <a:pt x="827192" y="6093528"/>
                  <a:pt x="829346" y="6090485"/>
                </a:cubicBezTo>
                <a:lnTo>
                  <a:pt x="1605764" y="6482888"/>
                </a:lnTo>
                <a:lnTo>
                  <a:pt x="1452870" y="6678048"/>
                </a:lnTo>
                <a:cubicBezTo>
                  <a:pt x="1432724" y="6663454"/>
                  <a:pt x="1406109" y="6661338"/>
                  <a:pt x="1383907" y="6672566"/>
                </a:cubicBezTo>
                <a:cubicBezTo>
                  <a:pt x="1382043" y="6673498"/>
                  <a:pt x="1380234" y="6674539"/>
                  <a:pt x="1378425" y="6675636"/>
                </a:cubicBezTo>
                <a:close/>
                <a:moveTo>
                  <a:pt x="1480281" y="6728701"/>
                </a:moveTo>
                <a:cubicBezTo>
                  <a:pt x="1479842" y="6719371"/>
                  <a:pt x="1477452" y="6710238"/>
                  <a:pt x="1473264" y="6701894"/>
                </a:cubicBezTo>
                <a:cubicBezTo>
                  <a:pt x="1471498" y="6698419"/>
                  <a:pt x="1469443" y="6695102"/>
                  <a:pt x="1467124" y="6691972"/>
                </a:cubicBezTo>
                <a:lnTo>
                  <a:pt x="1623800" y="6492043"/>
                </a:lnTo>
                <a:lnTo>
                  <a:pt x="2187899" y="6777108"/>
                </a:lnTo>
                <a:cubicBezTo>
                  <a:pt x="2187468" y="6778659"/>
                  <a:pt x="2187120" y="6780232"/>
                  <a:pt x="2186857" y="6781822"/>
                </a:cubicBezTo>
                <a:close/>
                <a:moveTo>
                  <a:pt x="2272432" y="6730236"/>
                </a:moveTo>
                <a:cubicBezTo>
                  <a:pt x="2259680" y="6726087"/>
                  <a:pt x="2245966" y="6725933"/>
                  <a:pt x="2233126" y="6729798"/>
                </a:cubicBezTo>
                <a:lnTo>
                  <a:pt x="2000085" y="6094432"/>
                </a:lnTo>
                <a:cubicBezTo>
                  <a:pt x="2031545" y="6077202"/>
                  <a:pt x="2043673" y="6038132"/>
                  <a:pt x="2027495" y="6006117"/>
                </a:cubicBezTo>
                <a:cubicBezTo>
                  <a:pt x="2026728" y="6004692"/>
                  <a:pt x="2025905" y="6003321"/>
                  <a:pt x="2025083" y="6001951"/>
                </a:cubicBezTo>
                <a:lnTo>
                  <a:pt x="2642468" y="5495139"/>
                </a:lnTo>
                <a:lnTo>
                  <a:pt x="3213090" y="5026536"/>
                </a:lnTo>
                <a:cubicBezTo>
                  <a:pt x="3214516" y="5028000"/>
                  <a:pt x="3215996" y="5029425"/>
                  <a:pt x="3217531" y="5030812"/>
                </a:cubicBezTo>
                <a:close/>
                <a:moveTo>
                  <a:pt x="5096217" y="3566072"/>
                </a:moveTo>
                <a:cubicBezTo>
                  <a:pt x="5094123" y="3549341"/>
                  <a:pt x="5085686" y="3534057"/>
                  <a:pt x="5072645" y="3523367"/>
                </a:cubicBezTo>
                <a:lnTo>
                  <a:pt x="5289129" y="3164405"/>
                </a:lnTo>
                <a:lnTo>
                  <a:pt x="6090929" y="3572706"/>
                </a:lnTo>
                <a:cubicBezTo>
                  <a:pt x="6089443" y="3576417"/>
                  <a:pt x="6088286" y="3580249"/>
                  <a:pt x="6087475" y="3584163"/>
                </a:cubicBezTo>
                <a:close/>
                <a:moveTo>
                  <a:pt x="6194813" y="3546063"/>
                </a:moveTo>
                <a:cubicBezTo>
                  <a:pt x="6188849" y="3541107"/>
                  <a:pt x="6182056" y="3537248"/>
                  <a:pt x="6174749" y="3534660"/>
                </a:cubicBezTo>
                <a:lnTo>
                  <a:pt x="6351598" y="2264149"/>
                </a:lnTo>
                <a:lnTo>
                  <a:pt x="7310677" y="2452566"/>
                </a:lnTo>
                <a:cubicBezTo>
                  <a:pt x="7310353" y="2463645"/>
                  <a:pt x="7312804" y="2474631"/>
                  <a:pt x="7317803" y="2484526"/>
                </a:cubicBezTo>
                <a:cubicBezTo>
                  <a:pt x="7319382" y="2487634"/>
                  <a:pt x="7321219" y="2490600"/>
                  <a:pt x="7323285" y="2493407"/>
                </a:cubicBezTo>
                <a:close/>
                <a:moveTo>
                  <a:pt x="7443506" y="2453004"/>
                </a:moveTo>
                <a:cubicBezTo>
                  <a:pt x="7443117" y="2432841"/>
                  <a:pt x="7433501" y="2413967"/>
                  <a:pt x="7417412" y="2401802"/>
                </a:cubicBezTo>
                <a:lnTo>
                  <a:pt x="7614271" y="2030122"/>
                </a:lnTo>
                <a:lnTo>
                  <a:pt x="8502083" y="2552503"/>
                </a:lnTo>
                <a:cubicBezTo>
                  <a:pt x="8500164" y="2556346"/>
                  <a:pt x="8498574" y="2560364"/>
                  <a:pt x="8497423" y="2564508"/>
                </a:cubicBezTo>
                <a:close/>
                <a:moveTo>
                  <a:pt x="9611697" y="1671598"/>
                </a:moveTo>
                <a:cubicBezTo>
                  <a:pt x="9604899" y="1675029"/>
                  <a:pt x="9598759" y="1679610"/>
                  <a:pt x="9593552" y="1685138"/>
                </a:cubicBezTo>
                <a:lnTo>
                  <a:pt x="9070677" y="1355779"/>
                </a:lnTo>
                <a:lnTo>
                  <a:pt x="9304485" y="768491"/>
                </a:lnTo>
                <a:cubicBezTo>
                  <a:pt x="9311666" y="769521"/>
                  <a:pt x="9318958" y="769373"/>
                  <a:pt x="9326084" y="768052"/>
                </a:cubicBezTo>
                <a:lnTo>
                  <a:pt x="9618879" y="1668528"/>
                </a:lnTo>
                <a:cubicBezTo>
                  <a:pt x="9616412" y="1669409"/>
                  <a:pt x="9614054" y="1670435"/>
                  <a:pt x="9611697" y="1671598"/>
                </a:cubicBezTo>
                <a:close/>
              </a:path>
            </a:pathLst>
          </a:custGeom>
          <a:solidFill>
            <a:srgbClr val="EF8735">
              <a:alpha val="4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 rot="-414982">
            <a:off x="3636050" y="637600"/>
            <a:ext cx="8951504" cy="6028928"/>
          </a:xfrm>
          <a:custGeom>
            <a:avLst/>
            <a:gdLst/>
            <a:ahLst/>
            <a:cxnLst/>
            <a:rect l="l" t="t" r="r" b="b"/>
            <a:pathLst>
              <a:path w="8951504" h="6028928" extrusionOk="0">
                <a:moveTo>
                  <a:pt x="2843603" y="5264921"/>
                </a:moveTo>
                <a:lnTo>
                  <a:pt x="2651248" y="5954097"/>
                </a:lnTo>
                <a:lnTo>
                  <a:pt x="2651113" y="5954098"/>
                </a:lnTo>
                <a:cubicBezTo>
                  <a:pt x="2663673" y="5958843"/>
                  <a:pt x="2674863" y="5966611"/>
                  <a:pt x="2683712" y="5976708"/>
                </a:cubicBezTo>
                <a:lnTo>
                  <a:pt x="3506186" y="5543129"/>
                </a:lnTo>
                <a:cubicBezTo>
                  <a:pt x="3498128" y="5521991"/>
                  <a:pt x="3499208" y="5498449"/>
                  <a:pt x="3509155" y="5478133"/>
                </a:cubicBezTo>
                <a:close/>
                <a:moveTo>
                  <a:pt x="1163354" y="4793075"/>
                </a:moveTo>
                <a:lnTo>
                  <a:pt x="239977" y="5584639"/>
                </a:lnTo>
                <a:cubicBezTo>
                  <a:pt x="241361" y="5586818"/>
                  <a:pt x="242623" y="5589073"/>
                  <a:pt x="243757" y="5591388"/>
                </a:cubicBezTo>
                <a:cubicBezTo>
                  <a:pt x="249690" y="5603166"/>
                  <a:pt x="252700" y="5616197"/>
                  <a:pt x="252531" y="5629386"/>
                </a:cubicBezTo>
                <a:lnTo>
                  <a:pt x="1129947" y="5771122"/>
                </a:lnTo>
                <a:lnTo>
                  <a:pt x="1199126" y="4811163"/>
                </a:lnTo>
                <a:cubicBezTo>
                  <a:pt x="1185882" y="4808206"/>
                  <a:pt x="1173588" y="4801985"/>
                  <a:pt x="1163354" y="4793075"/>
                </a:cubicBezTo>
                <a:close/>
                <a:moveTo>
                  <a:pt x="1268308" y="4795032"/>
                </a:moveTo>
                <a:cubicBezTo>
                  <a:pt x="1263835" y="4798637"/>
                  <a:pt x="1258993" y="4801762"/>
                  <a:pt x="1253863" y="4804347"/>
                </a:cubicBezTo>
                <a:cubicBezTo>
                  <a:pt x="1244286" y="4809179"/>
                  <a:pt x="1233852" y="4812089"/>
                  <a:pt x="1223155" y="4812918"/>
                </a:cubicBezTo>
                <a:lnTo>
                  <a:pt x="1153839" y="5774699"/>
                </a:lnTo>
                <a:lnTo>
                  <a:pt x="2546093" y="6000397"/>
                </a:lnTo>
                <a:cubicBezTo>
                  <a:pt x="2548617" y="5994080"/>
                  <a:pt x="2551904" y="5988100"/>
                  <a:pt x="2555879" y="5982579"/>
                </a:cubicBezTo>
                <a:close/>
                <a:moveTo>
                  <a:pt x="1290310" y="4767629"/>
                </a:moveTo>
                <a:cubicBezTo>
                  <a:pt x="1288670" y="4771052"/>
                  <a:pt x="1286776" y="4774346"/>
                  <a:pt x="1284641" y="4777484"/>
                </a:cubicBezTo>
                <a:lnTo>
                  <a:pt x="2572753" y="5965369"/>
                </a:lnTo>
                <a:cubicBezTo>
                  <a:pt x="2588378" y="5953334"/>
                  <a:pt x="2607889" y="5947490"/>
                  <a:pt x="2627557" y="5948968"/>
                </a:cubicBezTo>
                <a:lnTo>
                  <a:pt x="2820521" y="5257767"/>
                </a:lnTo>
                <a:close/>
                <a:moveTo>
                  <a:pt x="3057692" y="4640809"/>
                </a:moveTo>
                <a:cubicBezTo>
                  <a:pt x="3044572" y="4646750"/>
                  <a:pt x="3030102" y="4649078"/>
                  <a:pt x="3015779" y="4647558"/>
                </a:cubicBezTo>
                <a:lnTo>
                  <a:pt x="2849948" y="5241502"/>
                </a:lnTo>
                <a:lnTo>
                  <a:pt x="3523397" y="5457143"/>
                </a:lnTo>
                <a:cubicBezTo>
                  <a:pt x="3529830" y="5450407"/>
                  <a:pt x="3537362" y="5444812"/>
                  <a:pt x="3545670" y="5440607"/>
                </a:cubicBezTo>
                <a:cubicBezTo>
                  <a:pt x="3550252" y="5438299"/>
                  <a:pt x="3555045" y="5436422"/>
                  <a:pt x="3559979" y="5435005"/>
                </a:cubicBezTo>
                <a:lnTo>
                  <a:pt x="3283931" y="4998525"/>
                </a:lnTo>
                <a:close/>
                <a:moveTo>
                  <a:pt x="2945654" y="4586815"/>
                </a:moveTo>
                <a:lnTo>
                  <a:pt x="1298612" y="4735976"/>
                </a:lnTo>
                <a:cubicBezTo>
                  <a:pt x="1298464" y="4738824"/>
                  <a:pt x="1298148" y="4741665"/>
                  <a:pt x="1297668" y="4744479"/>
                </a:cubicBezTo>
                <a:lnTo>
                  <a:pt x="2827000" y="5234348"/>
                </a:lnTo>
                <a:lnTo>
                  <a:pt x="2992224" y="4641147"/>
                </a:lnTo>
                <a:cubicBezTo>
                  <a:pt x="2974622" y="4633581"/>
                  <a:pt x="2960280" y="4620022"/>
                  <a:pt x="2951728" y="4602878"/>
                </a:cubicBezTo>
                <a:cubicBezTo>
                  <a:pt x="2949157" y="4597749"/>
                  <a:pt x="2947118" y="4592362"/>
                  <a:pt x="2945654" y="4586815"/>
                </a:cubicBezTo>
                <a:close/>
                <a:moveTo>
                  <a:pt x="3685719" y="4479703"/>
                </a:moveTo>
                <a:lnTo>
                  <a:pt x="3106626" y="4567445"/>
                </a:lnTo>
                <a:cubicBezTo>
                  <a:pt x="3106261" y="4590851"/>
                  <a:pt x="3095868" y="4612976"/>
                  <a:pt x="3078076" y="4628189"/>
                </a:cubicBezTo>
                <a:lnTo>
                  <a:pt x="3303233" y="4984352"/>
                </a:lnTo>
                <a:lnTo>
                  <a:pt x="3586707" y="5432238"/>
                </a:lnTo>
                <a:cubicBezTo>
                  <a:pt x="3593935" y="5432563"/>
                  <a:pt x="3601082" y="5433858"/>
                  <a:pt x="3607966" y="5436085"/>
                </a:cubicBezTo>
                <a:close/>
                <a:moveTo>
                  <a:pt x="4721811" y="4322915"/>
                </a:moveTo>
                <a:lnTo>
                  <a:pt x="3710152" y="4476125"/>
                </a:lnTo>
                <a:lnTo>
                  <a:pt x="3631048" y="5448031"/>
                </a:lnTo>
                <a:cubicBezTo>
                  <a:pt x="3634384" y="5450508"/>
                  <a:pt x="3637542" y="5453216"/>
                  <a:pt x="3640498" y="5456131"/>
                </a:cubicBezTo>
                <a:lnTo>
                  <a:pt x="4316108" y="4771950"/>
                </a:lnTo>
                <a:lnTo>
                  <a:pt x="4734567" y="4348024"/>
                </a:lnTo>
                <a:cubicBezTo>
                  <a:pt x="4728775" y="4340532"/>
                  <a:pt x="4724449" y="4332013"/>
                  <a:pt x="4721811" y="4322915"/>
                </a:cubicBezTo>
                <a:close/>
                <a:moveTo>
                  <a:pt x="5118334" y="3793902"/>
                </a:moveTo>
                <a:lnTo>
                  <a:pt x="4851803" y="4235849"/>
                </a:lnTo>
                <a:cubicBezTo>
                  <a:pt x="4867859" y="4249010"/>
                  <a:pt x="4878247" y="4267828"/>
                  <a:pt x="4880825" y="4288426"/>
                </a:cubicBezTo>
                <a:lnTo>
                  <a:pt x="6101241" y="4310700"/>
                </a:lnTo>
                <a:cubicBezTo>
                  <a:pt x="6102240" y="4305880"/>
                  <a:pt x="6103664" y="4301162"/>
                  <a:pt x="6105493" y="4296594"/>
                </a:cubicBezTo>
                <a:close/>
                <a:moveTo>
                  <a:pt x="3781289" y="3190376"/>
                </a:moveTo>
                <a:lnTo>
                  <a:pt x="3074904" y="4501502"/>
                </a:lnTo>
                <a:cubicBezTo>
                  <a:pt x="3084521" y="4508948"/>
                  <a:pt x="3092378" y="4518417"/>
                  <a:pt x="3097919" y="4529244"/>
                </a:cubicBezTo>
                <a:cubicBezTo>
                  <a:pt x="3100213" y="4533881"/>
                  <a:pt x="3102090" y="4538712"/>
                  <a:pt x="3103521" y="4543686"/>
                </a:cubicBezTo>
                <a:lnTo>
                  <a:pt x="3687745" y="4455270"/>
                </a:lnTo>
                <a:lnTo>
                  <a:pt x="3790537" y="3193143"/>
                </a:lnTo>
                <a:cubicBezTo>
                  <a:pt x="3787404" y="3192395"/>
                  <a:pt x="3784320" y="3191470"/>
                  <a:pt x="3781289" y="3190376"/>
                </a:cubicBezTo>
                <a:close/>
                <a:moveTo>
                  <a:pt x="3851753" y="3183221"/>
                </a:moveTo>
                <a:cubicBezTo>
                  <a:pt x="3849864" y="3184370"/>
                  <a:pt x="3847974" y="3185516"/>
                  <a:pt x="3846016" y="3186530"/>
                </a:cubicBezTo>
                <a:cubicBezTo>
                  <a:pt x="3836169" y="3191490"/>
                  <a:pt x="3825431" y="3194426"/>
                  <a:pt x="3814429" y="3195169"/>
                </a:cubicBezTo>
                <a:lnTo>
                  <a:pt x="3712176" y="4451828"/>
                </a:lnTo>
                <a:lnTo>
                  <a:pt x="4718436" y="4299226"/>
                </a:lnTo>
                <a:cubicBezTo>
                  <a:pt x="4718417" y="4279112"/>
                  <a:pt x="4725759" y="4259688"/>
                  <a:pt x="4739089" y="4244623"/>
                </a:cubicBezTo>
                <a:close/>
                <a:moveTo>
                  <a:pt x="3875983" y="3161084"/>
                </a:moveTo>
                <a:cubicBezTo>
                  <a:pt x="3874270" y="3163433"/>
                  <a:pt x="3872420" y="3165687"/>
                  <a:pt x="3870449" y="3167833"/>
                </a:cubicBezTo>
                <a:lnTo>
                  <a:pt x="3985187" y="3305385"/>
                </a:lnTo>
                <a:lnTo>
                  <a:pt x="4757311" y="4229235"/>
                </a:lnTo>
                <a:cubicBezTo>
                  <a:pt x="4759201" y="4228087"/>
                  <a:pt x="4761091" y="4226940"/>
                  <a:pt x="4763117" y="4225928"/>
                </a:cubicBezTo>
                <a:lnTo>
                  <a:pt x="4763117" y="4225860"/>
                </a:lnTo>
                <a:cubicBezTo>
                  <a:pt x="4784613" y="4215001"/>
                  <a:pt x="4809823" y="4214204"/>
                  <a:pt x="4831961" y="4223701"/>
                </a:cubicBezTo>
                <a:lnTo>
                  <a:pt x="5097615" y="3783171"/>
                </a:lnTo>
                <a:close/>
                <a:moveTo>
                  <a:pt x="5817364" y="2635311"/>
                </a:moveTo>
                <a:lnTo>
                  <a:pt x="5131090" y="3773249"/>
                </a:lnTo>
                <a:lnTo>
                  <a:pt x="6117574" y="4275737"/>
                </a:lnTo>
                <a:cubicBezTo>
                  <a:pt x="6124885" y="4266546"/>
                  <a:pt x="6134097" y="4259041"/>
                  <a:pt x="6144573" y="4253735"/>
                </a:cubicBezTo>
                <a:cubicBezTo>
                  <a:pt x="6149384" y="4251299"/>
                  <a:pt x="6154425" y="4249355"/>
                  <a:pt x="6159623" y="4247930"/>
                </a:cubicBezTo>
                <a:lnTo>
                  <a:pt x="5852257" y="2641587"/>
                </a:lnTo>
                <a:cubicBezTo>
                  <a:pt x="5840311" y="2642060"/>
                  <a:pt x="5828400" y="2639918"/>
                  <a:pt x="5817364" y="2635311"/>
                </a:cubicBezTo>
                <a:close/>
                <a:moveTo>
                  <a:pt x="6426424" y="2685526"/>
                </a:moveTo>
                <a:lnTo>
                  <a:pt x="6208691" y="4249752"/>
                </a:lnTo>
                <a:cubicBezTo>
                  <a:pt x="6217688" y="4252938"/>
                  <a:pt x="6226051" y="4257690"/>
                  <a:pt x="6233393" y="4263792"/>
                </a:cubicBezTo>
                <a:lnTo>
                  <a:pt x="7622745" y="2967784"/>
                </a:lnTo>
                <a:cubicBezTo>
                  <a:pt x="7620201" y="2964328"/>
                  <a:pt x="7617940" y="2960676"/>
                  <a:pt x="7615996" y="2956849"/>
                </a:cubicBezTo>
                <a:cubicBezTo>
                  <a:pt x="7609841" y="2944667"/>
                  <a:pt x="7606823" y="2931141"/>
                  <a:pt x="7607222" y="2917501"/>
                </a:cubicBezTo>
                <a:close/>
                <a:moveTo>
                  <a:pt x="5773965" y="2592586"/>
                </a:moveTo>
                <a:lnTo>
                  <a:pt x="3890360" y="3103850"/>
                </a:lnTo>
                <a:cubicBezTo>
                  <a:pt x="3891769" y="3115850"/>
                  <a:pt x="3890521" y="3128019"/>
                  <a:pt x="3886714" y="3139486"/>
                </a:cubicBezTo>
                <a:lnTo>
                  <a:pt x="5109627" y="3762315"/>
                </a:lnTo>
                <a:lnTo>
                  <a:pt x="5796778" y="2622757"/>
                </a:lnTo>
                <a:cubicBezTo>
                  <a:pt x="5788031" y="2615640"/>
                  <a:pt x="5780877" y="2606763"/>
                  <a:pt x="5775788" y="2596704"/>
                </a:cubicBezTo>
                <a:cubicBezTo>
                  <a:pt x="5775113" y="2595354"/>
                  <a:pt x="5774573" y="2594005"/>
                  <a:pt x="5773965" y="2592586"/>
                </a:cubicBezTo>
                <a:close/>
                <a:moveTo>
                  <a:pt x="5925960" y="2587187"/>
                </a:moveTo>
                <a:cubicBezTo>
                  <a:pt x="5917854" y="2610608"/>
                  <a:pt x="5899401" y="2628984"/>
                  <a:pt x="5875947" y="2636997"/>
                </a:cubicBezTo>
                <a:lnTo>
                  <a:pt x="6183516" y="4245096"/>
                </a:lnTo>
                <a:lnTo>
                  <a:pt x="6185338" y="4245096"/>
                </a:lnTo>
                <a:lnTo>
                  <a:pt x="6402600" y="2680868"/>
                </a:lnTo>
                <a:close/>
                <a:moveTo>
                  <a:pt x="6533536" y="1626824"/>
                </a:moveTo>
                <a:lnTo>
                  <a:pt x="5905847" y="2501269"/>
                </a:lnTo>
                <a:cubicBezTo>
                  <a:pt x="5922735" y="2517496"/>
                  <a:pt x="5931766" y="2540241"/>
                  <a:pt x="5930618" y="2563633"/>
                </a:cubicBezTo>
                <a:lnTo>
                  <a:pt x="6406176" y="2656976"/>
                </a:lnTo>
                <a:lnTo>
                  <a:pt x="6547913" y="1632561"/>
                </a:lnTo>
                <a:cubicBezTo>
                  <a:pt x="6542945" y="1631130"/>
                  <a:pt x="6538126" y="1629208"/>
                  <a:pt x="6533536" y="1626824"/>
                </a:cubicBezTo>
                <a:close/>
                <a:moveTo>
                  <a:pt x="6612910" y="1624191"/>
                </a:moveTo>
                <a:cubicBezTo>
                  <a:pt x="6611289" y="1625203"/>
                  <a:pt x="6609669" y="1626217"/>
                  <a:pt x="6607914" y="1627093"/>
                </a:cubicBezTo>
                <a:cubicBezTo>
                  <a:pt x="6596697" y="1632706"/>
                  <a:pt x="6584346" y="1635683"/>
                  <a:pt x="6571806" y="1635800"/>
                </a:cubicBezTo>
                <a:lnTo>
                  <a:pt x="6429597" y="2661632"/>
                </a:lnTo>
                <a:lnTo>
                  <a:pt x="7611407" y="2893878"/>
                </a:lnTo>
                <a:cubicBezTo>
                  <a:pt x="7614970" y="2883295"/>
                  <a:pt x="7620667" y="2873555"/>
                  <a:pt x="7628145" y="2865261"/>
                </a:cubicBezTo>
                <a:lnTo>
                  <a:pt x="7444157" y="2640237"/>
                </a:lnTo>
                <a:close/>
                <a:moveTo>
                  <a:pt x="6634912" y="1605428"/>
                </a:moveTo>
                <a:cubicBezTo>
                  <a:pt x="6633966" y="1606643"/>
                  <a:pt x="6632886" y="1607791"/>
                  <a:pt x="6631807" y="1609005"/>
                </a:cubicBezTo>
                <a:lnTo>
                  <a:pt x="7466903" y="2630046"/>
                </a:lnTo>
                <a:lnTo>
                  <a:pt x="7646301" y="2849940"/>
                </a:lnTo>
                <a:cubicBezTo>
                  <a:pt x="7648055" y="2848860"/>
                  <a:pt x="7649810" y="2847847"/>
                  <a:pt x="7651700" y="2846902"/>
                </a:cubicBezTo>
                <a:lnTo>
                  <a:pt x="7652105" y="2846902"/>
                </a:lnTo>
                <a:cubicBezTo>
                  <a:pt x="7672366" y="2836690"/>
                  <a:pt x="7695975" y="2835395"/>
                  <a:pt x="7717237" y="2843325"/>
                </a:cubicBezTo>
                <a:lnTo>
                  <a:pt x="7960212" y="2385180"/>
                </a:lnTo>
                <a:close/>
                <a:moveTo>
                  <a:pt x="6312631" y="1364409"/>
                </a:moveTo>
                <a:cubicBezTo>
                  <a:pt x="6306941" y="1369795"/>
                  <a:pt x="6300509" y="1374344"/>
                  <a:pt x="6293530" y="1377907"/>
                </a:cubicBezTo>
                <a:cubicBezTo>
                  <a:pt x="6277987" y="1385750"/>
                  <a:pt x="6260337" y="1388403"/>
                  <a:pt x="6243180" y="1385467"/>
                </a:cubicBezTo>
                <a:lnTo>
                  <a:pt x="5885465" y="2486623"/>
                </a:lnTo>
                <a:lnTo>
                  <a:pt x="5886477" y="2487095"/>
                </a:lnTo>
                <a:lnTo>
                  <a:pt x="6514167" y="1612718"/>
                </a:lnTo>
                <a:cubicBezTo>
                  <a:pt x="6507801" y="1606322"/>
                  <a:pt x="6502510" y="1598936"/>
                  <a:pt x="6498507" y="1590850"/>
                </a:cubicBezTo>
                <a:cubicBezTo>
                  <a:pt x="6486096" y="1566245"/>
                  <a:pt x="6486905" y="1537042"/>
                  <a:pt x="6500668" y="1513165"/>
                </a:cubicBezTo>
                <a:close/>
                <a:moveTo>
                  <a:pt x="6695588" y="1251492"/>
                </a:moveTo>
                <a:lnTo>
                  <a:pt x="6338413" y="1305015"/>
                </a:lnTo>
                <a:cubicBezTo>
                  <a:pt x="6338440" y="1319363"/>
                  <a:pt x="6334694" y="1333470"/>
                  <a:pt x="6327546" y="1345916"/>
                </a:cubicBezTo>
                <a:lnTo>
                  <a:pt x="6515314" y="1494402"/>
                </a:lnTo>
                <a:cubicBezTo>
                  <a:pt x="6520997" y="1489002"/>
                  <a:pt x="6527428" y="1484454"/>
                  <a:pt x="6534414" y="1480903"/>
                </a:cubicBezTo>
                <a:cubicBezTo>
                  <a:pt x="6552786" y="1471569"/>
                  <a:pt x="6574026" y="1469589"/>
                  <a:pt x="6593807" y="1475369"/>
                </a:cubicBezTo>
                <a:close/>
                <a:moveTo>
                  <a:pt x="8562322" y="971597"/>
                </a:moveTo>
                <a:lnTo>
                  <a:pt x="6723531" y="1246970"/>
                </a:lnTo>
                <a:lnTo>
                  <a:pt x="6615542" y="1485290"/>
                </a:lnTo>
                <a:cubicBezTo>
                  <a:pt x="6627757" y="1493131"/>
                  <a:pt x="6637639" y="1504109"/>
                  <a:pt x="6644158" y="1517079"/>
                </a:cubicBezTo>
                <a:cubicBezTo>
                  <a:pt x="6644678" y="1518083"/>
                  <a:pt x="6645130" y="1519120"/>
                  <a:pt x="6645509" y="1520184"/>
                </a:cubicBezTo>
                <a:close/>
                <a:moveTo>
                  <a:pt x="8668488" y="966265"/>
                </a:moveTo>
                <a:lnTo>
                  <a:pt x="6651987" y="1543401"/>
                </a:lnTo>
                <a:cubicBezTo>
                  <a:pt x="6653877" y="1557416"/>
                  <a:pt x="6652062" y="1571680"/>
                  <a:pt x="6646722" y="1584775"/>
                </a:cubicBezTo>
                <a:lnTo>
                  <a:pt x="7971484" y="2363920"/>
                </a:lnTo>
                <a:lnTo>
                  <a:pt x="8694474" y="998325"/>
                </a:lnTo>
                <a:cubicBezTo>
                  <a:pt x="8684079" y="990717"/>
                  <a:pt x="8675643" y="980776"/>
                  <a:pt x="8669838" y="969302"/>
                </a:cubicBezTo>
                <a:close/>
                <a:moveTo>
                  <a:pt x="7041020" y="484633"/>
                </a:moveTo>
                <a:lnTo>
                  <a:pt x="6320730" y="1253923"/>
                </a:lnTo>
                <a:cubicBezTo>
                  <a:pt x="6324205" y="1258269"/>
                  <a:pt x="6327215" y="1262979"/>
                  <a:pt x="6329706" y="1267961"/>
                </a:cubicBezTo>
                <a:cubicBezTo>
                  <a:pt x="6331786" y="1272126"/>
                  <a:pt x="6333500" y="1276458"/>
                  <a:pt x="6334835" y="1280920"/>
                </a:cubicBezTo>
                <a:lnTo>
                  <a:pt x="6707467" y="1225102"/>
                </a:lnTo>
                <a:lnTo>
                  <a:pt x="7043180" y="485982"/>
                </a:lnTo>
                <a:close/>
                <a:moveTo>
                  <a:pt x="7161293" y="452776"/>
                </a:moveTo>
                <a:cubicBezTo>
                  <a:pt x="7153518" y="469021"/>
                  <a:pt x="7140586" y="482243"/>
                  <a:pt x="7124509" y="490369"/>
                </a:cubicBezTo>
                <a:cubicBezTo>
                  <a:pt x="7106117" y="499643"/>
                  <a:pt x="7084904" y="501620"/>
                  <a:pt x="7065114" y="495904"/>
                </a:cubicBezTo>
                <a:lnTo>
                  <a:pt x="6735815" y="1220851"/>
                </a:lnTo>
                <a:lnTo>
                  <a:pt x="8661536" y="932383"/>
                </a:lnTo>
                <a:cubicBezTo>
                  <a:pt x="8661536" y="928159"/>
                  <a:pt x="8661874" y="923933"/>
                  <a:pt x="8662550" y="919762"/>
                </a:cubicBezTo>
                <a:close/>
                <a:moveTo>
                  <a:pt x="8840799" y="637235"/>
                </a:moveTo>
                <a:lnTo>
                  <a:pt x="7216097" y="444608"/>
                </a:lnTo>
                <a:lnTo>
                  <a:pt x="8669636" y="896545"/>
                </a:lnTo>
                <a:cubicBezTo>
                  <a:pt x="8677398" y="880313"/>
                  <a:pt x="8690357" y="867117"/>
                  <a:pt x="8706420" y="859018"/>
                </a:cubicBezTo>
                <a:cubicBezTo>
                  <a:pt x="8723090" y="850608"/>
                  <a:pt x="8742191" y="848226"/>
                  <a:pt x="8760415" y="852269"/>
                </a:cubicBezTo>
                <a:close/>
                <a:moveTo>
                  <a:pt x="8951504" y="0"/>
                </a:moveTo>
                <a:lnTo>
                  <a:pt x="8948417" y="25454"/>
                </a:lnTo>
                <a:lnTo>
                  <a:pt x="7169325" y="411807"/>
                </a:lnTo>
                <a:cubicBezTo>
                  <a:pt x="7169325" y="412819"/>
                  <a:pt x="7169325" y="413831"/>
                  <a:pt x="7169324" y="414844"/>
                </a:cubicBezTo>
                <a:lnTo>
                  <a:pt x="8849439" y="614017"/>
                </a:lnTo>
                <a:lnTo>
                  <a:pt x="8890272" y="504783"/>
                </a:lnTo>
                <a:lnTo>
                  <a:pt x="8877915" y="606656"/>
                </a:lnTo>
                <a:lnTo>
                  <a:pt x="8874006" y="617122"/>
                </a:lnTo>
                <a:lnTo>
                  <a:pt x="8876608" y="617431"/>
                </a:lnTo>
                <a:lnTo>
                  <a:pt x="8873732" y="641136"/>
                </a:lnTo>
                <a:lnTo>
                  <a:pt x="8865299" y="640137"/>
                </a:lnTo>
                <a:lnTo>
                  <a:pt x="8782958" y="860638"/>
                </a:lnTo>
                <a:cubicBezTo>
                  <a:pt x="8797401" y="868541"/>
                  <a:pt x="8809145" y="880670"/>
                  <a:pt x="8816501" y="895397"/>
                </a:cubicBezTo>
                <a:cubicBezTo>
                  <a:pt x="8818999" y="900277"/>
                  <a:pt x="8820957" y="905386"/>
                  <a:pt x="8822440" y="910650"/>
                </a:cubicBezTo>
                <a:lnTo>
                  <a:pt x="8841315" y="908380"/>
                </a:lnTo>
                <a:lnTo>
                  <a:pt x="8838310" y="933153"/>
                </a:lnTo>
                <a:lnTo>
                  <a:pt x="8825074" y="934746"/>
                </a:lnTo>
                <a:cubicBezTo>
                  <a:pt x="8824871" y="945321"/>
                  <a:pt x="8822576" y="955757"/>
                  <a:pt x="8818325" y="965455"/>
                </a:cubicBezTo>
                <a:lnTo>
                  <a:pt x="8833251" y="974853"/>
                </a:lnTo>
                <a:lnTo>
                  <a:pt x="8830045" y="1001285"/>
                </a:lnTo>
                <a:lnTo>
                  <a:pt x="8805501" y="985838"/>
                </a:lnTo>
                <a:cubicBezTo>
                  <a:pt x="8798480" y="994018"/>
                  <a:pt x="8789909" y="1000740"/>
                  <a:pt x="8780257" y="1005614"/>
                </a:cubicBezTo>
                <a:cubicBezTo>
                  <a:pt x="8777355" y="1007166"/>
                  <a:pt x="8773846" y="1008449"/>
                  <a:pt x="8770605" y="1009664"/>
                </a:cubicBezTo>
                <a:lnTo>
                  <a:pt x="8806568" y="1194828"/>
                </a:lnTo>
                <a:lnTo>
                  <a:pt x="8797124" y="1272681"/>
                </a:lnTo>
                <a:lnTo>
                  <a:pt x="8746983" y="1014253"/>
                </a:lnTo>
                <a:cubicBezTo>
                  <a:pt x="8736523" y="1014698"/>
                  <a:pt x="8726060" y="1013146"/>
                  <a:pt x="8716139" y="1009664"/>
                </a:cubicBezTo>
                <a:lnTo>
                  <a:pt x="7992272" y="2376135"/>
                </a:lnTo>
                <a:lnTo>
                  <a:pt x="8618548" y="2744824"/>
                </a:lnTo>
                <a:lnTo>
                  <a:pt x="8615412" y="2770678"/>
                </a:lnTo>
                <a:lnTo>
                  <a:pt x="7981001" y="2397396"/>
                </a:lnTo>
                <a:lnTo>
                  <a:pt x="7738632" y="2855001"/>
                </a:lnTo>
                <a:cubicBezTo>
                  <a:pt x="7758441" y="2869978"/>
                  <a:pt x="7770280" y="2893216"/>
                  <a:pt x="7770759" y="2918040"/>
                </a:cubicBezTo>
                <a:lnTo>
                  <a:pt x="8587060" y="3004404"/>
                </a:lnTo>
                <a:lnTo>
                  <a:pt x="8584164" y="3028284"/>
                </a:lnTo>
                <a:lnTo>
                  <a:pt x="7767586" y="2941866"/>
                </a:lnTo>
                <a:cubicBezTo>
                  <a:pt x="7764806" y="2951901"/>
                  <a:pt x="7760129" y="2961317"/>
                  <a:pt x="7753811" y="2969598"/>
                </a:cubicBezTo>
                <a:cubicBezTo>
                  <a:pt x="7726456" y="3005457"/>
                  <a:pt x="7675208" y="3012348"/>
                  <a:pt x="7639349" y="2984994"/>
                </a:cubicBezTo>
                <a:lnTo>
                  <a:pt x="6249726" y="4281611"/>
                </a:lnTo>
                <a:cubicBezTo>
                  <a:pt x="6257609" y="4293239"/>
                  <a:pt x="6262381" y="4306691"/>
                  <a:pt x="6263576" y="4320688"/>
                </a:cubicBezTo>
                <a:cubicBezTo>
                  <a:pt x="6267430" y="4365847"/>
                  <a:pt x="6233946" y="4405589"/>
                  <a:pt x="6188787" y="4409448"/>
                </a:cubicBezTo>
                <a:cubicBezTo>
                  <a:pt x="6143627" y="4413303"/>
                  <a:pt x="6103887" y="4379819"/>
                  <a:pt x="6100026" y="4334660"/>
                </a:cubicBezTo>
                <a:lnTo>
                  <a:pt x="4880623" y="4312388"/>
                </a:lnTo>
                <a:cubicBezTo>
                  <a:pt x="4878524" y="4324994"/>
                  <a:pt x="4873495" y="4336934"/>
                  <a:pt x="4865942" y="4347241"/>
                </a:cubicBezTo>
                <a:cubicBezTo>
                  <a:pt x="4839277" y="4383661"/>
                  <a:pt x="4788130" y="4391564"/>
                  <a:pt x="4751710" y="4364897"/>
                </a:cubicBezTo>
                <a:lnTo>
                  <a:pt x="3654942" y="5475704"/>
                </a:lnTo>
                <a:lnTo>
                  <a:pt x="3655617" y="5476918"/>
                </a:lnTo>
                <a:cubicBezTo>
                  <a:pt x="3673260" y="5511907"/>
                  <a:pt x="3663628" y="5554496"/>
                  <a:pt x="3632655" y="5578489"/>
                </a:cubicBezTo>
                <a:cubicBezTo>
                  <a:pt x="3596911" y="5606182"/>
                  <a:pt x="3545488" y="5599662"/>
                  <a:pt x="3517795" y="5563918"/>
                </a:cubicBezTo>
                <a:lnTo>
                  <a:pt x="2696738" y="5996956"/>
                </a:lnTo>
                <a:lnTo>
                  <a:pt x="2703566" y="6028928"/>
                </a:lnTo>
                <a:lnTo>
                  <a:pt x="2176832" y="5965033"/>
                </a:lnTo>
                <a:lnTo>
                  <a:pt x="1152084" y="5799065"/>
                </a:lnTo>
                <a:lnTo>
                  <a:pt x="1149109" y="5840367"/>
                </a:lnTo>
                <a:lnTo>
                  <a:pt x="1125129" y="5837458"/>
                </a:lnTo>
                <a:lnTo>
                  <a:pt x="1128190" y="5794948"/>
                </a:lnTo>
                <a:lnTo>
                  <a:pt x="248954" y="5652875"/>
                </a:lnTo>
                <a:cubicBezTo>
                  <a:pt x="243555" y="5669855"/>
                  <a:pt x="232749" y="5684602"/>
                  <a:pt x="218177" y="5694856"/>
                </a:cubicBezTo>
                <a:lnTo>
                  <a:pt x="235698" y="5729568"/>
                </a:lnTo>
                <a:lnTo>
                  <a:pt x="206958" y="5726081"/>
                </a:lnTo>
                <a:lnTo>
                  <a:pt x="196647" y="5705654"/>
                </a:lnTo>
                <a:cubicBezTo>
                  <a:pt x="183384" y="5710095"/>
                  <a:pt x="169204" y="5711019"/>
                  <a:pt x="155475" y="5708354"/>
                </a:cubicBezTo>
                <a:lnTo>
                  <a:pt x="151601" y="5719366"/>
                </a:lnTo>
                <a:lnTo>
                  <a:pt x="127102" y="5716395"/>
                </a:lnTo>
                <a:lnTo>
                  <a:pt x="132730" y="5700389"/>
                </a:lnTo>
                <a:cubicBezTo>
                  <a:pt x="121350" y="5694383"/>
                  <a:pt x="111564" y="5685757"/>
                  <a:pt x="104181" y="5675215"/>
                </a:cubicBezTo>
                <a:lnTo>
                  <a:pt x="42859" y="5706176"/>
                </a:lnTo>
                <a:lnTo>
                  <a:pt x="0" y="5700977"/>
                </a:lnTo>
                <a:lnTo>
                  <a:pt x="93584" y="5653751"/>
                </a:lnTo>
                <a:cubicBezTo>
                  <a:pt x="80727" y="5615328"/>
                  <a:pt x="97958" y="5573286"/>
                  <a:pt x="134080" y="5554941"/>
                </a:cubicBezTo>
                <a:cubicBezTo>
                  <a:pt x="163736" y="5539951"/>
                  <a:pt x="199514" y="5544405"/>
                  <a:pt x="224589" y="5566212"/>
                </a:cubicBezTo>
                <a:lnTo>
                  <a:pt x="1147089" y="4774920"/>
                </a:lnTo>
                <a:cubicBezTo>
                  <a:pt x="1145739" y="4772692"/>
                  <a:pt x="1144457" y="4770465"/>
                  <a:pt x="1143242" y="4768170"/>
                </a:cubicBezTo>
                <a:cubicBezTo>
                  <a:pt x="1122891" y="4727783"/>
                  <a:pt x="1139112" y="4678539"/>
                  <a:pt x="1179486" y="4658155"/>
                </a:cubicBezTo>
                <a:cubicBezTo>
                  <a:pt x="1179511" y="4658142"/>
                  <a:pt x="1179537" y="4658129"/>
                  <a:pt x="1179562" y="4658115"/>
                </a:cubicBezTo>
                <a:cubicBezTo>
                  <a:pt x="1219902" y="4637779"/>
                  <a:pt x="1269093" y="4653991"/>
                  <a:pt x="1289434" y="4694332"/>
                </a:cubicBezTo>
                <a:cubicBezTo>
                  <a:pt x="1292367" y="4699921"/>
                  <a:pt x="1294633" y="4705833"/>
                  <a:pt x="1296182" y="4711948"/>
                </a:cubicBezTo>
                <a:lnTo>
                  <a:pt x="2943021" y="4563058"/>
                </a:lnTo>
                <a:cubicBezTo>
                  <a:pt x="2943345" y="4554074"/>
                  <a:pt x="2945153" y="4545212"/>
                  <a:pt x="2948367" y="4536817"/>
                </a:cubicBezTo>
                <a:cubicBezTo>
                  <a:pt x="2964498" y="4494660"/>
                  <a:pt x="3011757" y="4473561"/>
                  <a:pt x="3053914" y="4489692"/>
                </a:cubicBezTo>
                <a:lnTo>
                  <a:pt x="3760435" y="3178970"/>
                </a:lnTo>
                <a:cubicBezTo>
                  <a:pt x="3749919" y="3171248"/>
                  <a:pt x="3741408" y="3161132"/>
                  <a:pt x="3735597" y="3149447"/>
                </a:cubicBezTo>
                <a:cubicBezTo>
                  <a:pt x="3715457" y="3108965"/>
                  <a:pt x="3731945" y="3059824"/>
                  <a:pt x="3772428" y="3039683"/>
                </a:cubicBezTo>
                <a:cubicBezTo>
                  <a:pt x="3812911" y="3019543"/>
                  <a:pt x="3862052" y="3036033"/>
                  <a:pt x="3882192" y="3076515"/>
                </a:cubicBezTo>
                <a:cubicBezTo>
                  <a:pt x="3882868" y="3077864"/>
                  <a:pt x="3883407" y="3079282"/>
                  <a:pt x="3884015" y="3080632"/>
                </a:cubicBezTo>
                <a:lnTo>
                  <a:pt x="5767553" y="2569369"/>
                </a:lnTo>
                <a:cubicBezTo>
                  <a:pt x="5766616" y="2561556"/>
                  <a:pt x="5766811" y="2553647"/>
                  <a:pt x="5768134" y="2545889"/>
                </a:cubicBezTo>
                <a:cubicBezTo>
                  <a:pt x="5775727" y="2501429"/>
                  <a:pt x="5817925" y="2471540"/>
                  <a:pt x="5862382" y="2479130"/>
                </a:cubicBezTo>
                <a:lnTo>
                  <a:pt x="6220097" y="1378043"/>
                </a:lnTo>
                <a:cubicBezTo>
                  <a:pt x="6204270" y="1370227"/>
                  <a:pt x="6191405" y="1357485"/>
                  <a:pt x="6183449" y="1341731"/>
                </a:cubicBezTo>
                <a:cubicBezTo>
                  <a:pt x="6163187" y="1301377"/>
                  <a:pt x="6179399" y="1252235"/>
                  <a:pt x="6219691" y="1231851"/>
                </a:cubicBezTo>
                <a:cubicBezTo>
                  <a:pt x="6246473" y="1218339"/>
                  <a:pt x="6278499" y="1220540"/>
                  <a:pt x="6303182" y="1237589"/>
                </a:cubicBezTo>
                <a:lnTo>
                  <a:pt x="7023404" y="468164"/>
                </a:lnTo>
                <a:cubicBezTo>
                  <a:pt x="7019968" y="463817"/>
                  <a:pt x="7016985" y="459140"/>
                  <a:pt x="7014494" y="454193"/>
                </a:cubicBezTo>
                <a:cubicBezTo>
                  <a:pt x="6994132" y="413817"/>
                  <a:pt x="7010324" y="364589"/>
                  <a:pt x="7050671" y="344178"/>
                </a:cubicBezTo>
                <a:cubicBezTo>
                  <a:pt x="7091045" y="323816"/>
                  <a:pt x="7140275" y="340007"/>
                  <a:pt x="7160686" y="380355"/>
                </a:cubicBezTo>
                <a:cubicBezTo>
                  <a:pt x="7161967" y="382986"/>
                  <a:pt x="7163115" y="385619"/>
                  <a:pt x="7164128" y="388319"/>
                </a:cubicBezTo>
                <a:close/>
              </a:path>
            </a:pathLst>
          </a:custGeom>
          <a:solidFill>
            <a:srgbClr val="EF8735">
              <a:alpha val="784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662734" y="1615306"/>
            <a:ext cx="1247202" cy="1015663"/>
          </a:xfrm>
          <a:prstGeom prst="rect">
            <a:avLst/>
          </a:prstGeom>
          <a:gradFill>
            <a:gsLst>
              <a:gs pos="0">
                <a:srgbClr val="FFFFFF">
                  <a:alpha val="87843"/>
                </a:srgbClr>
              </a:gs>
              <a:gs pos="99000">
                <a:srgbClr val="FFFFFF">
                  <a:alpha val="12941"/>
                </a:srgbClr>
              </a:gs>
              <a:gs pos="100000">
                <a:srgbClr val="FFFFFF">
                  <a:alpha val="1294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8735"/>
              </a:buClr>
              <a:buSzPts val="6000"/>
              <a:buFont typeface="Impact"/>
              <a:buNone/>
            </a:pPr>
            <a:r>
              <a:rPr lang="en-US" sz="6000" b="1" i="0" u="none" strike="noStrike" cap="none" dirty="0">
                <a:solidFill>
                  <a:srgbClr val="EF8735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6000" b="1" i="0" u="none" strike="noStrike" cap="none" dirty="0">
              <a:solidFill>
                <a:srgbClr val="EF873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62734" y="2804602"/>
            <a:ext cx="50799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A23"/>
              </a:buClr>
              <a:buSzPts val="5400"/>
              <a:buFont typeface="Arial"/>
              <a:buNone/>
            </a:pPr>
            <a:r>
              <a:rPr lang="en-US" sz="5400" b="1" dirty="0">
                <a:solidFill>
                  <a:srgbClr val="002A23"/>
                </a:solidFill>
              </a:rPr>
              <a:t>Methodology</a:t>
            </a:r>
            <a:endParaRPr sz="5400" b="1" dirty="0">
              <a:solidFill>
                <a:srgbClr val="002A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5" descr="徽标, 公司名称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7979" y="-781786"/>
            <a:ext cx="4394322" cy="310525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3</a:t>
            </a:fld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 descr="徽标, 公司名称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4813" y="-781786"/>
            <a:ext cx="4394322" cy="31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687962">
            <a:off x="158319" y="189357"/>
            <a:ext cx="951110" cy="8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838874" y="522057"/>
            <a:ext cx="832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01</a:t>
            </a:r>
            <a:r>
              <a:rPr lang="en-US" sz="3200" b="1" dirty="0">
                <a:solidFill>
                  <a:schemeClr val="dk1"/>
                </a:solidFill>
              </a:rPr>
              <a:t> Methodology – Data Preprocessing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4</a:t>
            </a:fld>
            <a:endParaRPr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90FE6-4E5F-9231-A35C-D758F05DC2CD}"/>
              </a:ext>
            </a:extLst>
          </p:cNvPr>
          <p:cNvSpPr txBox="1"/>
          <p:nvPr/>
        </p:nvSpPr>
        <p:spPr>
          <a:xfrm>
            <a:off x="2953554" y="2546444"/>
            <a:ext cx="6284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1. Dataset Splits for Each Language Setting</a:t>
            </a:r>
            <a:endParaRPr lang="en-KH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0CC96-86D3-7039-D14A-71B921203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723" y="2944394"/>
            <a:ext cx="9188553" cy="1880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 descr="徽标, 公司名称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4813" y="-781786"/>
            <a:ext cx="4394322" cy="31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687962">
            <a:off x="158319" y="189357"/>
            <a:ext cx="951110" cy="8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838874" y="522057"/>
            <a:ext cx="832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01</a:t>
            </a:r>
            <a:r>
              <a:rPr lang="en-US" sz="3200" b="1" dirty="0">
                <a:solidFill>
                  <a:schemeClr val="dk1"/>
                </a:solidFill>
              </a:rPr>
              <a:t> Methodology – Data Preprocessing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5</a:t>
            </a:fld>
            <a:endParaRPr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90FE6-4E5F-9231-A35C-D758F05DC2CD}"/>
              </a:ext>
            </a:extLst>
          </p:cNvPr>
          <p:cNvSpPr txBox="1"/>
          <p:nvPr/>
        </p:nvSpPr>
        <p:spPr>
          <a:xfrm>
            <a:off x="1154684" y="5426077"/>
            <a:ext cx="42163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Figure 1. Label Distribution Before Undersampling</a:t>
            </a:r>
            <a:endParaRPr lang="en-KH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0A9020-5246-9F81-FE0C-A8E578B7C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74" y="1720001"/>
            <a:ext cx="45720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439628-7A7E-80D9-2F50-A4C7C4EC88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1800" y="1720001"/>
            <a:ext cx="4572000" cy="365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1E5EF-F51D-F6CC-7D2F-112DF3BBA9CF}"/>
              </a:ext>
            </a:extLst>
          </p:cNvPr>
          <p:cNvSpPr txBox="1"/>
          <p:nvPr/>
        </p:nvSpPr>
        <p:spPr>
          <a:xfrm>
            <a:off x="7279108" y="5426077"/>
            <a:ext cx="42163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Figure 2. Label Distribution After Undersampling</a:t>
            </a:r>
            <a:endParaRPr lang="en-KH" sz="1200" b="1" dirty="0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74D46F4E-F917-E997-CF1E-AF06A1620915}"/>
              </a:ext>
            </a:extLst>
          </p:cNvPr>
          <p:cNvSpPr/>
          <p:nvPr/>
        </p:nvSpPr>
        <p:spPr>
          <a:xfrm>
            <a:off x="5696689" y="3258646"/>
            <a:ext cx="640751" cy="240323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4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 descr="徽标, 公司名称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4813" y="-781786"/>
            <a:ext cx="4394322" cy="31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687962">
            <a:off x="158319" y="189357"/>
            <a:ext cx="951110" cy="8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838874" y="522057"/>
            <a:ext cx="832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01</a:t>
            </a:r>
            <a:r>
              <a:rPr lang="en-US" sz="3200" b="1" dirty="0">
                <a:solidFill>
                  <a:schemeClr val="dk1"/>
                </a:solidFill>
              </a:rPr>
              <a:t> Methodology – Supervised Approach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6</a:t>
            </a:fld>
            <a:endParaRPr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DD0D9-5FCD-AEF1-4BE1-3137DD779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731" y="2920323"/>
            <a:ext cx="9328844" cy="21331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B82DB5-8C0C-0D28-59EA-B215E38A6818}"/>
              </a:ext>
            </a:extLst>
          </p:cNvPr>
          <p:cNvSpPr txBox="1"/>
          <p:nvPr/>
        </p:nvSpPr>
        <p:spPr>
          <a:xfrm>
            <a:off x="2953554" y="2546444"/>
            <a:ext cx="6284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2. Supervised Models and Language Settings</a:t>
            </a:r>
            <a:endParaRPr lang="en-KH" b="1" dirty="0"/>
          </a:p>
        </p:txBody>
      </p:sp>
    </p:spTree>
    <p:extLst>
      <p:ext uri="{BB962C8B-B14F-4D97-AF65-F5344CB8AC3E}">
        <p14:creationId xmlns:p14="http://schemas.microsoft.com/office/powerpoint/2010/main" val="324950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 descr="徽标, 公司名称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4813" y="-781786"/>
            <a:ext cx="4394322" cy="31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687962">
            <a:off x="158319" y="189357"/>
            <a:ext cx="951110" cy="8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838874" y="522057"/>
            <a:ext cx="832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01</a:t>
            </a:r>
            <a:r>
              <a:rPr lang="en-US" sz="3200" b="1" dirty="0">
                <a:solidFill>
                  <a:schemeClr val="dk1"/>
                </a:solidFill>
              </a:rPr>
              <a:t> Methodology – Zero-Shot Approach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7</a:t>
            </a:fld>
            <a:endParaRPr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9C961D-44D7-2B71-CF4E-B3FB3B294A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1733" y="4179905"/>
            <a:ext cx="7728529" cy="1547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07058-0B86-DF71-1420-3B64C1651C4D}"/>
              </a:ext>
            </a:extLst>
          </p:cNvPr>
          <p:cNvSpPr txBox="1"/>
          <p:nvPr/>
        </p:nvSpPr>
        <p:spPr>
          <a:xfrm>
            <a:off x="2593783" y="2750646"/>
            <a:ext cx="6284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Figure 3. </a:t>
            </a:r>
            <a:r>
              <a:rPr lang="en-US" b="1" dirty="0" err="1"/>
              <a:t>FourierGPT</a:t>
            </a:r>
            <a:r>
              <a:rPr lang="en-US" b="1" dirty="0"/>
              <a:t> Process</a:t>
            </a:r>
            <a:endParaRPr lang="en-KH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CA483-3AFB-CFF4-5918-DE76227A7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695" y="1742072"/>
            <a:ext cx="10654609" cy="8651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7874FB-F5B3-367B-4B86-C589356CFE37}"/>
              </a:ext>
            </a:extLst>
          </p:cNvPr>
          <p:cNvSpPr txBox="1"/>
          <p:nvPr/>
        </p:nvSpPr>
        <p:spPr>
          <a:xfrm>
            <a:off x="2746180" y="3777429"/>
            <a:ext cx="6284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3. Zero-Shot Models and Scoring Setup</a:t>
            </a:r>
            <a:endParaRPr lang="en-KH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135C24-B431-A528-D9EC-9EA7D1BCD2E5}"/>
              </a:ext>
            </a:extLst>
          </p:cNvPr>
          <p:cNvCxnSpPr>
            <a:cxnSpLocks/>
          </p:cNvCxnSpPr>
          <p:nvPr/>
        </p:nvCxnSpPr>
        <p:spPr>
          <a:xfrm>
            <a:off x="768695" y="3429000"/>
            <a:ext cx="1065460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11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0" descr="建筑与房屋的城市空拍图&#10;&#10;描述已自动生成"/>
          <p:cNvPicPr preferRelativeResize="0"/>
          <p:nvPr/>
        </p:nvPicPr>
        <p:blipFill rotWithShape="1">
          <a:blip r:embed="rId3">
            <a:alphaModFix/>
          </a:blip>
          <a:srcRect t="15745"/>
          <a:stretch/>
        </p:blipFill>
        <p:spPr>
          <a:xfrm>
            <a:off x="0" y="0"/>
            <a:ext cx="12191980" cy="685671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65" name="Google Shape;265;p20"/>
          <p:cNvSpPr/>
          <p:nvPr/>
        </p:nvSpPr>
        <p:spPr>
          <a:xfrm>
            <a:off x="-20" y="-6505"/>
            <a:ext cx="12192000" cy="6856718"/>
          </a:xfrm>
          <a:prstGeom prst="rect">
            <a:avLst/>
          </a:prstGeom>
          <a:solidFill>
            <a:schemeClr val="lt1">
              <a:alpha val="9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10998208" y="5929327"/>
            <a:ext cx="807393" cy="650117"/>
          </a:xfrm>
          <a:custGeom>
            <a:avLst/>
            <a:gdLst/>
            <a:ahLst/>
            <a:cxnLst/>
            <a:rect l="l" t="t" r="r" b="b"/>
            <a:pathLst>
              <a:path w="1014227" h="816662" extrusionOk="0">
                <a:moveTo>
                  <a:pt x="489520" y="484795"/>
                </a:moveTo>
                <a:lnTo>
                  <a:pt x="489520" y="92432"/>
                </a:lnTo>
                <a:cubicBezTo>
                  <a:pt x="487570" y="65014"/>
                  <a:pt x="464820" y="43722"/>
                  <a:pt x="437323" y="43584"/>
                </a:cubicBezTo>
                <a:lnTo>
                  <a:pt x="438505" y="43584"/>
                </a:lnTo>
                <a:cubicBezTo>
                  <a:pt x="302734" y="41457"/>
                  <a:pt x="167397" y="27275"/>
                  <a:pt x="34127" y="1236"/>
                </a:cubicBezTo>
                <a:cubicBezTo>
                  <a:pt x="23097" y="-2388"/>
                  <a:pt x="10983" y="1138"/>
                  <a:pt x="3597" y="10099"/>
                </a:cubicBezTo>
                <a:cubicBezTo>
                  <a:pt x="-2903" y="21130"/>
                  <a:pt x="-145" y="29796"/>
                  <a:pt x="3597" y="42796"/>
                </a:cubicBezTo>
                <a:cubicBezTo>
                  <a:pt x="7339" y="55796"/>
                  <a:pt x="23294" y="111342"/>
                  <a:pt x="23294" y="111342"/>
                </a:cubicBezTo>
                <a:cubicBezTo>
                  <a:pt x="33733" y="158220"/>
                  <a:pt x="96172" y="169447"/>
                  <a:pt x="135960" y="177917"/>
                </a:cubicBezTo>
                <a:lnTo>
                  <a:pt x="313233" y="216129"/>
                </a:lnTo>
                <a:cubicBezTo>
                  <a:pt x="398520" y="235826"/>
                  <a:pt x="421959" y="301220"/>
                  <a:pt x="421959" y="388871"/>
                </a:cubicBezTo>
                <a:lnTo>
                  <a:pt x="421959" y="467659"/>
                </a:lnTo>
                <a:cubicBezTo>
                  <a:pt x="421959" y="536007"/>
                  <a:pt x="410535" y="580128"/>
                  <a:pt x="365232" y="582098"/>
                </a:cubicBezTo>
                <a:cubicBezTo>
                  <a:pt x="307520" y="584855"/>
                  <a:pt x="265763" y="527341"/>
                  <a:pt x="243308" y="477508"/>
                </a:cubicBezTo>
                <a:cubicBezTo>
                  <a:pt x="242678" y="476542"/>
                  <a:pt x="242225" y="475479"/>
                  <a:pt x="241930" y="474356"/>
                </a:cubicBezTo>
                <a:lnTo>
                  <a:pt x="241930" y="472583"/>
                </a:lnTo>
                <a:cubicBezTo>
                  <a:pt x="239960" y="468053"/>
                  <a:pt x="238187" y="463917"/>
                  <a:pt x="236611" y="459780"/>
                </a:cubicBezTo>
                <a:cubicBezTo>
                  <a:pt x="221445" y="422159"/>
                  <a:pt x="187566" y="339629"/>
                  <a:pt x="187566" y="339629"/>
                </a:cubicBezTo>
                <a:cubicBezTo>
                  <a:pt x="185479" y="332164"/>
                  <a:pt x="181460" y="325369"/>
                  <a:pt x="175945" y="319932"/>
                </a:cubicBezTo>
                <a:cubicBezTo>
                  <a:pt x="169465" y="315185"/>
                  <a:pt x="161527" y="312802"/>
                  <a:pt x="153490" y="313235"/>
                </a:cubicBezTo>
                <a:lnTo>
                  <a:pt x="94400" y="313235"/>
                </a:lnTo>
                <a:lnTo>
                  <a:pt x="172005" y="581507"/>
                </a:lnTo>
                <a:cubicBezTo>
                  <a:pt x="187763" y="636265"/>
                  <a:pt x="207066" y="699689"/>
                  <a:pt x="250793" y="739083"/>
                </a:cubicBezTo>
                <a:cubicBezTo>
                  <a:pt x="303975" y="789310"/>
                  <a:pt x="390839" y="816491"/>
                  <a:pt x="506853" y="816491"/>
                </a:cubicBezTo>
                <a:cubicBezTo>
                  <a:pt x="622868" y="816491"/>
                  <a:pt x="709337" y="789310"/>
                  <a:pt x="762913" y="739083"/>
                </a:cubicBezTo>
                <a:cubicBezTo>
                  <a:pt x="806049" y="698507"/>
                  <a:pt x="825550" y="635279"/>
                  <a:pt x="841701" y="581507"/>
                </a:cubicBezTo>
                <a:lnTo>
                  <a:pt x="918716" y="313235"/>
                </a:lnTo>
                <a:lnTo>
                  <a:pt x="859625" y="313235"/>
                </a:lnTo>
                <a:cubicBezTo>
                  <a:pt x="851589" y="312861"/>
                  <a:pt x="843671" y="315224"/>
                  <a:pt x="837171" y="319932"/>
                </a:cubicBezTo>
                <a:cubicBezTo>
                  <a:pt x="831754" y="325427"/>
                  <a:pt x="827815" y="332203"/>
                  <a:pt x="825746" y="339629"/>
                </a:cubicBezTo>
                <a:cubicBezTo>
                  <a:pt x="825746" y="339629"/>
                  <a:pt x="792065" y="422159"/>
                  <a:pt x="776898" y="459780"/>
                </a:cubicBezTo>
                <a:cubicBezTo>
                  <a:pt x="774928" y="463917"/>
                  <a:pt x="773352" y="468053"/>
                  <a:pt x="771580" y="472583"/>
                </a:cubicBezTo>
                <a:lnTo>
                  <a:pt x="771580" y="474356"/>
                </a:lnTo>
                <a:cubicBezTo>
                  <a:pt x="771206" y="475439"/>
                  <a:pt x="770733" y="476503"/>
                  <a:pt x="770201" y="477508"/>
                </a:cubicBezTo>
                <a:cubicBezTo>
                  <a:pt x="747549" y="527341"/>
                  <a:pt x="705595" y="584855"/>
                  <a:pt x="647883" y="582098"/>
                </a:cubicBezTo>
                <a:cubicBezTo>
                  <a:pt x="602580" y="580128"/>
                  <a:pt x="591353" y="536007"/>
                  <a:pt x="591353" y="467659"/>
                </a:cubicBezTo>
                <a:lnTo>
                  <a:pt x="591353" y="388871"/>
                </a:lnTo>
                <a:cubicBezTo>
                  <a:pt x="591353" y="301220"/>
                  <a:pt x="614595" y="234841"/>
                  <a:pt x="700277" y="216129"/>
                </a:cubicBezTo>
                <a:lnTo>
                  <a:pt x="877549" y="177917"/>
                </a:lnTo>
                <a:cubicBezTo>
                  <a:pt x="916943" y="169447"/>
                  <a:pt x="979776" y="158220"/>
                  <a:pt x="990413" y="111342"/>
                </a:cubicBezTo>
                <a:cubicBezTo>
                  <a:pt x="990413" y="111342"/>
                  <a:pt x="1006958" y="55993"/>
                  <a:pt x="1010110" y="42796"/>
                </a:cubicBezTo>
                <a:cubicBezTo>
                  <a:pt x="1013261" y="29599"/>
                  <a:pt x="1016807" y="21130"/>
                  <a:pt x="1010110" y="10099"/>
                </a:cubicBezTo>
                <a:cubicBezTo>
                  <a:pt x="1002723" y="1138"/>
                  <a:pt x="990609" y="-2388"/>
                  <a:pt x="979579" y="1236"/>
                </a:cubicBezTo>
                <a:cubicBezTo>
                  <a:pt x="845128" y="27295"/>
                  <a:pt x="708609" y="41260"/>
                  <a:pt x="571656" y="42994"/>
                </a:cubicBezTo>
                <a:lnTo>
                  <a:pt x="572838" y="42994"/>
                </a:lnTo>
                <a:cubicBezTo>
                  <a:pt x="545301" y="43033"/>
                  <a:pt x="522512" y="64365"/>
                  <a:pt x="520641" y="91842"/>
                </a:cubicBezTo>
                <a:lnTo>
                  <a:pt x="520641" y="484204"/>
                </a:lnTo>
                <a:cubicBezTo>
                  <a:pt x="521607" y="492851"/>
                  <a:pt x="515382" y="500651"/>
                  <a:pt x="506735" y="501617"/>
                </a:cubicBezTo>
                <a:cubicBezTo>
                  <a:pt x="498088" y="502601"/>
                  <a:pt x="490288" y="496377"/>
                  <a:pt x="489323" y="487730"/>
                </a:cubicBezTo>
                <a:cubicBezTo>
                  <a:pt x="489185" y="486548"/>
                  <a:pt x="489185" y="485366"/>
                  <a:pt x="489323" y="484204"/>
                </a:cubicBezTo>
              </a:path>
            </a:pathLst>
          </a:custGeom>
          <a:solidFill>
            <a:srgbClr val="EF8735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10748424" y="4673281"/>
            <a:ext cx="1298255" cy="1184944"/>
          </a:xfrm>
          <a:custGeom>
            <a:avLst/>
            <a:gdLst/>
            <a:ahLst/>
            <a:cxnLst/>
            <a:rect l="l" t="t" r="r" b="b"/>
            <a:pathLst>
              <a:path w="1630836" h="1488498" extrusionOk="0">
                <a:moveTo>
                  <a:pt x="827913" y="52539"/>
                </a:moveTo>
                <a:cubicBezTo>
                  <a:pt x="827913" y="52539"/>
                  <a:pt x="707565" y="119902"/>
                  <a:pt x="664232" y="210114"/>
                </a:cubicBezTo>
                <a:cubicBezTo>
                  <a:pt x="645914" y="249508"/>
                  <a:pt x="656550" y="273341"/>
                  <a:pt x="726278" y="229811"/>
                </a:cubicBezTo>
                <a:cubicBezTo>
                  <a:pt x="819207" y="170898"/>
                  <a:pt x="918263" y="122286"/>
                  <a:pt x="1021731" y="84842"/>
                </a:cubicBezTo>
                <a:cubicBezTo>
                  <a:pt x="1139913" y="43478"/>
                  <a:pt x="1354018" y="-6749"/>
                  <a:pt x="1369382" y="539"/>
                </a:cubicBezTo>
                <a:cubicBezTo>
                  <a:pt x="1375685" y="3691"/>
                  <a:pt x="1376276" y="15903"/>
                  <a:pt x="1363670" y="27130"/>
                </a:cubicBezTo>
                <a:cubicBezTo>
                  <a:pt x="1059549" y="306629"/>
                  <a:pt x="1026852" y="514826"/>
                  <a:pt x="1109777" y="547523"/>
                </a:cubicBezTo>
                <a:cubicBezTo>
                  <a:pt x="1150549" y="563871"/>
                  <a:pt x="1219685" y="554614"/>
                  <a:pt x="1281337" y="534325"/>
                </a:cubicBezTo>
                <a:cubicBezTo>
                  <a:pt x="1342988" y="514038"/>
                  <a:pt x="1403064" y="488235"/>
                  <a:pt x="1472396" y="486068"/>
                </a:cubicBezTo>
                <a:cubicBezTo>
                  <a:pt x="1634700" y="481144"/>
                  <a:pt x="1702654" y="789007"/>
                  <a:pt x="1527154" y="1080521"/>
                </a:cubicBezTo>
                <a:cubicBezTo>
                  <a:pt x="1428669" y="1244400"/>
                  <a:pt x="1167291" y="1452399"/>
                  <a:pt x="1148579" y="1444717"/>
                </a:cubicBezTo>
                <a:cubicBezTo>
                  <a:pt x="1140110" y="1441172"/>
                  <a:pt x="1137155" y="1432111"/>
                  <a:pt x="1140898" y="1416945"/>
                </a:cubicBezTo>
                <a:cubicBezTo>
                  <a:pt x="1143261" y="1406899"/>
                  <a:pt x="1237215" y="1200279"/>
                  <a:pt x="1162761" y="1167384"/>
                </a:cubicBezTo>
                <a:cubicBezTo>
                  <a:pt x="1151140" y="1162264"/>
                  <a:pt x="1121989" y="1170536"/>
                  <a:pt x="1094610" y="1236127"/>
                </a:cubicBezTo>
                <a:cubicBezTo>
                  <a:pt x="1058958" y="1321021"/>
                  <a:pt x="1031776" y="1336581"/>
                  <a:pt x="1017398" y="1333036"/>
                </a:cubicBezTo>
                <a:cubicBezTo>
                  <a:pt x="1003019" y="1329490"/>
                  <a:pt x="1007746" y="1306051"/>
                  <a:pt x="1010307" y="1290294"/>
                </a:cubicBezTo>
                <a:cubicBezTo>
                  <a:pt x="1012868" y="1274536"/>
                  <a:pt x="1015822" y="1261142"/>
                  <a:pt x="1006762" y="1266854"/>
                </a:cubicBezTo>
                <a:cubicBezTo>
                  <a:pt x="997701" y="1272566"/>
                  <a:pt x="914580" y="1366521"/>
                  <a:pt x="888580" y="1365339"/>
                </a:cubicBezTo>
                <a:cubicBezTo>
                  <a:pt x="878929" y="1364354"/>
                  <a:pt x="873019" y="1354111"/>
                  <a:pt x="879125" y="1340127"/>
                </a:cubicBezTo>
                <a:cubicBezTo>
                  <a:pt x="885231" y="1326142"/>
                  <a:pt x="891337" y="1307430"/>
                  <a:pt x="891337" y="1307430"/>
                </a:cubicBezTo>
                <a:cubicBezTo>
                  <a:pt x="891337" y="1307430"/>
                  <a:pt x="747156" y="1447475"/>
                  <a:pt x="570869" y="1480960"/>
                </a:cubicBezTo>
                <a:cubicBezTo>
                  <a:pt x="557869" y="1483717"/>
                  <a:pt x="523005" y="1492187"/>
                  <a:pt x="511778" y="1486278"/>
                </a:cubicBezTo>
                <a:cubicBezTo>
                  <a:pt x="504766" y="1481137"/>
                  <a:pt x="503249" y="1471269"/>
                  <a:pt x="508390" y="1464257"/>
                </a:cubicBezTo>
                <a:cubicBezTo>
                  <a:pt x="509336" y="1462957"/>
                  <a:pt x="510478" y="1461814"/>
                  <a:pt x="511778" y="1460868"/>
                </a:cubicBezTo>
                <a:cubicBezTo>
                  <a:pt x="523202" y="1453187"/>
                  <a:pt x="709929" y="1356672"/>
                  <a:pt x="790686" y="1220764"/>
                </a:cubicBezTo>
                <a:cubicBezTo>
                  <a:pt x="815308" y="1179400"/>
                  <a:pt x="815701" y="1158324"/>
                  <a:pt x="809202" y="1147294"/>
                </a:cubicBezTo>
                <a:cubicBezTo>
                  <a:pt x="792853" y="1119521"/>
                  <a:pt x="713278" y="1147294"/>
                  <a:pt x="661277" y="1169354"/>
                </a:cubicBezTo>
                <a:cubicBezTo>
                  <a:pt x="609278" y="1191415"/>
                  <a:pt x="530884" y="1237112"/>
                  <a:pt x="431415" y="1253854"/>
                </a:cubicBezTo>
                <a:cubicBezTo>
                  <a:pt x="308112" y="1275127"/>
                  <a:pt x="161173" y="1237505"/>
                  <a:pt x="85143" y="1142960"/>
                </a:cubicBezTo>
                <a:cubicBezTo>
                  <a:pt x="-2508" y="1033643"/>
                  <a:pt x="-7827" y="926294"/>
                  <a:pt x="4779" y="817568"/>
                </a:cubicBezTo>
                <a:cubicBezTo>
                  <a:pt x="44173" y="476023"/>
                  <a:pt x="369763" y="259553"/>
                  <a:pt x="483021" y="189827"/>
                </a:cubicBezTo>
                <a:cubicBezTo>
                  <a:pt x="619717" y="105721"/>
                  <a:pt x="822398" y="18069"/>
                  <a:pt x="837565" y="24569"/>
                </a:cubicBezTo>
                <a:cubicBezTo>
                  <a:pt x="845444" y="27721"/>
                  <a:pt x="848989" y="39736"/>
                  <a:pt x="827717" y="52342"/>
                </a:cubicBezTo>
              </a:path>
            </a:pathLst>
          </a:custGeom>
          <a:solidFill>
            <a:srgbClr val="EF8735">
              <a:alpha val="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718239" y="2673852"/>
            <a:ext cx="581257" cy="1099198"/>
          </a:xfrm>
          <a:custGeom>
            <a:avLst/>
            <a:gdLst/>
            <a:ahLst/>
            <a:cxnLst/>
            <a:rect l="l" t="t" r="r" b="b"/>
            <a:pathLst>
              <a:path w="581257" h="1099198" extrusionOk="0">
                <a:moveTo>
                  <a:pt x="23709" y="1099526"/>
                </a:moveTo>
                <a:lnTo>
                  <a:pt x="498233" y="1027712"/>
                </a:lnTo>
                <a:lnTo>
                  <a:pt x="581724" y="2575"/>
                </a:lnTo>
                <a:cubicBezTo>
                  <a:pt x="579180" y="1967"/>
                  <a:pt x="576675" y="1216"/>
                  <a:pt x="574213" y="328"/>
                </a:cubicBezTo>
                <a:lnTo>
                  <a:pt x="466" y="1065264"/>
                </a:lnTo>
                <a:cubicBezTo>
                  <a:pt x="8277" y="1071311"/>
                  <a:pt x="14658" y="1079002"/>
                  <a:pt x="19159" y="1087795"/>
                </a:cubicBezTo>
                <a:cubicBezTo>
                  <a:pt x="21023" y="1091561"/>
                  <a:pt x="22547" y="1095486"/>
                  <a:pt x="23709" y="1099526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2668011" y="512763"/>
            <a:ext cx="8623455" cy="6093316"/>
          </a:xfrm>
          <a:custGeom>
            <a:avLst/>
            <a:gdLst/>
            <a:ahLst/>
            <a:cxnLst/>
            <a:rect l="l" t="t" r="r" b="b"/>
            <a:pathLst>
              <a:path w="9707742" h="6859471" extrusionOk="0">
                <a:moveTo>
                  <a:pt x="9373120" y="672720"/>
                </a:moveTo>
                <a:cubicBezTo>
                  <a:pt x="9356564" y="639932"/>
                  <a:pt x="9316600" y="626775"/>
                  <a:pt x="9283818" y="643320"/>
                </a:cubicBezTo>
                <a:cubicBezTo>
                  <a:pt x="9283763" y="643325"/>
                  <a:pt x="9283763" y="643331"/>
                  <a:pt x="9283763" y="643336"/>
                </a:cubicBezTo>
                <a:cubicBezTo>
                  <a:pt x="9277349" y="646604"/>
                  <a:pt x="9271483" y="650880"/>
                  <a:pt x="9266440" y="656000"/>
                </a:cubicBezTo>
                <a:lnTo>
                  <a:pt x="8579544" y="100562"/>
                </a:lnTo>
                <a:cubicBezTo>
                  <a:pt x="8591056" y="81090"/>
                  <a:pt x="8591823" y="57101"/>
                  <a:pt x="8581627" y="36916"/>
                </a:cubicBezTo>
                <a:cubicBezTo>
                  <a:pt x="8565126" y="4139"/>
                  <a:pt x="8525162" y="-9062"/>
                  <a:pt x="8492434" y="7434"/>
                </a:cubicBezTo>
                <a:cubicBezTo>
                  <a:pt x="8492380" y="7450"/>
                  <a:pt x="8492380" y="7461"/>
                  <a:pt x="8492325" y="7477"/>
                </a:cubicBezTo>
                <a:cubicBezTo>
                  <a:pt x="8468478" y="19516"/>
                  <a:pt x="8454170" y="44640"/>
                  <a:pt x="8455924" y="71288"/>
                </a:cubicBezTo>
                <a:lnTo>
                  <a:pt x="6950783" y="398290"/>
                </a:lnTo>
                <a:cubicBezTo>
                  <a:pt x="6949960" y="396097"/>
                  <a:pt x="6949028" y="393959"/>
                  <a:pt x="6947987" y="391822"/>
                </a:cubicBezTo>
                <a:cubicBezTo>
                  <a:pt x="6931409" y="359050"/>
                  <a:pt x="6891423" y="345899"/>
                  <a:pt x="6858630" y="362438"/>
                </a:cubicBezTo>
                <a:cubicBezTo>
                  <a:pt x="6825859" y="379016"/>
                  <a:pt x="6812707" y="419001"/>
                  <a:pt x="6829246" y="451795"/>
                </a:cubicBezTo>
                <a:cubicBezTo>
                  <a:pt x="6831269" y="455813"/>
                  <a:pt x="6833692" y="459612"/>
                  <a:pt x="6836483" y="463143"/>
                </a:cubicBezTo>
                <a:lnTo>
                  <a:pt x="6251497" y="1088092"/>
                </a:lnTo>
                <a:cubicBezTo>
                  <a:pt x="6231449" y="1074245"/>
                  <a:pt x="6205437" y="1072457"/>
                  <a:pt x="6183684" y="1083432"/>
                </a:cubicBezTo>
                <a:cubicBezTo>
                  <a:pt x="6150957" y="1099988"/>
                  <a:pt x="6137789" y="1139903"/>
                  <a:pt x="6154246" y="1172680"/>
                </a:cubicBezTo>
                <a:cubicBezTo>
                  <a:pt x="6160709" y="1185475"/>
                  <a:pt x="6171158" y="1195825"/>
                  <a:pt x="6184013" y="1202173"/>
                </a:cubicBezTo>
                <a:lnTo>
                  <a:pt x="5893467" y="2096509"/>
                </a:lnTo>
                <a:cubicBezTo>
                  <a:pt x="5857357" y="2090344"/>
                  <a:pt x="5823083" y="2114620"/>
                  <a:pt x="5816916" y="2150732"/>
                </a:cubicBezTo>
                <a:cubicBezTo>
                  <a:pt x="5815841" y="2157033"/>
                  <a:pt x="5815682" y="2163457"/>
                  <a:pt x="5816444" y="2169803"/>
                </a:cubicBezTo>
                <a:lnTo>
                  <a:pt x="4286579" y="2585066"/>
                </a:lnTo>
                <a:cubicBezTo>
                  <a:pt x="4286085" y="2583969"/>
                  <a:pt x="4285647" y="2582818"/>
                  <a:pt x="4285098" y="2581722"/>
                </a:cubicBezTo>
                <a:cubicBezTo>
                  <a:pt x="4268740" y="2548841"/>
                  <a:pt x="4228826" y="2535448"/>
                  <a:pt x="4195944" y="2551806"/>
                </a:cubicBezTo>
                <a:cubicBezTo>
                  <a:pt x="4163063" y="2568165"/>
                  <a:pt x="4149671" y="2608079"/>
                  <a:pt x="4166029" y="2640960"/>
                </a:cubicBezTo>
                <a:cubicBezTo>
                  <a:pt x="4170749" y="2650450"/>
                  <a:pt x="4177662" y="2658667"/>
                  <a:pt x="4186203" y="2664939"/>
                </a:cubicBezTo>
                <a:lnTo>
                  <a:pt x="3612346" y="3729546"/>
                </a:lnTo>
                <a:cubicBezTo>
                  <a:pt x="3578105" y="3716444"/>
                  <a:pt x="3539720" y="3733581"/>
                  <a:pt x="3526618" y="3767822"/>
                </a:cubicBezTo>
                <a:cubicBezTo>
                  <a:pt x="3524008" y="3774641"/>
                  <a:pt x="3522539" y="3781839"/>
                  <a:pt x="3522276" y="3789136"/>
                </a:cubicBezTo>
                <a:lnTo>
                  <a:pt x="2184665" y="3910069"/>
                </a:lnTo>
                <a:cubicBezTo>
                  <a:pt x="2183406" y="3905102"/>
                  <a:pt x="2181566" y="3900300"/>
                  <a:pt x="2179183" y="3895761"/>
                </a:cubicBezTo>
                <a:cubicBezTo>
                  <a:pt x="2162662" y="3862995"/>
                  <a:pt x="2122708" y="3849827"/>
                  <a:pt x="2089942" y="3866344"/>
                </a:cubicBezTo>
                <a:cubicBezTo>
                  <a:pt x="2089922" y="3866355"/>
                  <a:pt x="2089901" y="3866366"/>
                  <a:pt x="2089881" y="3866377"/>
                </a:cubicBezTo>
                <a:cubicBezTo>
                  <a:pt x="2057088" y="3882933"/>
                  <a:pt x="2043912" y="3922930"/>
                  <a:pt x="2060442" y="3955734"/>
                </a:cubicBezTo>
                <a:cubicBezTo>
                  <a:pt x="2061429" y="3957598"/>
                  <a:pt x="2062470" y="3959407"/>
                  <a:pt x="2063567" y="3961216"/>
                </a:cubicBezTo>
                <a:lnTo>
                  <a:pt x="1314285" y="4603927"/>
                </a:lnTo>
                <a:cubicBezTo>
                  <a:pt x="1293919" y="4586215"/>
                  <a:pt x="1264859" y="4582597"/>
                  <a:pt x="1240771" y="4594773"/>
                </a:cubicBezTo>
                <a:cubicBezTo>
                  <a:pt x="1211432" y="4609673"/>
                  <a:pt x="1197436" y="4643820"/>
                  <a:pt x="1207879" y="4675029"/>
                </a:cubicBezTo>
                <a:lnTo>
                  <a:pt x="37469" y="5265661"/>
                </a:lnTo>
                <a:lnTo>
                  <a:pt x="466" y="5251134"/>
                </a:lnTo>
                <a:lnTo>
                  <a:pt x="722447" y="6011489"/>
                </a:lnTo>
                <a:cubicBezTo>
                  <a:pt x="706790" y="6031740"/>
                  <a:pt x="704148" y="6059177"/>
                  <a:pt x="715649" y="6082043"/>
                </a:cubicBezTo>
                <a:cubicBezTo>
                  <a:pt x="732227" y="6114815"/>
                  <a:pt x="772213" y="6127966"/>
                  <a:pt x="805006" y="6111426"/>
                </a:cubicBezTo>
                <a:lnTo>
                  <a:pt x="806267" y="6110714"/>
                </a:lnTo>
                <a:lnTo>
                  <a:pt x="1363623" y="6688354"/>
                </a:lnTo>
                <a:cubicBezTo>
                  <a:pt x="1345955" y="6708719"/>
                  <a:pt x="1342359" y="6737752"/>
                  <a:pt x="1354523" y="6761813"/>
                </a:cubicBezTo>
                <a:cubicBezTo>
                  <a:pt x="1371018" y="6794590"/>
                  <a:pt x="1410966" y="6807791"/>
                  <a:pt x="1443743" y="6791295"/>
                </a:cubicBezTo>
                <a:cubicBezTo>
                  <a:pt x="1443770" y="6791279"/>
                  <a:pt x="1443798" y="6791268"/>
                  <a:pt x="1443825" y="6791251"/>
                </a:cubicBezTo>
                <a:cubicBezTo>
                  <a:pt x="1461028" y="6782573"/>
                  <a:pt x="1473609" y="6766851"/>
                  <a:pt x="1478307" y="6748163"/>
                </a:cubicBezTo>
                <a:lnTo>
                  <a:pt x="2186035" y="6801283"/>
                </a:lnTo>
                <a:cubicBezTo>
                  <a:pt x="2186947" y="6808925"/>
                  <a:pt x="2189192" y="6816348"/>
                  <a:pt x="2192668" y="6823211"/>
                </a:cubicBezTo>
                <a:cubicBezTo>
                  <a:pt x="2209165" y="6855988"/>
                  <a:pt x="2249109" y="6869189"/>
                  <a:pt x="2281887" y="6852694"/>
                </a:cubicBezTo>
                <a:cubicBezTo>
                  <a:pt x="2281915" y="6852677"/>
                  <a:pt x="2281942" y="6852666"/>
                  <a:pt x="2281970" y="6852650"/>
                </a:cubicBezTo>
                <a:cubicBezTo>
                  <a:pt x="2314615" y="6836078"/>
                  <a:pt x="2327745" y="6796251"/>
                  <a:pt x="2311354" y="6763512"/>
                </a:cubicBezTo>
                <a:cubicBezTo>
                  <a:pt x="2306336" y="6753661"/>
                  <a:pt x="2298976" y="6745186"/>
                  <a:pt x="2289919" y="6738843"/>
                </a:cubicBezTo>
                <a:lnTo>
                  <a:pt x="3233922" y="5041502"/>
                </a:lnTo>
                <a:cubicBezTo>
                  <a:pt x="3267258" y="5056835"/>
                  <a:pt x="3306718" y="5042237"/>
                  <a:pt x="3322051" y="5008900"/>
                </a:cubicBezTo>
                <a:cubicBezTo>
                  <a:pt x="3330088" y="4991424"/>
                  <a:pt x="3330153" y="4971321"/>
                  <a:pt x="3322237" y="4953790"/>
                </a:cubicBezTo>
                <a:lnTo>
                  <a:pt x="3989124" y="4602064"/>
                </a:lnTo>
                <a:cubicBezTo>
                  <a:pt x="4011617" y="4631096"/>
                  <a:pt x="4053385" y="4636392"/>
                  <a:pt x="4082417" y="4613899"/>
                </a:cubicBezTo>
                <a:cubicBezTo>
                  <a:pt x="4107574" y="4594411"/>
                  <a:pt x="4115397" y="4559819"/>
                  <a:pt x="4101067" y="4531400"/>
                </a:cubicBezTo>
                <a:lnTo>
                  <a:pt x="4100519" y="4530414"/>
                </a:lnTo>
                <a:lnTo>
                  <a:pt x="4991346" y="3628184"/>
                </a:lnTo>
                <a:cubicBezTo>
                  <a:pt x="5020927" y="3649843"/>
                  <a:pt x="5062470" y="3643424"/>
                  <a:pt x="5084129" y="3613843"/>
                </a:cubicBezTo>
                <a:cubicBezTo>
                  <a:pt x="5090264" y="3605472"/>
                  <a:pt x="5094348" y="3595774"/>
                  <a:pt x="5096053" y="3585534"/>
                </a:cubicBezTo>
                <a:lnTo>
                  <a:pt x="6086488" y="3603624"/>
                </a:lnTo>
                <a:cubicBezTo>
                  <a:pt x="6089624" y="3640304"/>
                  <a:pt x="6121902" y="3667501"/>
                  <a:pt x="6158582" y="3664370"/>
                </a:cubicBezTo>
                <a:cubicBezTo>
                  <a:pt x="6195262" y="3661235"/>
                  <a:pt x="6222459" y="3628956"/>
                  <a:pt x="6219328" y="3592276"/>
                </a:cubicBezTo>
                <a:cubicBezTo>
                  <a:pt x="6218358" y="3580907"/>
                  <a:pt x="6214482" y="3569981"/>
                  <a:pt x="6208079" y="3560536"/>
                </a:cubicBezTo>
                <a:lnTo>
                  <a:pt x="7336771" y="2507386"/>
                </a:lnTo>
                <a:cubicBezTo>
                  <a:pt x="7365897" y="2529604"/>
                  <a:pt x="7407522" y="2524007"/>
                  <a:pt x="7429741" y="2494881"/>
                </a:cubicBezTo>
                <a:cubicBezTo>
                  <a:pt x="7434872" y="2488155"/>
                  <a:pt x="7438671" y="2480507"/>
                  <a:pt x="7440930" y="2472356"/>
                </a:cubicBezTo>
                <a:lnTo>
                  <a:pt x="8495066" y="2583915"/>
                </a:lnTo>
                <a:cubicBezTo>
                  <a:pt x="8495888" y="2620600"/>
                  <a:pt x="8526258" y="2649688"/>
                  <a:pt x="8562933" y="2648887"/>
                </a:cubicBezTo>
                <a:cubicBezTo>
                  <a:pt x="8599607" y="2648087"/>
                  <a:pt x="8628717" y="2617695"/>
                  <a:pt x="8627895" y="2581009"/>
                </a:cubicBezTo>
                <a:cubicBezTo>
                  <a:pt x="8627730" y="2572057"/>
                  <a:pt x="8625702" y="2563237"/>
                  <a:pt x="8622029" y="2555079"/>
                </a:cubicBezTo>
                <a:lnTo>
                  <a:pt x="9600733" y="1783266"/>
                </a:lnTo>
                <a:cubicBezTo>
                  <a:pt x="9621017" y="1799144"/>
                  <a:pt x="9648646" y="1801898"/>
                  <a:pt x="9671670" y="1790338"/>
                </a:cubicBezTo>
                <a:cubicBezTo>
                  <a:pt x="9704453" y="1773762"/>
                  <a:pt x="9717610" y="1733773"/>
                  <a:pt x="9701054" y="1700981"/>
                </a:cubicBezTo>
                <a:cubicBezTo>
                  <a:pt x="9689158" y="1677429"/>
                  <a:pt x="9664489" y="1663143"/>
                  <a:pt x="9638121" y="1664581"/>
                </a:cubicBezTo>
                <a:lnTo>
                  <a:pt x="9344449" y="761638"/>
                </a:lnTo>
                <a:cubicBezTo>
                  <a:pt x="9376738" y="744858"/>
                  <a:pt x="9389511" y="705206"/>
                  <a:pt x="9373120" y="672720"/>
                </a:cubicBezTo>
                <a:close/>
                <a:moveTo>
                  <a:pt x="9582313" y="1760900"/>
                </a:moveTo>
                <a:cubicBezTo>
                  <a:pt x="9583739" y="1763730"/>
                  <a:pt x="9585384" y="1766443"/>
                  <a:pt x="9587247" y="1769013"/>
                </a:cubicBezTo>
                <a:lnTo>
                  <a:pt x="8703382" y="2466051"/>
                </a:lnTo>
                <a:lnTo>
                  <a:pt x="8611394" y="2538524"/>
                </a:lnTo>
                <a:cubicBezTo>
                  <a:pt x="8608818" y="2535574"/>
                  <a:pt x="8606022" y="2532877"/>
                  <a:pt x="8602952" y="2530465"/>
                </a:cubicBezTo>
                <a:lnTo>
                  <a:pt x="9063441" y="1374253"/>
                </a:lnTo>
                <a:lnTo>
                  <a:pt x="9582533" y="1701146"/>
                </a:lnTo>
                <a:cubicBezTo>
                  <a:pt x="9572994" y="1719899"/>
                  <a:pt x="9572884" y="1742077"/>
                  <a:pt x="9582313" y="1760900"/>
                </a:cubicBezTo>
                <a:close/>
                <a:moveTo>
                  <a:pt x="6870361" y="485674"/>
                </a:moveTo>
                <a:cubicBezTo>
                  <a:pt x="6886435" y="490317"/>
                  <a:pt x="6903665" y="488711"/>
                  <a:pt x="6918603" y="481178"/>
                </a:cubicBezTo>
                <a:cubicBezTo>
                  <a:pt x="6931661" y="474578"/>
                  <a:pt x="6942165" y="463839"/>
                  <a:pt x="6948480" y="450644"/>
                </a:cubicBezTo>
                <a:lnTo>
                  <a:pt x="8167845" y="829944"/>
                </a:lnTo>
                <a:cubicBezTo>
                  <a:pt x="8167296" y="833332"/>
                  <a:pt x="8167022" y="836764"/>
                  <a:pt x="8167022" y="840195"/>
                </a:cubicBezTo>
                <a:lnTo>
                  <a:pt x="6602894" y="1074497"/>
                </a:lnTo>
                <a:close/>
                <a:moveTo>
                  <a:pt x="8568963" y="2516321"/>
                </a:moveTo>
                <a:lnTo>
                  <a:pt x="8255611" y="902965"/>
                </a:lnTo>
                <a:cubicBezTo>
                  <a:pt x="8258243" y="901978"/>
                  <a:pt x="8261093" y="900936"/>
                  <a:pt x="8263451" y="899675"/>
                </a:cubicBezTo>
                <a:cubicBezTo>
                  <a:pt x="8271290" y="895717"/>
                  <a:pt x="8278252" y="890257"/>
                  <a:pt x="8283954" y="883613"/>
                </a:cubicBezTo>
                <a:lnTo>
                  <a:pt x="9046392" y="1363454"/>
                </a:lnTo>
                <a:lnTo>
                  <a:pt x="8585902" y="2520159"/>
                </a:lnTo>
                <a:cubicBezTo>
                  <a:pt x="8580420" y="2518158"/>
                  <a:pt x="8574774" y="2516870"/>
                  <a:pt x="8568963" y="2516321"/>
                </a:cubicBezTo>
                <a:close/>
                <a:moveTo>
                  <a:pt x="8265644" y="781922"/>
                </a:moveTo>
                <a:lnTo>
                  <a:pt x="8332524" y="602824"/>
                </a:lnTo>
                <a:lnTo>
                  <a:pt x="9235138" y="709778"/>
                </a:lnTo>
                <a:lnTo>
                  <a:pt x="8297713" y="822543"/>
                </a:lnTo>
                <a:cubicBezTo>
                  <a:pt x="8296508" y="818267"/>
                  <a:pt x="8294918" y="814118"/>
                  <a:pt x="8292889" y="810154"/>
                </a:cubicBezTo>
                <a:cubicBezTo>
                  <a:pt x="8286914" y="798192"/>
                  <a:pt x="8277375" y="788341"/>
                  <a:pt x="8265644" y="781922"/>
                </a:cubicBezTo>
                <a:close/>
                <a:moveTo>
                  <a:pt x="8247334" y="775124"/>
                </a:moveTo>
                <a:cubicBezTo>
                  <a:pt x="8232532" y="771840"/>
                  <a:pt x="8217018" y="773775"/>
                  <a:pt x="8203478" y="780606"/>
                </a:cubicBezTo>
                <a:cubicBezTo>
                  <a:pt x="8190431" y="787184"/>
                  <a:pt x="8179905" y="797902"/>
                  <a:pt x="8173601" y="811086"/>
                </a:cubicBezTo>
                <a:lnTo>
                  <a:pt x="6992994" y="444010"/>
                </a:lnTo>
                <a:lnTo>
                  <a:pt x="8312624" y="600467"/>
                </a:lnTo>
                <a:close/>
                <a:moveTo>
                  <a:pt x="8086437" y="872046"/>
                </a:moveTo>
                <a:lnTo>
                  <a:pt x="6529545" y="1317624"/>
                </a:lnTo>
                <a:cubicBezTo>
                  <a:pt x="6529238" y="1316760"/>
                  <a:pt x="6528870" y="1315918"/>
                  <a:pt x="6528448" y="1315102"/>
                </a:cubicBezTo>
                <a:cubicBezTo>
                  <a:pt x="6523153" y="1304568"/>
                  <a:pt x="6515127" y="1295651"/>
                  <a:pt x="6505205" y="1289282"/>
                </a:cubicBezTo>
                <a:lnTo>
                  <a:pt x="6592917" y="1095712"/>
                </a:lnTo>
                <a:close/>
                <a:moveTo>
                  <a:pt x="6487552" y="1281224"/>
                </a:moveTo>
                <a:cubicBezTo>
                  <a:pt x="6471485" y="1276530"/>
                  <a:pt x="6454233" y="1278138"/>
                  <a:pt x="6439311" y="1285719"/>
                </a:cubicBezTo>
                <a:cubicBezTo>
                  <a:pt x="6433637" y="1288603"/>
                  <a:pt x="6428413" y="1292297"/>
                  <a:pt x="6423797" y="1296683"/>
                </a:cubicBezTo>
                <a:lnTo>
                  <a:pt x="6271287" y="1176079"/>
                </a:lnTo>
                <a:cubicBezTo>
                  <a:pt x="6277092" y="1165970"/>
                  <a:pt x="6280135" y="1154512"/>
                  <a:pt x="6280113" y="1142858"/>
                </a:cubicBezTo>
                <a:lnTo>
                  <a:pt x="6570221" y="1099385"/>
                </a:lnTo>
                <a:close/>
                <a:moveTo>
                  <a:pt x="6243658" y="1202063"/>
                </a:moveTo>
                <a:cubicBezTo>
                  <a:pt x="6249326" y="1199169"/>
                  <a:pt x="6254550" y="1195474"/>
                  <a:pt x="6259172" y="1191099"/>
                </a:cubicBezTo>
                <a:lnTo>
                  <a:pt x="6411901" y="1311923"/>
                </a:lnTo>
                <a:cubicBezTo>
                  <a:pt x="6400723" y="1331317"/>
                  <a:pt x="6400065" y="1355036"/>
                  <a:pt x="6410146" y="1375021"/>
                </a:cubicBezTo>
                <a:cubicBezTo>
                  <a:pt x="6413397" y="1381589"/>
                  <a:pt x="6417695" y="1387588"/>
                  <a:pt x="6422865" y="1392783"/>
                </a:cubicBezTo>
                <a:lnTo>
                  <a:pt x="5913037" y="2102978"/>
                </a:lnTo>
                <a:lnTo>
                  <a:pt x="5912215" y="2102594"/>
                </a:lnTo>
                <a:lnTo>
                  <a:pt x="6202762" y="1208203"/>
                </a:lnTo>
                <a:cubicBezTo>
                  <a:pt x="6216697" y="1210588"/>
                  <a:pt x="6231033" y="1208433"/>
                  <a:pt x="6243658" y="1202063"/>
                </a:cubicBezTo>
                <a:close/>
                <a:moveTo>
                  <a:pt x="5885243" y="2228461"/>
                </a:moveTo>
                <a:lnTo>
                  <a:pt x="6134894" y="3533180"/>
                </a:lnTo>
                <a:cubicBezTo>
                  <a:pt x="6130673" y="3534337"/>
                  <a:pt x="6126578" y="3535916"/>
                  <a:pt x="6122670" y="3537895"/>
                </a:cubicBezTo>
                <a:cubicBezTo>
                  <a:pt x="6114161" y="3542204"/>
                  <a:pt x="6106679" y="3548300"/>
                  <a:pt x="6100741" y="3555766"/>
                </a:cubicBezTo>
                <a:lnTo>
                  <a:pt x="5299490" y="3147630"/>
                </a:lnTo>
                <a:lnTo>
                  <a:pt x="5856902" y="2223363"/>
                </a:lnTo>
                <a:cubicBezTo>
                  <a:pt x="5865865" y="2227105"/>
                  <a:pt x="5875540" y="2228845"/>
                  <a:pt x="5885243" y="2228461"/>
                </a:cubicBezTo>
                <a:close/>
                <a:moveTo>
                  <a:pt x="6155781" y="3530878"/>
                </a:moveTo>
                <a:lnTo>
                  <a:pt x="6154301" y="3530878"/>
                </a:lnTo>
                <a:lnTo>
                  <a:pt x="5904485" y="2224733"/>
                </a:lnTo>
                <a:cubicBezTo>
                  <a:pt x="5923535" y="2218224"/>
                  <a:pt x="5938523" y="2203299"/>
                  <a:pt x="5945107" y="2184276"/>
                </a:cubicBezTo>
                <a:lnTo>
                  <a:pt x="6332247" y="2260366"/>
                </a:lnTo>
                <a:close/>
                <a:moveTo>
                  <a:pt x="5948890" y="2165144"/>
                </a:moveTo>
                <a:cubicBezTo>
                  <a:pt x="5949822" y="2146145"/>
                  <a:pt x="5942487" y="2127671"/>
                  <a:pt x="5928771" y="2114490"/>
                </a:cubicBezTo>
                <a:lnTo>
                  <a:pt x="6438598" y="1404240"/>
                </a:lnTo>
                <a:cubicBezTo>
                  <a:pt x="6442326" y="1406177"/>
                  <a:pt x="6446240" y="1407738"/>
                  <a:pt x="6450275" y="1408900"/>
                </a:cubicBezTo>
                <a:lnTo>
                  <a:pt x="6335152" y="2240960"/>
                </a:lnTo>
                <a:close/>
                <a:moveTo>
                  <a:pt x="6469681" y="1411531"/>
                </a:moveTo>
                <a:cubicBezTo>
                  <a:pt x="6479867" y="1411436"/>
                  <a:pt x="6489899" y="1409018"/>
                  <a:pt x="6499010" y="1404459"/>
                </a:cubicBezTo>
                <a:cubicBezTo>
                  <a:pt x="6500435" y="1403747"/>
                  <a:pt x="6501751" y="1402924"/>
                  <a:pt x="6503067" y="1402102"/>
                </a:cubicBezTo>
                <a:lnTo>
                  <a:pt x="7178231" y="2227364"/>
                </a:lnTo>
                <a:lnTo>
                  <a:pt x="7327671" y="2410135"/>
                </a:lnTo>
                <a:cubicBezTo>
                  <a:pt x="7321597" y="2416872"/>
                  <a:pt x="7316970" y="2424783"/>
                  <a:pt x="7314076" y="2433379"/>
                </a:cubicBezTo>
                <a:lnTo>
                  <a:pt x="6354175" y="2244742"/>
                </a:lnTo>
                <a:close/>
                <a:moveTo>
                  <a:pt x="7346803" y="2395224"/>
                </a:moveTo>
                <a:cubicBezTo>
                  <a:pt x="7345268" y="2395991"/>
                  <a:pt x="7343843" y="2396814"/>
                  <a:pt x="7342418" y="2397691"/>
                </a:cubicBezTo>
                <a:lnTo>
                  <a:pt x="7196706" y="2219087"/>
                </a:lnTo>
                <a:lnTo>
                  <a:pt x="6518416" y="1389767"/>
                </a:lnTo>
                <a:cubicBezTo>
                  <a:pt x="6519293" y="1388781"/>
                  <a:pt x="6520170" y="1387849"/>
                  <a:pt x="6520938" y="1386862"/>
                </a:cubicBezTo>
                <a:lnTo>
                  <a:pt x="7597386" y="2020199"/>
                </a:lnTo>
                <a:lnTo>
                  <a:pt x="7400034" y="2392318"/>
                </a:lnTo>
                <a:cubicBezTo>
                  <a:pt x="7382765" y="2385877"/>
                  <a:pt x="7363589" y="2386929"/>
                  <a:pt x="7347132" y="2395224"/>
                </a:cubicBezTo>
                <a:close/>
                <a:moveTo>
                  <a:pt x="6530531" y="1370087"/>
                </a:moveTo>
                <a:cubicBezTo>
                  <a:pt x="6534868" y="1359451"/>
                  <a:pt x="6536342" y="1347865"/>
                  <a:pt x="6534807" y="1336482"/>
                </a:cubicBezTo>
                <a:lnTo>
                  <a:pt x="8172668" y="867715"/>
                </a:lnTo>
                <a:lnTo>
                  <a:pt x="8173765" y="870182"/>
                </a:lnTo>
                <a:cubicBezTo>
                  <a:pt x="8178480" y="879501"/>
                  <a:pt x="8185332" y="887576"/>
                  <a:pt x="8193775" y="893755"/>
                </a:cubicBezTo>
                <a:lnTo>
                  <a:pt x="7606541" y="2002931"/>
                </a:lnTo>
                <a:close/>
                <a:moveTo>
                  <a:pt x="8211372" y="902965"/>
                </a:moveTo>
                <a:cubicBezTo>
                  <a:pt x="8219430" y="905793"/>
                  <a:pt x="8227928" y="907054"/>
                  <a:pt x="8236424" y="906692"/>
                </a:cubicBezTo>
                <a:lnTo>
                  <a:pt x="8548899" y="2517199"/>
                </a:lnTo>
                <a:cubicBezTo>
                  <a:pt x="8542759" y="2518317"/>
                  <a:pt x="8536784" y="2520329"/>
                  <a:pt x="8531192" y="2523174"/>
                </a:cubicBezTo>
                <a:cubicBezTo>
                  <a:pt x="8524449" y="2526589"/>
                  <a:pt x="8518309" y="2531134"/>
                  <a:pt x="8513102" y="2536605"/>
                </a:cubicBezTo>
                <a:lnTo>
                  <a:pt x="7623426" y="2012853"/>
                </a:lnTo>
                <a:close/>
                <a:moveTo>
                  <a:pt x="8294370" y="867057"/>
                </a:moveTo>
                <a:cubicBezTo>
                  <a:pt x="8297823" y="859180"/>
                  <a:pt x="8299687" y="850704"/>
                  <a:pt x="8299852" y="842114"/>
                </a:cubicBezTo>
                <a:lnTo>
                  <a:pt x="9252077" y="727540"/>
                </a:lnTo>
                <a:cubicBezTo>
                  <a:pt x="9252735" y="729409"/>
                  <a:pt x="9253502" y="731240"/>
                  <a:pt x="9254380" y="733022"/>
                </a:cubicBezTo>
                <a:cubicBezTo>
                  <a:pt x="9261122" y="746294"/>
                  <a:pt x="9272086" y="756929"/>
                  <a:pt x="9285572" y="763228"/>
                </a:cubicBezTo>
                <a:lnTo>
                  <a:pt x="9053738" y="1345199"/>
                </a:lnTo>
                <a:close/>
                <a:moveTo>
                  <a:pt x="9254928" y="672007"/>
                </a:moveTo>
                <a:cubicBezTo>
                  <a:pt x="9251639" y="678218"/>
                  <a:pt x="9249391" y="684917"/>
                  <a:pt x="9248240" y="691852"/>
                </a:cubicBezTo>
                <a:lnTo>
                  <a:pt x="8339596" y="584131"/>
                </a:lnTo>
                <a:lnTo>
                  <a:pt x="8508442" y="132029"/>
                </a:lnTo>
                <a:cubicBezTo>
                  <a:pt x="8523243" y="135313"/>
                  <a:pt x="8538757" y="133377"/>
                  <a:pt x="8552298" y="126547"/>
                </a:cubicBezTo>
                <a:cubicBezTo>
                  <a:pt x="8557725" y="123767"/>
                  <a:pt x="8562823" y="120264"/>
                  <a:pt x="8567319" y="116131"/>
                </a:cubicBezTo>
                <a:close/>
                <a:moveTo>
                  <a:pt x="8460036" y="90530"/>
                </a:moveTo>
                <a:cubicBezTo>
                  <a:pt x="8460858" y="92723"/>
                  <a:pt x="8461790" y="94861"/>
                  <a:pt x="8462831" y="96999"/>
                </a:cubicBezTo>
                <a:cubicBezTo>
                  <a:pt x="8468916" y="108960"/>
                  <a:pt x="8478455" y="118801"/>
                  <a:pt x="8490242" y="125231"/>
                </a:cubicBezTo>
                <a:lnTo>
                  <a:pt x="8319642" y="581609"/>
                </a:lnTo>
                <a:lnTo>
                  <a:pt x="6955004" y="419835"/>
                </a:lnTo>
                <a:cubicBezTo>
                  <a:pt x="6955004" y="419012"/>
                  <a:pt x="6955004" y="418190"/>
                  <a:pt x="6955004" y="417368"/>
                </a:cubicBezTo>
                <a:close/>
                <a:moveTo>
                  <a:pt x="6850791" y="476519"/>
                </a:moveTo>
                <a:lnTo>
                  <a:pt x="6852545" y="477615"/>
                </a:lnTo>
                <a:lnTo>
                  <a:pt x="6579870" y="1077950"/>
                </a:lnTo>
                <a:lnTo>
                  <a:pt x="6277207" y="1123287"/>
                </a:lnTo>
                <a:cubicBezTo>
                  <a:pt x="6276122" y="1119663"/>
                  <a:pt x="6274730" y="1116144"/>
                  <a:pt x="6273041" y="1112761"/>
                </a:cubicBezTo>
                <a:cubicBezTo>
                  <a:pt x="6271018" y="1108715"/>
                  <a:pt x="6268573" y="1104889"/>
                  <a:pt x="6265750" y="1101359"/>
                </a:cubicBezTo>
                <a:close/>
                <a:moveTo>
                  <a:pt x="5821652" y="2188661"/>
                </a:moveTo>
                <a:cubicBezTo>
                  <a:pt x="5822145" y="2189813"/>
                  <a:pt x="5822584" y="2190909"/>
                  <a:pt x="5823132" y="2192005"/>
                </a:cubicBezTo>
                <a:cubicBezTo>
                  <a:pt x="5827266" y="2200176"/>
                  <a:pt x="5833077" y="2207386"/>
                  <a:pt x="5840181" y="2213166"/>
                </a:cubicBezTo>
                <a:lnTo>
                  <a:pt x="5282057" y="3138749"/>
                </a:lnTo>
                <a:lnTo>
                  <a:pt x="4288771" y="2632869"/>
                </a:lnTo>
                <a:cubicBezTo>
                  <a:pt x="4291863" y="2623555"/>
                  <a:pt x="4292877" y="2613671"/>
                  <a:pt x="4291732" y="2603924"/>
                </a:cubicBezTo>
                <a:close/>
                <a:moveTo>
                  <a:pt x="2215309" y="6738076"/>
                </a:moveTo>
                <a:cubicBezTo>
                  <a:pt x="2207192" y="6743470"/>
                  <a:pt x="2200361" y="6750580"/>
                  <a:pt x="2195300" y="6758907"/>
                </a:cubicBezTo>
                <a:lnTo>
                  <a:pt x="1636134" y="6476200"/>
                </a:lnTo>
                <a:lnTo>
                  <a:pt x="1935671" y="6093884"/>
                </a:lnTo>
                <a:cubicBezTo>
                  <a:pt x="1949716" y="6101855"/>
                  <a:pt x="1966179" y="6104448"/>
                  <a:pt x="1981994" y="6101175"/>
                </a:cubicBezTo>
                <a:close/>
                <a:moveTo>
                  <a:pt x="3422778" y="4353399"/>
                </a:moveTo>
                <a:lnTo>
                  <a:pt x="3266047" y="4914813"/>
                </a:lnTo>
                <a:cubicBezTo>
                  <a:pt x="3250072" y="4913612"/>
                  <a:pt x="3234224" y="4918359"/>
                  <a:pt x="3221533" y="4928134"/>
                </a:cubicBezTo>
                <a:lnTo>
                  <a:pt x="2175290" y="3963299"/>
                </a:lnTo>
                <a:cubicBezTo>
                  <a:pt x="2177024" y="3960750"/>
                  <a:pt x="2178563" y="3958075"/>
                  <a:pt x="2179895" y="3955295"/>
                </a:cubicBezTo>
                <a:close/>
                <a:moveTo>
                  <a:pt x="2150292" y="3985118"/>
                </a:moveTo>
                <a:cubicBezTo>
                  <a:pt x="2154459" y="3983018"/>
                  <a:pt x="2158391" y="3980480"/>
                  <a:pt x="2162024" y="3977552"/>
                </a:cubicBezTo>
                <a:lnTo>
                  <a:pt x="3207828" y="4942113"/>
                </a:lnTo>
                <a:cubicBezTo>
                  <a:pt x="3204599" y="4946597"/>
                  <a:pt x="3201929" y="4951454"/>
                  <a:pt x="3199879" y="4956585"/>
                </a:cubicBezTo>
                <a:lnTo>
                  <a:pt x="2069049" y="4773267"/>
                </a:lnTo>
                <a:lnTo>
                  <a:pt x="2125349" y="3992080"/>
                </a:lnTo>
                <a:cubicBezTo>
                  <a:pt x="2134038" y="3991406"/>
                  <a:pt x="2142512" y="3989043"/>
                  <a:pt x="2150292" y="3985118"/>
                </a:cubicBezTo>
                <a:close/>
                <a:moveTo>
                  <a:pt x="3195438" y="4975718"/>
                </a:moveTo>
                <a:cubicBezTo>
                  <a:pt x="3194419" y="4987647"/>
                  <a:pt x="3196677" y="4999625"/>
                  <a:pt x="3201962" y="5010364"/>
                </a:cubicBezTo>
                <a:lnTo>
                  <a:pt x="2012858" y="5986820"/>
                </a:lnTo>
                <a:cubicBezTo>
                  <a:pt x="2004350" y="5979091"/>
                  <a:pt x="1993978" y="5973708"/>
                  <a:pt x="1982762" y="5971197"/>
                </a:cubicBezTo>
                <a:lnTo>
                  <a:pt x="2067624" y="4793057"/>
                </a:lnTo>
                <a:close/>
                <a:moveTo>
                  <a:pt x="1963246" y="5969771"/>
                </a:moveTo>
                <a:cubicBezTo>
                  <a:pt x="1957852" y="5970221"/>
                  <a:pt x="1952529" y="5971328"/>
                  <a:pt x="1947403" y="5973060"/>
                </a:cubicBezTo>
                <a:lnTo>
                  <a:pt x="1309077" y="4708415"/>
                </a:lnTo>
                <a:cubicBezTo>
                  <a:pt x="1320913" y="4700087"/>
                  <a:pt x="1329690" y="4688109"/>
                  <a:pt x="1334075" y="4674317"/>
                </a:cubicBezTo>
                <a:lnTo>
                  <a:pt x="2048217" y="4789713"/>
                </a:lnTo>
                <a:close/>
                <a:moveTo>
                  <a:pt x="1258149" y="4719379"/>
                </a:moveTo>
                <a:cubicBezTo>
                  <a:pt x="1269300" y="4721544"/>
                  <a:pt x="1280817" y="4720793"/>
                  <a:pt x="1291590" y="4717186"/>
                </a:cubicBezTo>
                <a:lnTo>
                  <a:pt x="1929915" y="5981832"/>
                </a:lnTo>
                <a:cubicBezTo>
                  <a:pt x="1922032" y="5987374"/>
                  <a:pt x="1915465" y="5994577"/>
                  <a:pt x="1910673" y="6002938"/>
                </a:cubicBezTo>
                <a:lnTo>
                  <a:pt x="940850" y="5621280"/>
                </a:lnTo>
                <a:close/>
                <a:moveTo>
                  <a:pt x="1903492" y="6021083"/>
                </a:moveTo>
                <a:cubicBezTo>
                  <a:pt x="1903021" y="6023090"/>
                  <a:pt x="1902653" y="6025123"/>
                  <a:pt x="1902396" y="6027168"/>
                </a:cubicBezTo>
                <a:lnTo>
                  <a:pt x="840694" y="6041421"/>
                </a:lnTo>
                <a:cubicBezTo>
                  <a:pt x="839598" y="6034706"/>
                  <a:pt x="837470" y="6028193"/>
                  <a:pt x="834390" y="6022125"/>
                </a:cubicBezTo>
                <a:cubicBezTo>
                  <a:pt x="828803" y="6010996"/>
                  <a:pt x="820175" y="6001682"/>
                  <a:pt x="809501" y="5995263"/>
                </a:cubicBezTo>
                <a:lnTo>
                  <a:pt x="934491" y="5639754"/>
                </a:lnTo>
                <a:close/>
                <a:moveTo>
                  <a:pt x="791411" y="5987698"/>
                </a:moveTo>
                <a:cubicBezTo>
                  <a:pt x="775875" y="5983690"/>
                  <a:pt x="759412" y="5985461"/>
                  <a:pt x="745088" y="5992686"/>
                </a:cubicBezTo>
                <a:cubicBezTo>
                  <a:pt x="742094" y="5994282"/>
                  <a:pt x="739238" y="5996118"/>
                  <a:pt x="736536" y="5998168"/>
                </a:cubicBezTo>
                <a:lnTo>
                  <a:pt x="75405" y="5301952"/>
                </a:lnTo>
                <a:lnTo>
                  <a:pt x="916291" y="5632902"/>
                </a:lnTo>
                <a:close/>
                <a:moveTo>
                  <a:pt x="840310" y="6064446"/>
                </a:moveTo>
                <a:lnTo>
                  <a:pt x="1902670" y="6046958"/>
                </a:lnTo>
                <a:cubicBezTo>
                  <a:pt x="1903750" y="6053602"/>
                  <a:pt x="1905860" y="6060038"/>
                  <a:pt x="1908919" y="6066036"/>
                </a:cubicBezTo>
                <a:cubicBezTo>
                  <a:pt x="1911759" y="6071819"/>
                  <a:pt x="1915459" y="6077142"/>
                  <a:pt x="1919883" y="6081824"/>
                </a:cubicBezTo>
                <a:lnTo>
                  <a:pt x="1618044" y="6467209"/>
                </a:lnTo>
                <a:lnTo>
                  <a:pt x="838172" y="6072998"/>
                </a:lnTo>
                <a:cubicBezTo>
                  <a:pt x="839077" y="6070196"/>
                  <a:pt x="839789" y="6067340"/>
                  <a:pt x="840310" y="6064446"/>
                </a:cubicBezTo>
                <a:close/>
                <a:moveTo>
                  <a:pt x="3285289" y="4918979"/>
                </a:moveTo>
                <a:lnTo>
                  <a:pt x="3441526" y="4359210"/>
                </a:lnTo>
                <a:lnTo>
                  <a:pt x="3982107" y="4532387"/>
                </a:lnTo>
                <a:cubicBezTo>
                  <a:pt x="3974027" y="4548888"/>
                  <a:pt x="3973150" y="4568009"/>
                  <a:pt x="3979695" y="4585179"/>
                </a:cubicBezTo>
                <a:lnTo>
                  <a:pt x="3311657" y="4937344"/>
                </a:lnTo>
                <a:cubicBezTo>
                  <a:pt x="3304470" y="4929143"/>
                  <a:pt x="3295381" y="4922833"/>
                  <a:pt x="3285179" y="4918979"/>
                </a:cubicBezTo>
                <a:close/>
                <a:moveTo>
                  <a:pt x="4062364" y="4498234"/>
                </a:moveTo>
                <a:cubicBezTo>
                  <a:pt x="4056772" y="4496425"/>
                  <a:pt x="4050967" y="4495373"/>
                  <a:pt x="4045096" y="4495110"/>
                </a:cubicBezTo>
                <a:lnTo>
                  <a:pt x="3814851" y="4131323"/>
                </a:lnTo>
                <a:lnTo>
                  <a:pt x="3631971" y="3842037"/>
                </a:lnTo>
                <a:cubicBezTo>
                  <a:pt x="3646422" y="3829681"/>
                  <a:pt x="3654864" y="3811710"/>
                  <a:pt x="3655160" y="3792699"/>
                </a:cubicBezTo>
                <a:lnTo>
                  <a:pt x="4125517" y="3721433"/>
                </a:lnTo>
                <a:close/>
                <a:moveTo>
                  <a:pt x="3581372" y="3857770"/>
                </a:moveTo>
                <a:cubicBezTo>
                  <a:pt x="3593005" y="3859004"/>
                  <a:pt x="3604758" y="3857113"/>
                  <a:pt x="3615415" y="3852288"/>
                </a:cubicBezTo>
                <a:lnTo>
                  <a:pt x="3799173" y="4142835"/>
                </a:lnTo>
                <a:lnTo>
                  <a:pt x="4023387" y="4497357"/>
                </a:lnTo>
                <a:cubicBezTo>
                  <a:pt x="4019380" y="4498508"/>
                  <a:pt x="4015487" y="4500032"/>
                  <a:pt x="4011765" y="4501907"/>
                </a:cubicBezTo>
                <a:cubicBezTo>
                  <a:pt x="4005017" y="4505322"/>
                  <a:pt x="3998899" y="4509867"/>
                  <a:pt x="3993674" y="4515338"/>
                </a:cubicBezTo>
                <a:lnTo>
                  <a:pt x="3446679" y="4340188"/>
                </a:lnTo>
                <a:close/>
                <a:moveTo>
                  <a:pt x="4088787" y="4514516"/>
                </a:moveTo>
                <a:cubicBezTo>
                  <a:pt x="4086386" y="4512148"/>
                  <a:pt x="4083821" y="4509949"/>
                  <a:pt x="4081112" y="4507937"/>
                </a:cubicBezTo>
                <a:lnTo>
                  <a:pt x="4145362" y="3718527"/>
                </a:lnTo>
                <a:lnTo>
                  <a:pt x="4967061" y="3594085"/>
                </a:lnTo>
                <a:cubicBezTo>
                  <a:pt x="4969204" y="3601475"/>
                  <a:pt x="4972718" y="3608394"/>
                  <a:pt x="4977422" y="3614479"/>
                </a:cubicBezTo>
                <a:lnTo>
                  <a:pt x="4637537" y="3958804"/>
                </a:lnTo>
                <a:close/>
                <a:moveTo>
                  <a:pt x="4255715" y="2671079"/>
                </a:moveTo>
                <a:cubicBezTo>
                  <a:pt x="4257305" y="2670256"/>
                  <a:pt x="4258840" y="2669325"/>
                  <a:pt x="4260375" y="2668392"/>
                </a:cubicBezTo>
                <a:lnTo>
                  <a:pt x="4981095" y="3530494"/>
                </a:lnTo>
                <a:cubicBezTo>
                  <a:pt x="4970268" y="3542730"/>
                  <a:pt x="4964304" y="3558507"/>
                  <a:pt x="4964320" y="3574844"/>
                </a:cubicBezTo>
                <a:lnTo>
                  <a:pt x="4147006" y="3698792"/>
                </a:lnTo>
                <a:lnTo>
                  <a:pt x="4230059" y="2678096"/>
                </a:lnTo>
                <a:cubicBezTo>
                  <a:pt x="4238995" y="2677493"/>
                  <a:pt x="4247717" y="2675108"/>
                  <a:pt x="4255715" y="2671079"/>
                </a:cubicBezTo>
                <a:close/>
                <a:moveTo>
                  <a:pt x="5000611" y="3515309"/>
                </a:moveTo>
                <a:cubicBezTo>
                  <a:pt x="4998966" y="3516131"/>
                  <a:pt x="4997431" y="3517063"/>
                  <a:pt x="4995896" y="3517995"/>
                </a:cubicBezTo>
                <a:lnTo>
                  <a:pt x="4368754" y="2767617"/>
                </a:lnTo>
                <a:lnTo>
                  <a:pt x="4275560" y="2655893"/>
                </a:lnTo>
                <a:cubicBezTo>
                  <a:pt x="4277161" y="2654150"/>
                  <a:pt x="4278663" y="2652319"/>
                  <a:pt x="4280055" y="2650411"/>
                </a:cubicBezTo>
                <a:lnTo>
                  <a:pt x="5272300" y="3155689"/>
                </a:lnTo>
                <a:lnTo>
                  <a:pt x="5056528" y="3513500"/>
                </a:lnTo>
                <a:cubicBezTo>
                  <a:pt x="5038547" y="3505787"/>
                  <a:pt x="5018071" y="3506434"/>
                  <a:pt x="5000611" y="3515254"/>
                </a:cubicBezTo>
                <a:close/>
                <a:moveTo>
                  <a:pt x="4203142" y="2674203"/>
                </a:moveTo>
                <a:cubicBezTo>
                  <a:pt x="4205604" y="2675092"/>
                  <a:pt x="4208109" y="2675843"/>
                  <a:pt x="4210653" y="2676451"/>
                </a:cubicBezTo>
                <a:lnTo>
                  <a:pt x="4127162" y="3701588"/>
                </a:lnTo>
                <a:lnTo>
                  <a:pt x="3652638" y="3773402"/>
                </a:lnTo>
                <a:cubicBezTo>
                  <a:pt x="3651476" y="3769362"/>
                  <a:pt x="3649952" y="3765437"/>
                  <a:pt x="3648088" y="3761671"/>
                </a:cubicBezTo>
                <a:cubicBezTo>
                  <a:pt x="3643588" y="3752877"/>
                  <a:pt x="3637206" y="3745186"/>
                  <a:pt x="3629395" y="3739139"/>
                </a:cubicBezTo>
                <a:close/>
                <a:moveTo>
                  <a:pt x="3524414" y="3808432"/>
                </a:moveTo>
                <a:cubicBezTo>
                  <a:pt x="3525604" y="3812938"/>
                  <a:pt x="3527259" y="3817313"/>
                  <a:pt x="3529348" y="3821479"/>
                </a:cubicBezTo>
                <a:cubicBezTo>
                  <a:pt x="3536294" y="3835404"/>
                  <a:pt x="3547943" y="3846417"/>
                  <a:pt x="3562240" y="3852562"/>
                </a:cubicBezTo>
                <a:lnTo>
                  <a:pt x="3428040" y="4334377"/>
                </a:lnTo>
                <a:lnTo>
                  <a:pt x="2185871" y="3936492"/>
                </a:lnTo>
                <a:cubicBezTo>
                  <a:pt x="2186261" y="3934206"/>
                  <a:pt x="2186518" y="3931898"/>
                  <a:pt x="2186638" y="3929585"/>
                </a:cubicBezTo>
                <a:close/>
                <a:moveTo>
                  <a:pt x="2076778" y="3975963"/>
                </a:moveTo>
                <a:cubicBezTo>
                  <a:pt x="2085090" y="3983199"/>
                  <a:pt x="2095076" y="3988253"/>
                  <a:pt x="2105833" y="3990654"/>
                </a:cubicBezTo>
                <a:lnTo>
                  <a:pt x="2049643" y="4770361"/>
                </a:lnTo>
                <a:lnTo>
                  <a:pt x="1336981" y="4655239"/>
                </a:lnTo>
                <a:cubicBezTo>
                  <a:pt x="1337118" y="4644527"/>
                  <a:pt x="1334673" y="4633942"/>
                  <a:pt x="1329854" y="4624376"/>
                </a:cubicBezTo>
                <a:cubicBezTo>
                  <a:pt x="1328933" y="4622495"/>
                  <a:pt x="1327908" y="4620664"/>
                  <a:pt x="1326784" y="4618894"/>
                </a:cubicBezTo>
                <a:close/>
                <a:moveTo>
                  <a:pt x="1216486" y="4692462"/>
                </a:moveTo>
                <a:cubicBezTo>
                  <a:pt x="1222483" y="4701025"/>
                  <a:pt x="1230432" y="4708031"/>
                  <a:pt x="1239675" y="4712910"/>
                </a:cubicBezTo>
                <a:lnTo>
                  <a:pt x="922760" y="5614098"/>
                </a:lnTo>
                <a:lnTo>
                  <a:pt x="62083" y="5275310"/>
                </a:lnTo>
                <a:close/>
                <a:moveTo>
                  <a:pt x="822110" y="6098983"/>
                </a:moveTo>
                <a:cubicBezTo>
                  <a:pt x="824769" y="6096373"/>
                  <a:pt x="827192" y="6093528"/>
                  <a:pt x="829346" y="6090485"/>
                </a:cubicBezTo>
                <a:lnTo>
                  <a:pt x="1605764" y="6482888"/>
                </a:lnTo>
                <a:lnTo>
                  <a:pt x="1452870" y="6678048"/>
                </a:lnTo>
                <a:cubicBezTo>
                  <a:pt x="1432724" y="6663454"/>
                  <a:pt x="1406109" y="6661338"/>
                  <a:pt x="1383907" y="6672566"/>
                </a:cubicBezTo>
                <a:cubicBezTo>
                  <a:pt x="1382043" y="6673498"/>
                  <a:pt x="1380234" y="6674539"/>
                  <a:pt x="1378425" y="6675636"/>
                </a:cubicBezTo>
                <a:close/>
                <a:moveTo>
                  <a:pt x="1480281" y="6728701"/>
                </a:moveTo>
                <a:cubicBezTo>
                  <a:pt x="1479842" y="6719371"/>
                  <a:pt x="1477452" y="6710238"/>
                  <a:pt x="1473264" y="6701894"/>
                </a:cubicBezTo>
                <a:cubicBezTo>
                  <a:pt x="1471498" y="6698419"/>
                  <a:pt x="1469443" y="6695102"/>
                  <a:pt x="1467124" y="6691972"/>
                </a:cubicBezTo>
                <a:lnTo>
                  <a:pt x="1623800" y="6492043"/>
                </a:lnTo>
                <a:lnTo>
                  <a:pt x="2187899" y="6777108"/>
                </a:lnTo>
                <a:cubicBezTo>
                  <a:pt x="2187468" y="6778659"/>
                  <a:pt x="2187120" y="6780232"/>
                  <a:pt x="2186857" y="6781822"/>
                </a:cubicBezTo>
                <a:close/>
                <a:moveTo>
                  <a:pt x="2272432" y="6730236"/>
                </a:moveTo>
                <a:cubicBezTo>
                  <a:pt x="2259680" y="6726087"/>
                  <a:pt x="2245966" y="6725933"/>
                  <a:pt x="2233126" y="6729798"/>
                </a:cubicBezTo>
                <a:lnTo>
                  <a:pt x="2000085" y="6094432"/>
                </a:lnTo>
                <a:cubicBezTo>
                  <a:pt x="2031545" y="6077202"/>
                  <a:pt x="2043673" y="6038132"/>
                  <a:pt x="2027495" y="6006117"/>
                </a:cubicBezTo>
                <a:cubicBezTo>
                  <a:pt x="2026728" y="6004692"/>
                  <a:pt x="2025905" y="6003321"/>
                  <a:pt x="2025083" y="6001951"/>
                </a:cubicBezTo>
                <a:lnTo>
                  <a:pt x="2642468" y="5495139"/>
                </a:lnTo>
                <a:lnTo>
                  <a:pt x="3213090" y="5026536"/>
                </a:lnTo>
                <a:cubicBezTo>
                  <a:pt x="3214516" y="5028000"/>
                  <a:pt x="3215996" y="5029425"/>
                  <a:pt x="3217531" y="5030812"/>
                </a:cubicBezTo>
                <a:close/>
                <a:moveTo>
                  <a:pt x="5096217" y="3566072"/>
                </a:moveTo>
                <a:cubicBezTo>
                  <a:pt x="5094123" y="3549341"/>
                  <a:pt x="5085686" y="3534057"/>
                  <a:pt x="5072645" y="3523367"/>
                </a:cubicBezTo>
                <a:lnTo>
                  <a:pt x="5289129" y="3164405"/>
                </a:lnTo>
                <a:lnTo>
                  <a:pt x="6090929" y="3572706"/>
                </a:lnTo>
                <a:cubicBezTo>
                  <a:pt x="6089443" y="3576417"/>
                  <a:pt x="6088286" y="3580249"/>
                  <a:pt x="6087475" y="3584163"/>
                </a:cubicBezTo>
                <a:close/>
                <a:moveTo>
                  <a:pt x="6194813" y="3546063"/>
                </a:moveTo>
                <a:cubicBezTo>
                  <a:pt x="6188849" y="3541107"/>
                  <a:pt x="6182056" y="3537248"/>
                  <a:pt x="6174749" y="3534660"/>
                </a:cubicBezTo>
                <a:lnTo>
                  <a:pt x="6351598" y="2264149"/>
                </a:lnTo>
                <a:lnTo>
                  <a:pt x="7310677" y="2452566"/>
                </a:lnTo>
                <a:cubicBezTo>
                  <a:pt x="7310353" y="2463645"/>
                  <a:pt x="7312804" y="2474631"/>
                  <a:pt x="7317803" y="2484526"/>
                </a:cubicBezTo>
                <a:cubicBezTo>
                  <a:pt x="7319382" y="2487634"/>
                  <a:pt x="7321219" y="2490600"/>
                  <a:pt x="7323285" y="2493407"/>
                </a:cubicBezTo>
                <a:close/>
                <a:moveTo>
                  <a:pt x="7443506" y="2453004"/>
                </a:moveTo>
                <a:cubicBezTo>
                  <a:pt x="7443117" y="2432841"/>
                  <a:pt x="7433501" y="2413967"/>
                  <a:pt x="7417412" y="2401802"/>
                </a:cubicBezTo>
                <a:lnTo>
                  <a:pt x="7614271" y="2030122"/>
                </a:lnTo>
                <a:lnTo>
                  <a:pt x="8502083" y="2552503"/>
                </a:lnTo>
                <a:cubicBezTo>
                  <a:pt x="8500164" y="2556346"/>
                  <a:pt x="8498574" y="2560364"/>
                  <a:pt x="8497423" y="2564508"/>
                </a:cubicBezTo>
                <a:close/>
                <a:moveTo>
                  <a:pt x="9611697" y="1671598"/>
                </a:moveTo>
                <a:cubicBezTo>
                  <a:pt x="9604899" y="1675029"/>
                  <a:pt x="9598759" y="1679610"/>
                  <a:pt x="9593552" y="1685138"/>
                </a:cubicBezTo>
                <a:lnTo>
                  <a:pt x="9070677" y="1355779"/>
                </a:lnTo>
                <a:lnTo>
                  <a:pt x="9304485" y="768491"/>
                </a:lnTo>
                <a:cubicBezTo>
                  <a:pt x="9311666" y="769521"/>
                  <a:pt x="9318958" y="769373"/>
                  <a:pt x="9326084" y="768052"/>
                </a:cubicBezTo>
                <a:lnTo>
                  <a:pt x="9618879" y="1668528"/>
                </a:lnTo>
                <a:cubicBezTo>
                  <a:pt x="9616412" y="1669409"/>
                  <a:pt x="9614054" y="1670435"/>
                  <a:pt x="9611697" y="1671598"/>
                </a:cubicBezTo>
                <a:close/>
              </a:path>
            </a:pathLst>
          </a:custGeom>
          <a:solidFill>
            <a:srgbClr val="EF8735">
              <a:alpha val="4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0"/>
          <p:cNvSpPr/>
          <p:nvPr/>
        </p:nvSpPr>
        <p:spPr>
          <a:xfrm rot="-414982">
            <a:off x="3636050" y="637600"/>
            <a:ext cx="8951504" cy="6028928"/>
          </a:xfrm>
          <a:custGeom>
            <a:avLst/>
            <a:gdLst/>
            <a:ahLst/>
            <a:cxnLst/>
            <a:rect l="l" t="t" r="r" b="b"/>
            <a:pathLst>
              <a:path w="8951504" h="6028928" extrusionOk="0">
                <a:moveTo>
                  <a:pt x="2843603" y="5264921"/>
                </a:moveTo>
                <a:lnTo>
                  <a:pt x="2651248" y="5954097"/>
                </a:lnTo>
                <a:lnTo>
                  <a:pt x="2651113" y="5954098"/>
                </a:lnTo>
                <a:cubicBezTo>
                  <a:pt x="2663673" y="5958843"/>
                  <a:pt x="2674863" y="5966611"/>
                  <a:pt x="2683712" y="5976708"/>
                </a:cubicBezTo>
                <a:lnTo>
                  <a:pt x="3506186" y="5543129"/>
                </a:lnTo>
                <a:cubicBezTo>
                  <a:pt x="3498128" y="5521991"/>
                  <a:pt x="3499208" y="5498449"/>
                  <a:pt x="3509155" y="5478133"/>
                </a:cubicBezTo>
                <a:close/>
                <a:moveTo>
                  <a:pt x="1163354" y="4793075"/>
                </a:moveTo>
                <a:lnTo>
                  <a:pt x="239977" y="5584639"/>
                </a:lnTo>
                <a:cubicBezTo>
                  <a:pt x="241361" y="5586818"/>
                  <a:pt x="242623" y="5589073"/>
                  <a:pt x="243757" y="5591388"/>
                </a:cubicBezTo>
                <a:cubicBezTo>
                  <a:pt x="249690" y="5603166"/>
                  <a:pt x="252700" y="5616197"/>
                  <a:pt x="252531" y="5629386"/>
                </a:cubicBezTo>
                <a:lnTo>
                  <a:pt x="1129947" y="5771122"/>
                </a:lnTo>
                <a:lnTo>
                  <a:pt x="1199126" y="4811163"/>
                </a:lnTo>
                <a:cubicBezTo>
                  <a:pt x="1185882" y="4808206"/>
                  <a:pt x="1173588" y="4801985"/>
                  <a:pt x="1163354" y="4793075"/>
                </a:cubicBezTo>
                <a:close/>
                <a:moveTo>
                  <a:pt x="1268308" y="4795032"/>
                </a:moveTo>
                <a:cubicBezTo>
                  <a:pt x="1263835" y="4798637"/>
                  <a:pt x="1258993" y="4801762"/>
                  <a:pt x="1253863" y="4804347"/>
                </a:cubicBezTo>
                <a:cubicBezTo>
                  <a:pt x="1244286" y="4809179"/>
                  <a:pt x="1233852" y="4812089"/>
                  <a:pt x="1223155" y="4812918"/>
                </a:cubicBezTo>
                <a:lnTo>
                  <a:pt x="1153839" y="5774699"/>
                </a:lnTo>
                <a:lnTo>
                  <a:pt x="2546093" y="6000397"/>
                </a:lnTo>
                <a:cubicBezTo>
                  <a:pt x="2548617" y="5994080"/>
                  <a:pt x="2551904" y="5988100"/>
                  <a:pt x="2555879" y="5982579"/>
                </a:cubicBezTo>
                <a:close/>
                <a:moveTo>
                  <a:pt x="1290310" y="4767629"/>
                </a:moveTo>
                <a:cubicBezTo>
                  <a:pt x="1288670" y="4771052"/>
                  <a:pt x="1286776" y="4774346"/>
                  <a:pt x="1284641" y="4777484"/>
                </a:cubicBezTo>
                <a:lnTo>
                  <a:pt x="2572753" y="5965369"/>
                </a:lnTo>
                <a:cubicBezTo>
                  <a:pt x="2588378" y="5953334"/>
                  <a:pt x="2607889" y="5947490"/>
                  <a:pt x="2627557" y="5948968"/>
                </a:cubicBezTo>
                <a:lnTo>
                  <a:pt x="2820521" y="5257767"/>
                </a:lnTo>
                <a:close/>
                <a:moveTo>
                  <a:pt x="3057692" y="4640809"/>
                </a:moveTo>
                <a:cubicBezTo>
                  <a:pt x="3044572" y="4646750"/>
                  <a:pt x="3030102" y="4649078"/>
                  <a:pt x="3015779" y="4647558"/>
                </a:cubicBezTo>
                <a:lnTo>
                  <a:pt x="2849948" y="5241502"/>
                </a:lnTo>
                <a:lnTo>
                  <a:pt x="3523397" y="5457143"/>
                </a:lnTo>
                <a:cubicBezTo>
                  <a:pt x="3529830" y="5450407"/>
                  <a:pt x="3537362" y="5444812"/>
                  <a:pt x="3545670" y="5440607"/>
                </a:cubicBezTo>
                <a:cubicBezTo>
                  <a:pt x="3550252" y="5438299"/>
                  <a:pt x="3555045" y="5436422"/>
                  <a:pt x="3559979" y="5435005"/>
                </a:cubicBezTo>
                <a:lnTo>
                  <a:pt x="3283931" y="4998525"/>
                </a:lnTo>
                <a:close/>
                <a:moveTo>
                  <a:pt x="2945654" y="4586815"/>
                </a:moveTo>
                <a:lnTo>
                  <a:pt x="1298612" y="4735976"/>
                </a:lnTo>
                <a:cubicBezTo>
                  <a:pt x="1298464" y="4738824"/>
                  <a:pt x="1298148" y="4741665"/>
                  <a:pt x="1297668" y="4744479"/>
                </a:cubicBezTo>
                <a:lnTo>
                  <a:pt x="2827000" y="5234348"/>
                </a:lnTo>
                <a:lnTo>
                  <a:pt x="2992224" y="4641147"/>
                </a:lnTo>
                <a:cubicBezTo>
                  <a:pt x="2974622" y="4633581"/>
                  <a:pt x="2960280" y="4620022"/>
                  <a:pt x="2951728" y="4602878"/>
                </a:cubicBezTo>
                <a:cubicBezTo>
                  <a:pt x="2949157" y="4597749"/>
                  <a:pt x="2947118" y="4592362"/>
                  <a:pt x="2945654" y="4586815"/>
                </a:cubicBezTo>
                <a:close/>
                <a:moveTo>
                  <a:pt x="3685719" y="4479703"/>
                </a:moveTo>
                <a:lnTo>
                  <a:pt x="3106626" y="4567445"/>
                </a:lnTo>
                <a:cubicBezTo>
                  <a:pt x="3106261" y="4590851"/>
                  <a:pt x="3095868" y="4612976"/>
                  <a:pt x="3078076" y="4628189"/>
                </a:cubicBezTo>
                <a:lnTo>
                  <a:pt x="3303233" y="4984352"/>
                </a:lnTo>
                <a:lnTo>
                  <a:pt x="3586707" y="5432238"/>
                </a:lnTo>
                <a:cubicBezTo>
                  <a:pt x="3593935" y="5432563"/>
                  <a:pt x="3601082" y="5433858"/>
                  <a:pt x="3607966" y="5436085"/>
                </a:cubicBezTo>
                <a:close/>
                <a:moveTo>
                  <a:pt x="4721811" y="4322915"/>
                </a:moveTo>
                <a:lnTo>
                  <a:pt x="3710152" y="4476125"/>
                </a:lnTo>
                <a:lnTo>
                  <a:pt x="3631048" y="5448031"/>
                </a:lnTo>
                <a:cubicBezTo>
                  <a:pt x="3634384" y="5450508"/>
                  <a:pt x="3637542" y="5453216"/>
                  <a:pt x="3640498" y="5456131"/>
                </a:cubicBezTo>
                <a:lnTo>
                  <a:pt x="4316108" y="4771950"/>
                </a:lnTo>
                <a:lnTo>
                  <a:pt x="4734567" y="4348024"/>
                </a:lnTo>
                <a:cubicBezTo>
                  <a:pt x="4728775" y="4340532"/>
                  <a:pt x="4724449" y="4332013"/>
                  <a:pt x="4721811" y="4322915"/>
                </a:cubicBezTo>
                <a:close/>
                <a:moveTo>
                  <a:pt x="5118334" y="3793902"/>
                </a:moveTo>
                <a:lnTo>
                  <a:pt x="4851803" y="4235849"/>
                </a:lnTo>
                <a:cubicBezTo>
                  <a:pt x="4867859" y="4249010"/>
                  <a:pt x="4878247" y="4267828"/>
                  <a:pt x="4880825" y="4288426"/>
                </a:cubicBezTo>
                <a:lnTo>
                  <a:pt x="6101241" y="4310700"/>
                </a:lnTo>
                <a:cubicBezTo>
                  <a:pt x="6102240" y="4305880"/>
                  <a:pt x="6103664" y="4301162"/>
                  <a:pt x="6105493" y="4296594"/>
                </a:cubicBezTo>
                <a:close/>
                <a:moveTo>
                  <a:pt x="3781289" y="3190376"/>
                </a:moveTo>
                <a:lnTo>
                  <a:pt x="3074904" y="4501502"/>
                </a:lnTo>
                <a:cubicBezTo>
                  <a:pt x="3084521" y="4508948"/>
                  <a:pt x="3092378" y="4518417"/>
                  <a:pt x="3097919" y="4529244"/>
                </a:cubicBezTo>
                <a:cubicBezTo>
                  <a:pt x="3100213" y="4533881"/>
                  <a:pt x="3102090" y="4538712"/>
                  <a:pt x="3103521" y="4543686"/>
                </a:cubicBezTo>
                <a:lnTo>
                  <a:pt x="3687745" y="4455270"/>
                </a:lnTo>
                <a:lnTo>
                  <a:pt x="3790537" y="3193143"/>
                </a:lnTo>
                <a:cubicBezTo>
                  <a:pt x="3787404" y="3192395"/>
                  <a:pt x="3784320" y="3191470"/>
                  <a:pt x="3781289" y="3190376"/>
                </a:cubicBezTo>
                <a:close/>
                <a:moveTo>
                  <a:pt x="3851753" y="3183221"/>
                </a:moveTo>
                <a:cubicBezTo>
                  <a:pt x="3849864" y="3184370"/>
                  <a:pt x="3847974" y="3185516"/>
                  <a:pt x="3846016" y="3186530"/>
                </a:cubicBezTo>
                <a:cubicBezTo>
                  <a:pt x="3836169" y="3191490"/>
                  <a:pt x="3825431" y="3194426"/>
                  <a:pt x="3814429" y="3195169"/>
                </a:cubicBezTo>
                <a:lnTo>
                  <a:pt x="3712176" y="4451828"/>
                </a:lnTo>
                <a:lnTo>
                  <a:pt x="4718436" y="4299226"/>
                </a:lnTo>
                <a:cubicBezTo>
                  <a:pt x="4718417" y="4279112"/>
                  <a:pt x="4725759" y="4259688"/>
                  <a:pt x="4739089" y="4244623"/>
                </a:cubicBezTo>
                <a:close/>
                <a:moveTo>
                  <a:pt x="3875983" y="3161084"/>
                </a:moveTo>
                <a:cubicBezTo>
                  <a:pt x="3874270" y="3163433"/>
                  <a:pt x="3872420" y="3165687"/>
                  <a:pt x="3870449" y="3167833"/>
                </a:cubicBezTo>
                <a:lnTo>
                  <a:pt x="3985187" y="3305385"/>
                </a:lnTo>
                <a:lnTo>
                  <a:pt x="4757311" y="4229235"/>
                </a:lnTo>
                <a:cubicBezTo>
                  <a:pt x="4759201" y="4228087"/>
                  <a:pt x="4761091" y="4226940"/>
                  <a:pt x="4763117" y="4225928"/>
                </a:cubicBezTo>
                <a:lnTo>
                  <a:pt x="4763117" y="4225860"/>
                </a:lnTo>
                <a:cubicBezTo>
                  <a:pt x="4784613" y="4215001"/>
                  <a:pt x="4809823" y="4214204"/>
                  <a:pt x="4831961" y="4223701"/>
                </a:cubicBezTo>
                <a:lnTo>
                  <a:pt x="5097615" y="3783171"/>
                </a:lnTo>
                <a:close/>
                <a:moveTo>
                  <a:pt x="5817364" y="2635311"/>
                </a:moveTo>
                <a:lnTo>
                  <a:pt x="5131090" y="3773249"/>
                </a:lnTo>
                <a:lnTo>
                  <a:pt x="6117574" y="4275737"/>
                </a:lnTo>
                <a:cubicBezTo>
                  <a:pt x="6124885" y="4266546"/>
                  <a:pt x="6134097" y="4259041"/>
                  <a:pt x="6144573" y="4253735"/>
                </a:cubicBezTo>
                <a:cubicBezTo>
                  <a:pt x="6149384" y="4251299"/>
                  <a:pt x="6154425" y="4249355"/>
                  <a:pt x="6159623" y="4247930"/>
                </a:cubicBezTo>
                <a:lnTo>
                  <a:pt x="5852257" y="2641587"/>
                </a:lnTo>
                <a:cubicBezTo>
                  <a:pt x="5840311" y="2642060"/>
                  <a:pt x="5828400" y="2639918"/>
                  <a:pt x="5817364" y="2635311"/>
                </a:cubicBezTo>
                <a:close/>
                <a:moveTo>
                  <a:pt x="6426424" y="2685526"/>
                </a:moveTo>
                <a:lnTo>
                  <a:pt x="6208691" y="4249752"/>
                </a:lnTo>
                <a:cubicBezTo>
                  <a:pt x="6217688" y="4252938"/>
                  <a:pt x="6226051" y="4257690"/>
                  <a:pt x="6233393" y="4263792"/>
                </a:cubicBezTo>
                <a:lnTo>
                  <a:pt x="7622745" y="2967784"/>
                </a:lnTo>
                <a:cubicBezTo>
                  <a:pt x="7620201" y="2964328"/>
                  <a:pt x="7617940" y="2960676"/>
                  <a:pt x="7615996" y="2956849"/>
                </a:cubicBezTo>
                <a:cubicBezTo>
                  <a:pt x="7609841" y="2944667"/>
                  <a:pt x="7606823" y="2931141"/>
                  <a:pt x="7607222" y="2917501"/>
                </a:cubicBezTo>
                <a:close/>
                <a:moveTo>
                  <a:pt x="5773965" y="2592586"/>
                </a:moveTo>
                <a:lnTo>
                  <a:pt x="3890360" y="3103850"/>
                </a:lnTo>
                <a:cubicBezTo>
                  <a:pt x="3891769" y="3115850"/>
                  <a:pt x="3890521" y="3128019"/>
                  <a:pt x="3886714" y="3139486"/>
                </a:cubicBezTo>
                <a:lnTo>
                  <a:pt x="5109627" y="3762315"/>
                </a:lnTo>
                <a:lnTo>
                  <a:pt x="5796778" y="2622757"/>
                </a:lnTo>
                <a:cubicBezTo>
                  <a:pt x="5788031" y="2615640"/>
                  <a:pt x="5780877" y="2606763"/>
                  <a:pt x="5775788" y="2596704"/>
                </a:cubicBezTo>
                <a:cubicBezTo>
                  <a:pt x="5775113" y="2595354"/>
                  <a:pt x="5774573" y="2594005"/>
                  <a:pt x="5773965" y="2592586"/>
                </a:cubicBezTo>
                <a:close/>
                <a:moveTo>
                  <a:pt x="5925960" y="2587187"/>
                </a:moveTo>
                <a:cubicBezTo>
                  <a:pt x="5917854" y="2610608"/>
                  <a:pt x="5899401" y="2628984"/>
                  <a:pt x="5875947" y="2636997"/>
                </a:cubicBezTo>
                <a:lnTo>
                  <a:pt x="6183516" y="4245096"/>
                </a:lnTo>
                <a:lnTo>
                  <a:pt x="6185338" y="4245096"/>
                </a:lnTo>
                <a:lnTo>
                  <a:pt x="6402600" y="2680868"/>
                </a:lnTo>
                <a:close/>
                <a:moveTo>
                  <a:pt x="6533536" y="1626824"/>
                </a:moveTo>
                <a:lnTo>
                  <a:pt x="5905847" y="2501269"/>
                </a:lnTo>
                <a:cubicBezTo>
                  <a:pt x="5922735" y="2517496"/>
                  <a:pt x="5931766" y="2540241"/>
                  <a:pt x="5930618" y="2563633"/>
                </a:cubicBezTo>
                <a:lnTo>
                  <a:pt x="6406176" y="2656976"/>
                </a:lnTo>
                <a:lnTo>
                  <a:pt x="6547913" y="1632561"/>
                </a:lnTo>
                <a:cubicBezTo>
                  <a:pt x="6542945" y="1631130"/>
                  <a:pt x="6538126" y="1629208"/>
                  <a:pt x="6533536" y="1626824"/>
                </a:cubicBezTo>
                <a:close/>
                <a:moveTo>
                  <a:pt x="6612910" y="1624191"/>
                </a:moveTo>
                <a:cubicBezTo>
                  <a:pt x="6611289" y="1625203"/>
                  <a:pt x="6609669" y="1626217"/>
                  <a:pt x="6607914" y="1627093"/>
                </a:cubicBezTo>
                <a:cubicBezTo>
                  <a:pt x="6596697" y="1632706"/>
                  <a:pt x="6584346" y="1635683"/>
                  <a:pt x="6571806" y="1635800"/>
                </a:cubicBezTo>
                <a:lnTo>
                  <a:pt x="6429597" y="2661632"/>
                </a:lnTo>
                <a:lnTo>
                  <a:pt x="7611407" y="2893878"/>
                </a:lnTo>
                <a:cubicBezTo>
                  <a:pt x="7614970" y="2883295"/>
                  <a:pt x="7620667" y="2873555"/>
                  <a:pt x="7628145" y="2865261"/>
                </a:cubicBezTo>
                <a:lnTo>
                  <a:pt x="7444157" y="2640237"/>
                </a:lnTo>
                <a:close/>
                <a:moveTo>
                  <a:pt x="6634912" y="1605428"/>
                </a:moveTo>
                <a:cubicBezTo>
                  <a:pt x="6633966" y="1606643"/>
                  <a:pt x="6632886" y="1607791"/>
                  <a:pt x="6631807" y="1609005"/>
                </a:cubicBezTo>
                <a:lnTo>
                  <a:pt x="7466903" y="2630046"/>
                </a:lnTo>
                <a:lnTo>
                  <a:pt x="7646301" y="2849940"/>
                </a:lnTo>
                <a:cubicBezTo>
                  <a:pt x="7648055" y="2848860"/>
                  <a:pt x="7649810" y="2847847"/>
                  <a:pt x="7651700" y="2846902"/>
                </a:cubicBezTo>
                <a:lnTo>
                  <a:pt x="7652105" y="2846902"/>
                </a:lnTo>
                <a:cubicBezTo>
                  <a:pt x="7672366" y="2836690"/>
                  <a:pt x="7695975" y="2835395"/>
                  <a:pt x="7717237" y="2843325"/>
                </a:cubicBezTo>
                <a:lnTo>
                  <a:pt x="7960212" y="2385180"/>
                </a:lnTo>
                <a:close/>
                <a:moveTo>
                  <a:pt x="6312631" y="1364409"/>
                </a:moveTo>
                <a:cubicBezTo>
                  <a:pt x="6306941" y="1369795"/>
                  <a:pt x="6300509" y="1374344"/>
                  <a:pt x="6293530" y="1377907"/>
                </a:cubicBezTo>
                <a:cubicBezTo>
                  <a:pt x="6277987" y="1385750"/>
                  <a:pt x="6260337" y="1388403"/>
                  <a:pt x="6243180" y="1385467"/>
                </a:cubicBezTo>
                <a:lnTo>
                  <a:pt x="5885465" y="2486623"/>
                </a:lnTo>
                <a:lnTo>
                  <a:pt x="5886477" y="2487095"/>
                </a:lnTo>
                <a:lnTo>
                  <a:pt x="6514167" y="1612718"/>
                </a:lnTo>
                <a:cubicBezTo>
                  <a:pt x="6507801" y="1606322"/>
                  <a:pt x="6502510" y="1598936"/>
                  <a:pt x="6498507" y="1590850"/>
                </a:cubicBezTo>
                <a:cubicBezTo>
                  <a:pt x="6486096" y="1566245"/>
                  <a:pt x="6486905" y="1537042"/>
                  <a:pt x="6500668" y="1513165"/>
                </a:cubicBezTo>
                <a:close/>
                <a:moveTo>
                  <a:pt x="6695588" y="1251492"/>
                </a:moveTo>
                <a:lnTo>
                  <a:pt x="6338413" y="1305015"/>
                </a:lnTo>
                <a:cubicBezTo>
                  <a:pt x="6338440" y="1319363"/>
                  <a:pt x="6334694" y="1333470"/>
                  <a:pt x="6327546" y="1345916"/>
                </a:cubicBezTo>
                <a:lnTo>
                  <a:pt x="6515314" y="1494402"/>
                </a:lnTo>
                <a:cubicBezTo>
                  <a:pt x="6520997" y="1489002"/>
                  <a:pt x="6527428" y="1484454"/>
                  <a:pt x="6534414" y="1480903"/>
                </a:cubicBezTo>
                <a:cubicBezTo>
                  <a:pt x="6552786" y="1471569"/>
                  <a:pt x="6574026" y="1469589"/>
                  <a:pt x="6593807" y="1475369"/>
                </a:cubicBezTo>
                <a:close/>
                <a:moveTo>
                  <a:pt x="8562322" y="971597"/>
                </a:moveTo>
                <a:lnTo>
                  <a:pt x="6723531" y="1246970"/>
                </a:lnTo>
                <a:lnTo>
                  <a:pt x="6615542" y="1485290"/>
                </a:lnTo>
                <a:cubicBezTo>
                  <a:pt x="6627757" y="1493131"/>
                  <a:pt x="6637639" y="1504109"/>
                  <a:pt x="6644158" y="1517079"/>
                </a:cubicBezTo>
                <a:cubicBezTo>
                  <a:pt x="6644678" y="1518083"/>
                  <a:pt x="6645130" y="1519120"/>
                  <a:pt x="6645509" y="1520184"/>
                </a:cubicBezTo>
                <a:close/>
                <a:moveTo>
                  <a:pt x="8668488" y="966265"/>
                </a:moveTo>
                <a:lnTo>
                  <a:pt x="6651987" y="1543401"/>
                </a:lnTo>
                <a:cubicBezTo>
                  <a:pt x="6653877" y="1557416"/>
                  <a:pt x="6652062" y="1571680"/>
                  <a:pt x="6646722" y="1584775"/>
                </a:cubicBezTo>
                <a:lnTo>
                  <a:pt x="7971484" y="2363920"/>
                </a:lnTo>
                <a:lnTo>
                  <a:pt x="8694474" y="998325"/>
                </a:lnTo>
                <a:cubicBezTo>
                  <a:pt x="8684079" y="990717"/>
                  <a:pt x="8675643" y="980776"/>
                  <a:pt x="8669838" y="969302"/>
                </a:cubicBezTo>
                <a:close/>
                <a:moveTo>
                  <a:pt x="7041020" y="484633"/>
                </a:moveTo>
                <a:lnTo>
                  <a:pt x="6320730" y="1253923"/>
                </a:lnTo>
                <a:cubicBezTo>
                  <a:pt x="6324205" y="1258269"/>
                  <a:pt x="6327215" y="1262979"/>
                  <a:pt x="6329706" y="1267961"/>
                </a:cubicBezTo>
                <a:cubicBezTo>
                  <a:pt x="6331786" y="1272126"/>
                  <a:pt x="6333500" y="1276458"/>
                  <a:pt x="6334835" y="1280920"/>
                </a:cubicBezTo>
                <a:lnTo>
                  <a:pt x="6707467" y="1225102"/>
                </a:lnTo>
                <a:lnTo>
                  <a:pt x="7043180" y="485982"/>
                </a:lnTo>
                <a:close/>
                <a:moveTo>
                  <a:pt x="7161293" y="452776"/>
                </a:moveTo>
                <a:cubicBezTo>
                  <a:pt x="7153518" y="469021"/>
                  <a:pt x="7140586" y="482243"/>
                  <a:pt x="7124509" y="490369"/>
                </a:cubicBezTo>
                <a:cubicBezTo>
                  <a:pt x="7106117" y="499643"/>
                  <a:pt x="7084904" y="501620"/>
                  <a:pt x="7065114" y="495904"/>
                </a:cubicBezTo>
                <a:lnTo>
                  <a:pt x="6735815" y="1220851"/>
                </a:lnTo>
                <a:lnTo>
                  <a:pt x="8661536" y="932383"/>
                </a:lnTo>
                <a:cubicBezTo>
                  <a:pt x="8661536" y="928159"/>
                  <a:pt x="8661874" y="923933"/>
                  <a:pt x="8662550" y="919762"/>
                </a:cubicBezTo>
                <a:close/>
                <a:moveTo>
                  <a:pt x="8840799" y="637235"/>
                </a:moveTo>
                <a:lnTo>
                  <a:pt x="7216097" y="444608"/>
                </a:lnTo>
                <a:lnTo>
                  <a:pt x="8669636" y="896545"/>
                </a:lnTo>
                <a:cubicBezTo>
                  <a:pt x="8677398" y="880313"/>
                  <a:pt x="8690357" y="867117"/>
                  <a:pt x="8706420" y="859018"/>
                </a:cubicBezTo>
                <a:cubicBezTo>
                  <a:pt x="8723090" y="850608"/>
                  <a:pt x="8742191" y="848226"/>
                  <a:pt x="8760415" y="852269"/>
                </a:cubicBezTo>
                <a:close/>
                <a:moveTo>
                  <a:pt x="8951504" y="0"/>
                </a:moveTo>
                <a:lnTo>
                  <a:pt x="8948417" y="25454"/>
                </a:lnTo>
                <a:lnTo>
                  <a:pt x="7169325" y="411807"/>
                </a:lnTo>
                <a:cubicBezTo>
                  <a:pt x="7169325" y="412819"/>
                  <a:pt x="7169325" y="413831"/>
                  <a:pt x="7169324" y="414844"/>
                </a:cubicBezTo>
                <a:lnTo>
                  <a:pt x="8849439" y="614017"/>
                </a:lnTo>
                <a:lnTo>
                  <a:pt x="8890272" y="504783"/>
                </a:lnTo>
                <a:lnTo>
                  <a:pt x="8877915" y="606656"/>
                </a:lnTo>
                <a:lnTo>
                  <a:pt x="8874006" y="617122"/>
                </a:lnTo>
                <a:lnTo>
                  <a:pt x="8876608" y="617431"/>
                </a:lnTo>
                <a:lnTo>
                  <a:pt x="8873732" y="641136"/>
                </a:lnTo>
                <a:lnTo>
                  <a:pt x="8865299" y="640137"/>
                </a:lnTo>
                <a:lnTo>
                  <a:pt x="8782958" y="860638"/>
                </a:lnTo>
                <a:cubicBezTo>
                  <a:pt x="8797401" y="868541"/>
                  <a:pt x="8809145" y="880670"/>
                  <a:pt x="8816501" y="895397"/>
                </a:cubicBezTo>
                <a:cubicBezTo>
                  <a:pt x="8818999" y="900277"/>
                  <a:pt x="8820957" y="905386"/>
                  <a:pt x="8822440" y="910650"/>
                </a:cubicBezTo>
                <a:lnTo>
                  <a:pt x="8841315" y="908380"/>
                </a:lnTo>
                <a:lnTo>
                  <a:pt x="8838310" y="933153"/>
                </a:lnTo>
                <a:lnTo>
                  <a:pt x="8825074" y="934746"/>
                </a:lnTo>
                <a:cubicBezTo>
                  <a:pt x="8824871" y="945321"/>
                  <a:pt x="8822576" y="955757"/>
                  <a:pt x="8818325" y="965455"/>
                </a:cubicBezTo>
                <a:lnTo>
                  <a:pt x="8833251" y="974853"/>
                </a:lnTo>
                <a:lnTo>
                  <a:pt x="8830045" y="1001285"/>
                </a:lnTo>
                <a:lnTo>
                  <a:pt x="8805501" y="985838"/>
                </a:lnTo>
                <a:cubicBezTo>
                  <a:pt x="8798480" y="994018"/>
                  <a:pt x="8789909" y="1000740"/>
                  <a:pt x="8780257" y="1005614"/>
                </a:cubicBezTo>
                <a:cubicBezTo>
                  <a:pt x="8777355" y="1007166"/>
                  <a:pt x="8773846" y="1008449"/>
                  <a:pt x="8770605" y="1009664"/>
                </a:cubicBezTo>
                <a:lnTo>
                  <a:pt x="8806568" y="1194828"/>
                </a:lnTo>
                <a:lnTo>
                  <a:pt x="8797124" y="1272681"/>
                </a:lnTo>
                <a:lnTo>
                  <a:pt x="8746983" y="1014253"/>
                </a:lnTo>
                <a:cubicBezTo>
                  <a:pt x="8736523" y="1014698"/>
                  <a:pt x="8726060" y="1013146"/>
                  <a:pt x="8716139" y="1009664"/>
                </a:cubicBezTo>
                <a:lnTo>
                  <a:pt x="7992272" y="2376135"/>
                </a:lnTo>
                <a:lnTo>
                  <a:pt x="8618548" y="2744824"/>
                </a:lnTo>
                <a:lnTo>
                  <a:pt x="8615412" y="2770678"/>
                </a:lnTo>
                <a:lnTo>
                  <a:pt x="7981001" y="2397396"/>
                </a:lnTo>
                <a:lnTo>
                  <a:pt x="7738632" y="2855001"/>
                </a:lnTo>
                <a:cubicBezTo>
                  <a:pt x="7758441" y="2869978"/>
                  <a:pt x="7770280" y="2893216"/>
                  <a:pt x="7770759" y="2918040"/>
                </a:cubicBezTo>
                <a:lnTo>
                  <a:pt x="8587060" y="3004404"/>
                </a:lnTo>
                <a:lnTo>
                  <a:pt x="8584164" y="3028284"/>
                </a:lnTo>
                <a:lnTo>
                  <a:pt x="7767586" y="2941866"/>
                </a:lnTo>
                <a:cubicBezTo>
                  <a:pt x="7764806" y="2951901"/>
                  <a:pt x="7760129" y="2961317"/>
                  <a:pt x="7753811" y="2969598"/>
                </a:cubicBezTo>
                <a:cubicBezTo>
                  <a:pt x="7726456" y="3005457"/>
                  <a:pt x="7675208" y="3012348"/>
                  <a:pt x="7639349" y="2984994"/>
                </a:cubicBezTo>
                <a:lnTo>
                  <a:pt x="6249726" y="4281611"/>
                </a:lnTo>
                <a:cubicBezTo>
                  <a:pt x="6257609" y="4293239"/>
                  <a:pt x="6262381" y="4306691"/>
                  <a:pt x="6263576" y="4320688"/>
                </a:cubicBezTo>
                <a:cubicBezTo>
                  <a:pt x="6267430" y="4365847"/>
                  <a:pt x="6233946" y="4405589"/>
                  <a:pt x="6188787" y="4409448"/>
                </a:cubicBezTo>
                <a:cubicBezTo>
                  <a:pt x="6143627" y="4413303"/>
                  <a:pt x="6103887" y="4379819"/>
                  <a:pt x="6100026" y="4334660"/>
                </a:cubicBezTo>
                <a:lnTo>
                  <a:pt x="4880623" y="4312388"/>
                </a:lnTo>
                <a:cubicBezTo>
                  <a:pt x="4878524" y="4324994"/>
                  <a:pt x="4873495" y="4336934"/>
                  <a:pt x="4865942" y="4347241"/>
                </a:cubicBezTo>
                <a:cubicBezTo>
                  <a:pt x="4839277" y="4383661"/>
                  <a:pt x="4788130" y="4391564"/>
                  <a:pt x="4751710" y="4364897"/>
                </a:cubicBezTo>
                <a:lnTo>
                  <a:pt x="3654942" y="5475704"/>
                </a:lnTo>
                <a:lnTo>
                  <a:pt x="3655617" y="5476918"/>
                </a:lnTo>
                <a:cubicBezTo>
                  <a:pt x="3673260" y="5511907"/>
                  <a:pt x="3663628" y="5554496"/>
                  <a:pt x="3632655" y="5578489"/>
                </a:cubicBezTo>
                <a:cubicBezTo>
                  <a:pt x="3596911" y="5606182"/>
                  <a:pt x="3545488" y="5599662"/>
                  <a:pt x="3517795" y="5563918"/>
                </a:cubicBezTo>
                <a:lnTo>
                  <a:pt x="2696738" y="5996956"/>
                </a:lnTo>
                <a:lnTo>
                  <a:pt x="2703566" y="6028928"/>
                </a:lnTo>
                <a:lnTo>
                  <a:pt x="2176832" y="5965033"/>
                </a:lnTo>
                <a:lnTo>
                  <a:pt x="1152084" y="5799065"/>
                </a:lnTo>
                <a:lnTo>
                  <a:pt x="1149109" y="5840367"/>
                </a:lnTo>
                <a:lnTo>
                  <a:pt x="1125129" y="5837458"/>
                </a:lnTo>
                <a:lnTo>
                  <a:pt x="1128190" y="5794948"/>
                </a:lnTo>
                <a:lnTo>
                  <a:pt x="248954" y="5652875"/>
                </a:lnTo>
                <a:cubicBezTo>
                  <a:pt x="243555" y="5669855"/>
                  <a:pt x="232749" y="5684602"/>
                  <a:pt x="218177" y="5694856"/>
                </a:cubicBezTo>
                <a:lnTo>
                  <a:pt x="235698" y="5729568"/>
                </a:lnTo>
                <a:lnTo>
                  <a:pt x="206958" y="5726081"/>
                </a:lnTo>
                <a:lnTo>
                  <a:pt x="196647" y="5705654"/>
                </a:lnTo>
                <a:cubicBezTo>
                  <a:pt x="183384" y="5710095"/>
                  <a:pt x="169204" y="5711019"/>
                  <a:pt x="155475" y="5708354"/>
                </a:cubicBezTo>
                <a:lnTo>
                  <a:pt x="151601" y="5719366"/>
                </a:lnTo>
                <a:lnTo>
                  <a:pt x="127102" y="5716395"/>
                </a:lnTo>
                <a:lnTo>
                  <a:pt x="132730" y="5700389"/>
                </a:lnTo>
                <a:cubicBezTo>
                  <a:pt x="121350" y="5694383"/>
                  <a:pt x="111564" y="5685757"/>
                  <a:pt x="104181" y="5675215"/>
                </a:cubicBezTo>
                <a:lnTo>
                  <a:pt x="42859" y="5706176"/>
                </a:lnTo>
                <a:lnTo>
                  <a:pt x="0" y="5700977"/>
                </a:lnTo>
                <a:lnTo>
                  <a:pt x="93584" y="5653751"/>
                </a:lnTo>
                <a:cubicBezTo>
                  <a:pt x="80727" y="5615328"/>
                  <a:pt x="97958" y="5573286"/>
                  <a:pt x="134080" y="5554941"/>
                </a:cubicBezTo>
                <a:cubicBezTo>
                  <a:pt x="163736" y="5539951"/>
                  <a:pt x="199514" y="5544405"/>
                  <a:pt x="224589" y="5566212"/>
                </a:cubicBezTo>
                <a:lnTo>
                  <a:pt x="1147089" y="4774920"/>
                </a:lnTo>
                <a:cubicBezTo>
                  <a:pt x="1145739" y="4772692"/>
                  <a:pt x="1144457" y="4770465"/>
                  <a:pt x="1143242" y="4768170"/>
                </a:cubicBezTo>
                <a:cubicBezTo>
                  <a:pt x="1122891" y="4727783"/>
                  <a:pt x="1139112" y="4678539"/>
                  <a:pt x="1179486" y="4658155"/>
                </a:cubicBezTo>
                <a:cubicBezTo>
                  <a:pt x="1179511" y="4658142"/>
                  <a:pt x="1179537" y="4658129"/>
                  <a:pt x="1179562" y="4658115"/>
                </a:cubicBezTo>
                <a:cubicBezTo>
                  <a:pt x="1219902" y="4637779"/>
                  <a:pt x="1269093" y="4653991"/>
                  <a:pt x="1289434" y="4694332"/>
                </a:cubicBezTo>
                <a:cubicBezTo>
                  <a:pt x="1292367" y="4699921"/>
                  <a:pt x="1294633" y="4705833"/>
                  <a:pt x="1296182" y="4711948"/>
                </a:cubicBezTo>
                <a:lnTo>
                  <a:pt x="2943021" y="4563058"/>
                </a:lnTo>
                <a:cubicBezTo>
                  <a:pt x="2943345" y="4554074"/>
                  <a:pt x="2945153" y="4545212"/>
                  <a:pt x="2948367" y="4536817"/>
                </a:cubicBezTo>
                <a:cubicBezTo>
                  <a:pt x="2964498" y="4494660"/>
                  <a:pt x="3011757" y="4473561"/>
                  <a:pt x="3053914" y="4489692"/>
                </a:cubicBezTo>
                <a:lnTo>
                  <a:pt x="3760435" y="3178970"/>
                </a:lnTo>
                <a:cubicBezTo>
                  <a:pt x="3749919" y="3171248"/>
                  <a:pt x="3741408" y="3161132"/>
                  <a:pt x="3735597" y="3149447"/>
                </a:cubicBezTo>
                <a:cubicBezTo>
                  <a:pt x="3715457" y="3108965"/>
                  <a:pt x="3731945" y="3059824"/>
                  <a:pt x="3772428" y="3039683"/>
                </a:cubicBezTo>
                <a:cubicBezTo>
                  <a:pt x="3812911" y="3019543"/>
                  <a:pt x="3862052" y="3036033"/>
                  <a:pt x="3882192" y="3076515"/>
                </a:cubicBezTo>
                <a:cubicBezTo>
                  <a:pt x="3882868" y="3077864"/>
                  <a:pt x="3883407" y="3079282"/>
                  <a:pt x="3884015" y="3080632"/>
                </a:cubicBezTo>
                <a:lnTo>
                  <a:pt x="5767553" y="2569369"/>
                </a:lnTo>
                <a:cubicBezTo>
                  <a:pt x="5766616" y="2561556"/>
                  <a:pt x="5766811" y="2553647"/>
                  <a:pt x="5768134" y="2545889"/>
                </a:cubicBezTo>
                <a:cubicBezTo>
                  <a:pt x="5775727" y="2501429"/>
                  <a:pt x="5817925" y="2471540"/>
                  <a:pt x="5862382" y="2479130"/>
                </a:cubicBezTo>
                <a:lnTo>
                  <a:pt x="6220097" y="1378043"/>
                </a:lnTo>
                <a:cubicBezTo>
                  <a:pt x="6204270" y="1370227"/>
                  <a:pt x="6191405" y="1357485"/>
                  <a:pt x="6183449" y="1341731"/>
                </a:cubicBezTo>
                <a:cubicBezTo>
                  <a:pt x="6163187" y="1301377"/>
                  <a:pt x="6179399" y="1252235"/>
                  <a:pt x="6219691" y="1231851"/>
                </a:cubicBezTo>
                <a:cubicBezTo>
                  <a:pt x="6246473" y="1218339"/>
                  <a:pt x="6278499" y="1220540"/>
                  <a:pt x="6303182" y="1237589"/>
                </a:cubicBezTo>
                <a:lnTo>
                  <a:pt x="7023404" y="468164"/>
                </a:lnTo>
                <a:cubicBezTo>
                  <a:pt x="7019968" y="463817"/>
                  <a:pt x="7016985" y="459140"/>
                  <a:pt x="7014494" y="454193"/>
                </a:cubicBezTo>
                <a:cubicBezTo>
                  <a:pt x="6994132" y="413817"/>
                  <a:pt x="7010324" y="364589"/>
                  <a:pt x="7050671" y="344178"/>
                </a:cubicBezTo>
                <a:cubicBezTo>
                  <a:pt x="7091045" y="323816"/>
                  <a:pt x="7140275" y="340007"/>
                  <a:pt x="7160686" y="380355"/>
                </a:cubicBezTo>
                <a:cubicBezTo>
                  <a:pt x="7161967" y="382986"/>
                  <a:pt x="7163115" y="385619"/>
                  <a:pt x="7164128" y="388319"/>
                </a:cubicBezTo>
                <a:close/>
              </a:path>
            </a:pathLst>
          </a:custGeom>
          <a:solidFill>
            <a:srgbClr val="EF8735">
              <a:alpha val="784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662734" y="1615306"/>
            <a:ext cx="1247202" cy="1015663"/>
          </a:xfrm>
          <a:prstGeom prst="rect">
            <a:avLst/>
          </a:prstGeom>
          <a:gradFill>
            <a:gsLst>
              <a:gs pos="0">
                <a:srgbClr val="FFFFFF">
                  <a:alpha val="87843"/>
                </a:srgbClr>
              </a:gs>
              <a:gs pos="99000">
                <a:srgbClr val="FFFFFF">
                  <a:alpha val="12941"/>
                </a:srgbClr>
              </a:gs>
              <a:gs pos="100000">
                <a:srgbClr val="FFFFFF">
                  <a:alpha val="1294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8735"/>
              </a:buClr>
              <a:buSzPts val="6000"/>
              <a:buFont typeface="Impact"/>
              <a:buNone/>
            </a:pPr>
            <a:r>
              <a:rPr lang="en-US" sz="6000" b="1" i="0" u="none" strike="noStrike" cap="none">
                <a:solidFill>
                  <a:srgbClr val="EF8735"/>
                </a:solidFill>
                <a:latin typeface="Impact"/>
                <a:ea typeface="Impact"/>
                <a:cs typeface="Impact"/>
                <a:sym typeface="Impact"/>
              </a:rPr>
              <a:t>02</a:t>
            </a:r>
            <a:endParaRPr sz="6000" b="1" i="0" u="none" strike="noStrike" cap="none">
              <a:solidFill>
                <a:srgbClr val="EF873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662734" y="2804602"/>
            <a:ext cx="73065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002A23"/>
                </a:solidFill>
              </a:rPr>
              <a:t>Experiment Results</a:t>
            </a:r>
            <a:endParaRPr sz="5400" b="1" i="0" u="none" strike="noStrike" cap="none" dirty="0">
              <a:solidFill>
                <a:srgbClr val="002A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0" descr="徽标, 公司名称&#10;&#10;描述已自动生成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27979" y="-781786"/>
            <a:ext cx="4394322" cy="310525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8</a:t>
            </a:fld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 descr="徽标, 公司名称&#10;&#10;描述已自动生成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7153" y="-738202"/>
            <a:ext cx="4394322" cy="310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5746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5690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921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9108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4444" y="6269851"/>
            <a:ext cx="2424288" cy="59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4687962">
            <a:off x="158319" y="189357"/>
            <a:ext cx="951110" cy="82690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6"/>
          <p:cNvSpPr txBox="1"/>
          <p:nvPr/>
        </p:nvSpPr>
        <p:spPr>
          <a:xfrm>
            <a:off x="838874" y="522057"/>
            <a:ext cx="83280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accent2"/>
                </a:solidFill>
              </a:rPr>
              <a:t>02</a:t>
            </a:r>
            <a:r>
              <a:rPr lang="en-US" sz="3200" b="1" dirty="0">
                <a:solidFill>
                  <a:schemeClr val="dk1"/>
                </a:solidFill>
              </a:rPr>
              <a:t> Experiment Results – English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/>
              <a:t>9</a:t>
            </a:fld>
            <a:endParaRPr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B9F4F3-21AB-C3D0-FABB-9E01BFDF024D}"/>
              </a:ext>
            </a:extLst>
          </p:cNvPr>
          <p:cNvCxnSpPr>
            <a:cxnSpLocks/>
          </p:cNvCxnSpPr>
          <p:nvPr/>
        </p:nvCxnSpPr>
        <p:spPr>
          <a:xfrm>
            <a:off x="7621502" y="1475262"/>
            <a:ext cx="0" cy="4641759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6BFCC-183D-1E88-8F66-0160D65A2029}"/>
              </a:ext>
            </a:extLst>
          </p:cNvPr>
          <p:cNvSpPr txBox="1"/>
          <p:nvPr/>
        </p:nvSpPr>
        <p:spPr>
          <a:xfrm>
            <a:off x="7807719" y="2115260"/>
            <a:ext cx="4150452" cy="1075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1. S</a:t>
            </a:r>
            <a:r>
              <a:rPr lang="en-US" i="0" u="none" strike="noStrike" dirty="0">
                <a:solidFill>
                  <a:srgbClr val="333333"/>
                </a:solidFill>
                <a:effectLst/>
                <a:latin typeface="+mn-lt"/>
              </a:rPr>
              <a:t>upervised fine-tuning is clearly superior in detecting generated by LLMs.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46B00-38FD-E20E-66F8-BF01545F44E1}"/>
              </a:ext>
            </a:extLst>
          </p:cNvPr>
          <p:cNvSpPr txBox="1"/>
          <p:nvPr/>
        </p:nvSpPr>
        <p:spPr>
          <a:xfrm>
            <a:off x="425389" y="1321374"/>
            <a:ext cx="6284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Table 4. Performance Comparison </a:t>
            </a:r>
            <a:endParaRPr lang="en-KH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F7957C-AE6F-6647-8A57-35D091DB85C3}"/>
              </a:ext>
            </a:extLst>
          </p:cNvPr>
          <p:cNvSpPr txBox="1"/>
          <p:nvPr/>
        </p:nvSpPr>
        <p:spPr>
          <a:xfrm>
            <a:off x="7807719" y="1259622"/>
            <a:ext cx="6337738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333333"/>
                </a:solidFill>
                <a:latin typeface="+mn-lt"/>
                <a:cs typeface="Arial" panose="020B0604020202020204" pitchFamily="34" charset="0"/>
              </a:rPr>
              <a:t>K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+mn-lt"/>
                <a:cs typeface="Arial" panose="020B0604020202020204" pitchFamily="34" charset="0"/>
              </a:rPr>
              <a:t>ey Takeaways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7AA819-C032-EE6F-FF3B-7BCDEC868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563" y="1731929"/>
            <a:ext cx="6615327" cy="41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922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650</Words>
  <Application>Microsoft Macintosh PowerPoint</Application>
  <PresentationFormat>Widescreen</PresentationFormat>
  <Paragraphs>90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Impact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杨羊</dc:creator>
  <cp:lastModifiedBy>Layheng Hok</cp:lastModifiedBy>
  <cp:revision>29</cp:revision>
  <dcterms:modified xsi:type="dcterms:W3CDTF">2025-06-03T00:55:38Z</dcterms:modified>
</cp:coreProperties>
</file>