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90" d="100"/>
          <a:sy n="90" d="100"/>
        </p:scale>
        <p:origin x="232"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301692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46B3F4-4E5F-5640-9A87-8C2E0EA27ADA}" type="datetimeFigureOut">
              <a:rPr lang="en-US" smtClean="0"/>
              <a:t>4/26/22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165392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21992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4038555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99301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2847913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1502627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3659415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304887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365563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6B3F4-4E5F-5640-9A87-8C2E0EA27ADA}" type="datetimeFigureOut">
              <a:rPr lang="en-US" smtClean="0"/>
              <a:t>4/26/22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212030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46B3F4-4E5F-5640-9A87-8C2E0EA27ADA}" type="datetimeFigureOut">
              <a:rPr lang="en-US" smtClean="0"/>
              <a:t>4/26/22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195037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46B3F4-4E5F-5640-9A87-8C2E0EA27ADA}" type="datetimeFigureOut">
              <a:rPr lang="en-US" smtClean="0"/>
              <a:t>4/26/22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296697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46B3F4-4E5F-5640-9A87-8C2E0EA27ADA}" type="datetimeFigureOut">
              <a:rPr lang="en-US" smtClean="0"/>
              <a:t>4/26/22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27215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6B3F4-4E5F-5640-9A87-8C2E0EA27ADA}" type="datetimeFigureOut">
              <a:rPr lang="en-US" smtClean="0"/>
              <a:t>4/26/22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214873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46B3F4-4E5F-5640-9A87-8C2E0EA27ADA}" type="datetimeFigureOut">
              <a:rPr lang="en-US" smtClean="0"/>
              <a:t>4/26/22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28175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646B3F4-4E5F-5640-9A87-8C2E0EA27ADA}" type="datetimeFigureOut">
              <a:rPr lang="en-US" smtClean="0"/>
              <a:t>4/26/22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A3F49475-3D4C-1D49-AC15-E5D74B97106F}" type="slidenum">
              <a:rPr lang="en-US" smtClean="0"/>
              <a:t>‹#›</a:t>
            </a:fld>
            <a:endParaRPr lang="en-US"/>
          </a:p>
        </p:txBody>
      </p:sp>
    </p:spTree>
    <p:extLst>
      <p:ext uri="{BB962C8B-B14F-4D97-AF65-F5344CB8AC3E}">
        <p14:creationId xmlns:p14="http://schemas.microsoft.com/office/powerpoint/2010/main" val="27042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646B3F4-4E5F-5640-9A87-8C2E0EA27ADA}" type="datetimeFigureOut">
              <a:rPr lang="en-US" smtClean="0"/>
              <a:t>4/26/22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3F49475-3D4C-1D49-AC15-E5D74B97106F}" type="slidenum">
              <a:rPr lang="en-US" smtClean="0"/>
              <a:t>‹#›</a:t>
            </a:fld>
            <a:endParaRPr lang="en-US"/>
          </a:p>
        </p:txBody>
      </p:sp>
    </p:spTree>
    <p:extLst>
      <p:ext uri="{BB962C8B-B14F-4D97-AF65-F5344CB8AC3E}">
        <p14:creationId xmlns:p14="http://schemas.microsoft.com/office/powerpoint/2010/main" val="2631313962"/>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1B89-7AB2-58DA-EDDB-703E3B8FF474}"/>
              </a:ext>
            </a:extLst>
          </p:cNvPr>
          <p:cNvSpPr>
            <a:spLocks noGrp="1"/>
          </p:cNvSpPr>
          <p:nvPr>
            <p:ph type="ctrTitle"/>
          </p:nvPr>
        </p:nvSpPr>
        <p:spPr>
          <a:xfrm rot="21420000">
            <a:off x="264553" y="139806"/>
            <a:ext cx="5428489" cy="3278684"/>
          </a:xfrm>
        </p:spPr>
        <p:txBody>
          <a:bodyPr>
            <a:normAutofit fontScale="90000"/>
          </a:bodyPr>
          <a:lstStyle/>
          <a:p>
            <a:r>
              <a:rPr lang="en-US" sz="7400" dirty="0"/>
              <a:t>Choose your own adventure </a:t>
            </a:r>
          </a:p>
        </p:txBody>
      </p:sp>
      <p:sp>
        <p:nvSpPr>
          <p:cNvPr id="3" name="Subtitle 2">
            <a:extLst>
              <a:ext uri="{FF2B5EF4-FFF2-40B4-BE49-F238E27FC236}">
                <a16:creationId xmlns:a16="http://schemas.microsoft.com/office/drawing/2014/main" id="{FB8649CA-44EB-1A46-6E02-873ED1734F1F}"/>
              </a:ext>
            </a:extLst>
          </p:cNvPr>
          <p:cNvSpPr>
            <a:spLocks noGrp="1"/>
          </p:cNvSpPr>
          <p:nvPr>
            <p:ph type="subTitle" idx="1"/>
          </p:nvPr>
        </p:nvSpPr>
        <p:spPr>
          <a:xfrm rot="21420000">
            <a:off x="195030" y="3412539"/>
            <a:ext cx="5424749" cy="621792"/>
          </a:xfrm>
        </p:spPr>
        <p:txBody>
          <a:bodyPr>
            <a:normAutofit fontScale="92500"/>
          </a:bodyPr>
          <a:lstStyle/>
          <a:p>
            <a:pPr>
              <a:lnSpc>
                <a:spcPct val="110000"/>
              </a:lnSpc>
            </a:pPr>
            <a:r>
              <a:rPr lang="en-US" sz="2200" dirty="0"/>
              <a:t>By Dele </a:t>
            </a:r>
            <a:r>
              <a:rPr lang="en-US" sz="2200" dirty="0" err="1"/>
              <a:t>Tuboku</a:t>
            </a:r>
            <a:r>
              <a:rPr lang="en-US" sz="2200" dirty="0"/>
              <a:t>-Metzger and Connor Lokey</a:t>
            </a:r>
          </a:p>
        </p:txBody>
      </p:sp>
      <p:pic>
        <p:nvPicPr>
          <p:cNvPr id="7" name="Graphic 6" descr="Hike">
            <a:extLst>
              <a:ext uri="{FF2B5EF4-FFF2-40B4-BE49-F238E27FC236}">
                <a16:creationId xmlns:a16="http://schemas.microsoft.com/office/drawing/2014/main" id="{661B0273-8ECD-195E-7DCC-9812D0A82F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1420000">
            <a:off x="5056000" y="-17808"/>
            <a:ext cx="2400051" cy="2400051"/>
          </a:xfrm>
          <a:prstGeom prst="rect">
            <a:avLst/>
          </a:prstGeom>
        </p:spPr>
      </p:pic>
      <p:sp>
        <p:nvSpPr>
          <p:cNvPr id="5" name="TextBox 4">
            <a:extLst>
              <a:ext uri="{FF2B5EF4-FFF2-40B4-BE49-F238E27FC236}">
                <a16:creationId xmlns:a16="http://schemas.microsoft.com/office/drawing/2014/main" id="{5B1F644B-6228-F7DF-FC14-AB6A207458A0}"/>
              </a:ext>
            </a:extLst>
          </p:cNvPr>
          <p:cNvSpPr txBox="1"/>
          <p:nvPr/>
        </p:nvSpPr>
        <p:spPr>
          <a:xfrm>
            <a:off x="489097" y="4540102"/>
            <a:ext cx="5720317" cy="1477328"/>
          </a:xfrm>
          <a:prstGeom prst="rect">
            <a:avLst/>
          </a:prstGeom>
          <a:noFill/>
        </p:spPr>
        <p:txBody>
          <a:bodyPr wrap="square" rtlCol="0">
            <a:spAutoFit/>
          </a:bodyPr>
          <a:lstStyle/>
          <a:p>
            <a:r>
              <a:rPr lang="en-US" dirty="0"/>
              <a:t>This project is inspired by the Telltale games choose your own adventure series where you play as some of your favorite characters from your favorite IPs such as Batman and Star-Lord from Marvel </a:t>
            </a:r>
          </a:p>
        </p:txBody>
      </p:sp>
      <p:pic>
        <p:nvPicPr>
          <p:cNvPr id="1026" name="Picture 2" descr="Important choices | Episode 1 - The Enigma - Batman: The Telltale Series -  The Enemy Within Game Guide | gamepressure.com">
            <a:extLst>
              <a:ext uri="{FF2B5EF4-FFF2-40B4-BE49-F238E27FC236}">
                <a16:creationId xmlns:a16="http://schemas.microsoft.com/office/drawing/2014/main" id="{9B6C550C-49C6-A9A9-2A84-71AAE8F5A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5119" y="3120645"/>
            <a:ext cx="6325860" cy="3558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494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{C49385F0-8340-9F4F-8AA6-7C7DE981A420}tf10001063</Template>
  <TotalTime>10</TotalTime>
  <Words>43</Words>
  <Application>Microsoft Macintosh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Century Gothic</vt:lpstr>
      <vt:lpstr>Mesh</vt:lpstr>
      <vt:lpstr>Choose your own adventure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Choose your own adventure </dc:title>
  <dc:creator>Dele Tuboku-Metzger</dc:creator>
  <cp:lastModifiedBy>Dele Tuboku-Metzger</cp:lastModifiedBy>
  <cp:revision>1</cp:revision>
  <dcterms:created xsi:type="dcterms:W3CDTF">2022-04-27T02:48:42Z</dcterms:created>
  <dcterms:modified xsi:type="dcterms:W3CDTF">2022-04-27T02:59:38Z</dcterms:modified>
</cp:coreProperties>
</file>