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1"/>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10/29/20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D83-700D-8B47-8C6D-DD165CA73F3A}"/>
              </a:ext>
            </a:extLst>
          </p:cNvPr>
          <p:cNvSpPr>
            <a:spLocks noGrp="1"/>
          </p:cNvSpPr>
          <p:nvPr>
            <p:ph type="ctrTitle"/>
          </p:nvPr>
        </p:nvSpPr>
        <p:spPr/>
        <p:txBody>
          <a:bodyPr/>
          <a:lstStyle/>
          <a:p>
            <a:r>
              <a:rPr lang="en-US" altLang="zh-CN" dirty="0"/>
              <a:t>Lays</a:t>
            </a:r>
            <a:br>
              <a:rPr lang="en-US" altLang="zh-CN" dirty="0"/>
            </a:br>
            <a:endParaRPr lang="en-CN" dirty="0"/>
          </a:p>
        </p:txBody>
      </p:sp>
      <p:sp>
        <p:nvSpPr>
          <p:cNvPr id="3" name="Subtitle 2">
            <a:extLst>
              <a:ext uri="{FF2B5EF4-FFF2-40B4-BE49-F238E27FC236}">
                <a16:creationId xmlns:a16="http://schemas.microsoft.com/office/drawing/2014/main" id="{549FC776-04BD-7C47-AF27-F82F0361429C}"/>
              </a:ext>
            </a:extLst>
          </p:cNvPr>
          <p:cNvSpPr>
            <a:spLocks noGrp="1"/>
          </p:cNvSpPr>
          <p:nvPr>
            <p:ph type="subTitle" idx="1"/>
          </p:nvPr>
        </p:nvSpPr>
        <p:spPr/>
        <p:txBody>
          <a:bodyPr/>
          <a:lstStyle/>
          <a:p>
            <a:r>
              <a:rPr lang="en-US" altLang="zh-CN" dirty="0"/>
              <a:t>Jiale</a:t>
            </a:r>
            <a:r>
              <a:rPr lang="zh-CN" altLang="en-US" dirty="0"/>
              <a:t> </a:t>
            </a:r>
            <a:r>
              <a:rPr lang="en-US" altLang="zh-CN" dirty="0"/>
              <a:t>Liu</a:t>
            </a:r>
            <a:endParaRPr lang="en-CN" dirty="0"/>
          </a:p>
        </p:txBody>
      </p:sp>
    </p:spTree>
    <p:extLst>
      <p:ext uri="{BB962C8B-B14F-4D97-AF65-F5344CB8AC3E}">
        <p14:creationId xmlns:p14="http://schemas.microsoft.com/office/powerpoint/2010/main" val="62185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00CF-EFD6-E648-A42E-728CCB994C74}"/>
              </a:ext>
            </a:extLst>
          </p:cNvPr>
          <p:cNvSpPr>
            <a:spLocks noGrp="1"/>
          </p:cNvSpPr>
          <p:nvPr>
            <p:ph type="title"/>
          </p:nvPr>
        </p:nvSpPr>
        <p:spPr>
          <a:xfrm>
            <a:off x="913775" y="618517"/>
            <a:ext cx="10364451" cy="5444826"/>
          </a:xfrm>
        </p:spPr>
        <p:txBody>
          <a:bodyPr>
            <a:normAutofit/>
          </a:bodyPr>
          <a:lstStyle/>
          <a:p>
            <a:r>
              <a:rPr lang="en-US" altLang="zh-CN" sz="6600" dirty="0"/>
              <a:t>Thank</a:t>
            </a:r>
            <a:r>
              <a:rPr lang="zh-CN" altLang="en-US" sz="6600" dirty="0"/>
              <a:t> </a:t>
            </a:r>
            <a:r>
              <a:rPr lang="en-US" altLang="zh-CN" sz="6600" dirty="0"/>
              <a:t>YOU</a:t>
            </a:r>
            <a:endParaRPr lang="en-CN" sz="6600" dirty="0"/>
          </a:p>
        </p:txBody>
      </p:sp>
    </p:spTree>
    <p:extLst>
      <p:ext uri="{BB962C8B-B14F-4D97-AF65-F5344CB8AC3E}">
        <p14:creationId xmlns:p14="http://schemas.microsoft.com/office/powerpoint/2010/main" val="221608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DC7D-8203-7F48-A857-3BD0E576B427}"/>
              </a:ext>
            </a:extLst>
          </p:cNvPr>
          <p:cNvSpPr>
            <a:spLocks noGrp="1"/>
          </p:cNvSpPr>
          <p:nvPr>
            <p:ph type="title"/>
          </p:nvPr>
        </p:nvSpPr>
        <p:spPr/>
        <p:txBody>
          <a:bodyPr/>
          <a:lstStyle/>
          <a:p>
            <a:r>
              <a:rPr lang="en-US" dirty="0"/>
              <a:t>Project Abstract</a:t>
            </a:r>
            <a:endParaRPr lang="en-CN" dirty="0"/>
          </a:p>
        </p:txBody>
      </p:sp>
      <p:sp>
        <p:nvSpPr>
          <p:cNvPr id="3" name="Content Placeholder 2">
            <a:extLst>
              <a:ext uri="{FF2B5EF4-FFF2-40B4-BE49-F238E27FC236}">
                <a16:creationId xmlns:a16="http://schemas.microsoft.com/office/drawing/2014/main" id="{6F906BA3-BC0E-F344-ABD4-BDFF44408CDB}"/>
              </a:ext>
            </a:extLst>
          </p:cNvPr>
          <p:cNvSpPr>
            <a:spLocks noGrp="1"/>
          </p:cNvSpPr>
          <p:nvPr>
            <p:ph sz="quarter" idx="13"/>
          </p:nvPr>
        </p:nvSpPr>
        <p:spPr/>
        <p:txBody>
          <a:bodyPr/>
          <a:lstStyle/>
          <a:p>
            <a:r>
              <a:rPr lang="en-CN" dirty="0"/>
              <a:t>My senior design project is an application of face mask recognition. This is an application to check if anyone in the crowd is not wearing a mask. Generally, manual supervision is used to check whether the crowd is wearing masks. My senior design uses deep learning models to detect whether the crowd is wearing a mask. Application scenarios include public transportation, factory, hospitals, schools(UC) and shopping mall(kroger, casio). This project uses the MobileNetV2 algorithm to train the training set and then use VGG and SSD algorithm for target detection.</a:t>
            </a:r>
          </a:p>
          <a:p>
            <a:endParaRPr lang="en-CN" dirty="0"/>
          </a:p>
        </p:txBody>
      </p:sp>
    </p:spTree>
    <p:extLst>
      <p:ext uri="{BB962C8B-B14F-4D97-AF65-F5344CB8AC3E}">
        <p14:creationId xmlns:p14="http://schemas.microsoft.com/office/powerpoint/2010/main" val="269554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2010-D476-BD41-B0ED-69DCB0A09F9A}"/>
              </a:ext>
            </a:extLst>
          </p:cNvPr>
          <p:cNvSpPr>
            <a:spLocks noGrp="1"/>
          </p:cNvSpPr>
          <p:nvPr>
            <p:ph type="title"/>
          </p:nvPr>
        </p:nvSpPr>
        <p:spPr/>
        <p:txBody>
          <a:bodyPr/>
          <a:lstStyle/>
          <a:p>
            <a:r>
              <a:rPr lang="en-US" dirty="0"/>
              <a:t>User Stories and Design Diagrams</a:t>
            </a:r>
            <a:endParaRPr lang="en-CN" dirty="0"/>
          </a:p>
        </p:txBody>
      </p:sp>
      <p:sp>
        <p:nvSpPr>
          <p:cNvPr id="3" name="Content Placeholder 2">
            <a:extLst>
              <a:ext uri="{FF2B5EF4-FFF2-40B4-BE49-F238E27FC236}">
                <a16:creationId xmlns:a16="http://schemas.microsoft.com/office/drawing/2014/main" id="{2CE63A06-AF2A-8745-A370-A62221663612}"/>
              </a:ext>
            </a:extLst>
          </p:cNvPr>
          <p:cNvSpPr>
            <a:spLocks noGrp="1"/>
          </p:cNvSpPr>
          <p:nvPr>
            <p:ph sz="quarter" idx="13"/>
          </p:nvPr>
        </p:nvSpPr>
        <p:spPr/>
        <p:txBody>
          <a:bodyPr>
            <a:normAutofit fontScale="92500" lnSpcReduction="20000"/>
          </a:bodyPr>
          <a:lstStyle/>
          <a:p>
            <a:r>
              <a:rPr lang="en-US" b="1" dirty="0"/>
              <a:t>As a Cashier in supermarket, I want this program can be reminded the first time someone who is not wearing a mask appears so that this allows us to try not to work in danger.</a:t>
            </a:r>
            <a:endParaRPr lang="en-US" dirty="0"/>
          </a:p>
          <a:p>
            <a:r>
              <a:rPr lang="en-US" b="1" dirty="0"/>
              <a:t>As a doctor, I want this program can help us remind patients who don’t want to wear a mask so that the virus will not spread quickly in the hospital.</a:t>
            </a:r>
            <a:endParaRPr lang="en-US" dirty="0"/>
          </a:p>
          <a:p>
            <a:r>
              <a:rPr lang="en-US" b="1" dirty="0"/>
              <a:t>As a police, I want this program can contact us when someone shows up without a mask so that it can help us better maintain social order.</a:t>
            </a:r>
            <a:endParaRPr lang="en-US" dirty="0"/>
          </a:p>
          <a:p>
            <a:r>
              <a:rPr lang="en-US" b="1" dirty="0"/>
              <a:t>As a </a:t>
            </a:r>
            <a:r>
              <a:rPr lang="en-US" b="1" dirty="0" err="1"/>
              <a:t>custumer</a:t>
            </a:r>
            <a:r>
              <a:rPr lang="en-US" b="1" dirty="0"/>
              <a:t> who will present in the public, I want this program can tell me the exact coordinates of the person who is not wearing a mask so that I can take the initiative to stay away from danger.</a:t>
            </a:r>
            <a:endParaRPr lang="en-US" dirty="0"/>
          </a:p>
          <a:p>
            <a:endParaRPr lang="en-CN" dirty="0"/>
          </a:p>
        </p:txBody>
      </p:sp>
    </p:spTree>
    <p:extLst>
      <p:ext uri="{BB962C8B-B14F-4D97-AF65-F5344CB8AC3E}">
        <p14:creationId xmlns:p14="http://schemas.microsoft.com/office/powerpoint/2010/main" val="246059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E2A2-DA1B-044D-9BE9-C6315BF8B060}"/>
              </a:ext>
            </a:extLst>
          </p:cNvPr>
          <p:cNvSpPr>
            <a:spLocks noGrp="1"/>
          </p:cNvSpPr>
          <p:nvPr>
            <p:ph type="title"/>
          </p:nvPr>
        </p:nvSpPr>
        <p:spPr/>
        <p:txBody>
          <a:bodyPr/>
          <a:lstStyle/>
          <a:p>
            <a:r>
              <a:rPr lang="en-US" dirty="0"/>
              <a:t>Major Project Constraints</a:t>
            </a:r>
            <a:endParaRPr lang="en-CN" dirty="0"/>
          </a:p>
        </p:txBody>
      </p:sp>
      <p:sp>
        <p:nvSpPr>
          <p:cNvPr id="3" name="Content Placeholder 2">
            <a:extLst>
              <a:ext uri="{FF2B5EF4-FFF2-40B4-BE49-F238E27FC236}">
                <a16:creationId xmlns:a16="http://schemas.microsoft.com/office/drawing/2014/main" id="{F72B002C-C74F-5D4A-8EBB-EFF466D1E89C}"/>
              </a:ext>
            </a:extLst>
          </p:cNvPr>
          <p:cNvSpPr>
            <a:spLocks noGrp="1"/>
          </p:cNvSpPr>
          <p:nvPr>
            <p:ph sz="quarter" idx="13"/>
          </p:nvPr>
        </p:nvSpPr>
        <p:spPr/>
        <p:txBody>
          <a:bodyPr>
            <a:normAutofit fontScale="92500" lnSpcReduction="20000"/>
          </a:bodyPr>
          <a:lstStyle/>
          <a:p>
            <a:pPr marL="0" indent="0">
              <a:buNone/>
            </a:pPr>
            <a:r>
              <a:rPr lang="en-US" dirty="0"/>
              <a:t>Economic Cost</a:t>
            </a:r>
          </a:p>
          <a:p>
            <a:r>
              <a:rPr lang="en-US" dirty="0"/>
              <a:t>The whole process of developing programs will be free. But it will need a camera to assist if you want to put it on the market and the cost of the camera may constrain my project</a:t>
            </a:r>
          </a:p>
          <a:p>
            <a:pPr marL="0" indent="0">
              <a:buNone/>
            </a:pPr>
            <a:r>
              <a:rPr lang="en-US" dirty="0"/>
              <a:t>Time</a:t>
            </a:r>
          </a:p>
          <a:p>
            <a:r>
              <a:rPr lang="en-US" dirty="0"/>
              <a:t>Not really constricted by time</a:t>
            </a:r>
          </a:p>
          <a:p>
            <a:pPr marL="0" indent="0">
              <a:buNone/>
            </a:pPr>
            <a:r>
              <a:rPr lang="en-US" dirty="0"/>
              <a:t>Scope</a:t>
            </a:r>
          </a:p>
          <a:p>
            <a:r>
              <a:rPr lang="en-US" dirty="0"/>
              <a:t>I agree on the scope of the project and </a:t>
            </a:r>
            <a:r>
              <a:rPr lang="en-US" dirty="0" err="1"/>
              <a:t>i</a:t>
            </a:r>
            <a:r>
              <a:rPr lang="en-US" dirty="0"/>
              <a:t> understand the scope of my contribution to successful project</a:t>
            </a:r>
          </a:p>
          <a:p>
            <a:endParaRPr lang="en-CN" dirty="0"/>
          </a:p>
        </p:txBody>
      </p:sp>
    </p:spTree>
    <p:extLst>
      <p:ext uri="{BB962C8B-B14F-4D97-AF65-F5344CB8AC3E}">
        <p14:creationId xmlns:p14="http://schemas.microsoft.com/office/powerpoint/2010/main" val="286066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A89E2-F72F-0F47-8EC2-886D166E2A43}"/>
              </a:ext>
            </a:extLst>
          </p:cNvPr>
          <p:cNvSpPr>
            <a:spLocks noGrp="1"/>
          </p:cNvSpPr>
          <p:nvPr>
            <p:ph sz="quarter" idx="13"/>
          </p:nvPr>
        </p:nvSpPr>
        <p:spPr>
          <a:xfrm>
            <a:off x="913774" y="315686"/>
            <a:ext cx="10363826" cy="6324600"/>
          </a:xfrm>
        </p:spPr>
        <p:txBody>
          <a:bodyPr>
            <a:normAutofit fontScale="92500" lnSpcReduction="10000"/>
          </a:bodyPr>
          <a:lstStyle/>
          <a:p>
            <a:pPr marL="0" indent="0">
              <a:buNone/>
            </a:pPr>
            <a:r>
              <a:rPr lang="en-US" dirty="0"/>
              <a:t>Professional/Technical Expertise</a:t>
            </a:r>
          </a:p>
          <a:p>
            <a:r>
              <a:rPr lang="en-US" dirty="0"/>
              <a:t>My team need deep learning expertise, but </a:t>
            </a:r>
            <a:r>
              <a:rPr lang="en-US" dirty="0" err="1"/>
              <a:t>i</a:t>
            </a:r>
            <a:r>
              <a:rPr lang="en-US" dirty="0"/>
              <a:t> can spend some times on </a:t>
            </a:r>
            <a:r>
              <a:rPr lang="en-US" dirty="0" err="1"/>
              <a:t>learing</a:t>
            </a:r>
            <a:r>
              <a:rPr lang="en-US" dirty="0"/>
              <a:t> deep learning </a:t>
            </a:r>
            <a:r>
              <a:rPr lang="en-US" dirty="0" err="1"/>
              <a:t>knoweledge</a:t>
            </a:r>
            <a:r>
              <a:rPr lang="en-US" dirty="0"/>
              <a:t>.</a:t>
            </a:r>
          </a:p>
          <a:p>
            <a:pPr marL="0" indent="0">
              <a:buNone/>
            </a:pPr>
            <a:r>
              <a:rPr lang="en-US" dirty="0"/>
              <a:t>Ethical/ Legal</a:t>
            </a:r>
          </a:p>
          <a:p>
            <a:r>
              <a:rPr lang="en-US" dirty="0"/>
              <a:t>If it is put on the market, it may infringe on people's portrait rights</a:t>
            </a:r>
          </a:p>
          <a:p>
            <a:pPr marL="0" indent="0">
              <a:buNone/>
            </a:pPr>
            <a:r>
              <a:rPr lang="en-US" dirty="0"/>
              <a:t>Security</a:t>
            </a:r>
          </a:p>
          <a:p>
            <a:r>
              <a:rPr lang="en-US" dirty="0"/>
              <a:t>No, my program won’t save any portrait data, only for detection</a:t>
            </a:r>
          </a:p>
          <a:p>
            <a:pPr marL="0" indent="0">
              <a:buNone/>
            </a:pPr>
            <a:r>
              <a:rPr lang="en-US" dirty="0"/>
              <a:t>Social</a:t>
            </a:r>
          </a:p>
          <a:p>
            <a:r>
              <a:rPr lang="en-US" dirty="0"/>
              <a:t>Yes, my program can serve all walks of life. It can help the society to be more stable and reduce the harm of the covid-19 to the society.</a:t>
            </a:r>
          </a:p>
          <a:p>
            <a:pPr marL="0" indent="0">
              <a:buNone/>
            </a:pPr>
            <a:r>
              <a:rPr lang="en-US" dirty="0"/>
              <a:t>Environmental</a:t>
            </a:r>
          </a:p>
          <a:p>
            <a:r>
              <a:rPr lang="en-US" dirty="0"/>
              <a:t>There will be no environmental impact</a:t>
            </a:r>
          </a:p>
          <a:p>
            <a:pPr marL="0" indent="0">
              <a:buNone/>
            </a:pPr>
            <a:r>
              <a:rPr lang="en-US" dirty="0"/>
              <a:t>Diversity and Cultural Impact</a:t>
            </a:r>
          </a:p>
          <a:p>
            <a:r>
              <a:rPr lang="en-US" dirty="0"/>
              <a:t>No diversity and cultural Impact, but some people may not like to appear under the camera</a:t>
            </a:r>
          </a:p>
          <a:p>
            <a:endParaRPr lang="en-CN" dirty="0"/>
          </a:p>
        </p:txBody>
      </p:sp>
    </p:spTree>
    <p:extLst>
      <p:ext uri="{BB962C8B-B14F-4D97-AF65-F5344CB8AC3E}">
        <p14:creationId xmlns:p14="http://schemas.microsoft.com/office/powerpoint/2010/main" val="39111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A93A-E2CB-2F41-8798-96F0635CF725}"/>
              </a:ext>
            </a:extLst>
          </p:cNvPr>
          <p:cNvSpPr>
            <a:spLocks noGrp="1"/>
          </p:cNvSpPr>
          <p:nvPr>
            <p:ph type="title"/>
          </p:nvPr>
        </p:nvSpPr>
        <p:spPr/>
        <p:txBody>
          <a:bodyPr/>
          <a:lstStyle/>
          <a:p>
            <a:r>
              <a:rPr lang="en-US" dirty="0"/>
              <a:t>Review of Project Progress</a:t>
            </a:r>
            <a:endParaRPr lang="en-CN" dirty="0"/>
          </a:p>
        </p:txBody>
      </p:sp>
      <p:sp>
        <p:nvSpPr>
          <p:cNvPr id="3" name="Content Placeholder 2">
            <a:extLst>
              <a:ext uri="{FF2B5EF4-FFF2-40B4-BE49-F238E27FC236}">
                <a16:creationId xmlns:a16="http://schemas.microsoft.com/office/drawing/2014/main" id="{6144884B-CC63-2741-853C-B749FFAA787E}"/>
              </a:ext>
            </a:extLst>
          </p:cNvPr>
          <p:cNvSpPr>
            <a:spLocks noGrp="1"/>
          </p:cNvSpPr>
          <p:nvPr>
            <p:ph sz="quarter" idx="13"/>
          </p:nvPr>
        </p:nvSpPr>
        <p:spPr>
          <a:xfrm>
            <a:off x="678370" y="2329601"/>
            <a:ext cx="10363826" cy="3424107"/>
          </a:xfrm>
        </p:spPr>
        <p:txBody>
          <a:bodyPr>
            <a:normAutofit/>
          </a:bodyPr>
          <a:lstStyle/>
          <a:p>
            <a:pPr marL="0" indent="0">
              <a:buNone/>
            </a:pPr>
            <a:r>
              <a:rPr lang="en-US" altLang="zh-CN" sz="4400" dirty="0"/>
              <a:t>I’m</a:t>
            </a:r>
            <a:r>
              <a:rPr lang="zh-CN" altLang="en-US" sz="4400" dirty="0"/>
              <a:t> </a:t>
            </a:r>
            <a:r>
              <a:rPr lang="en-US" altLang="zh-CN" sz="4400" dirty="0"/>
              <a:t>currently</a:t>
            </a:r>
            <a:r>
              <a:rPr lang="zh-CN" altLang="en-US" sz="4400" dirty="0"/>
              <a:t> </a:t>
            </a:r>
            <a:r>
              <a:rPr lang="en-US" altLang="zh-CN" sz="4400" dirty="0"/>
              <a:t>trying</a:t>
            </a:r>
            <a:r>
              <a:rPr lang="zh-CN" altLang="en-US" sz="4400" dirty="0"/>
              <a:t> </a:t>
            </a:r>
            <a:r>
              <a:rPr lang="en-US" altLang="zh-CN" sz="4400" dirty="0"/>
              <a:t>to</a:t>
            </a:r>
            <a:r>
              <a:rPr lang="zh-CN" altLang="en-US" sz="4400" dirty="0"/>
              <a:t> </a:t>
            </a:r>
            <a:r>
              <a:rPr lang="en-US" altLang="zh-CN" sz="4400" dirty="0"/>
              <a:t>learn</a:t>
            </a:r>
            <a:r>
              <a:rPr lang="zh-CN" altLang="en-US" sz="4400" dirty="0"/>
              <a:t> </a:t>
            </a:r>
            <a:r>
              <a:rPr lang="en-US" altLang="zh-CN" sz="4400" dirty="0"/>
              <a:t>and</a:t>
            </a:r>
            <a:r>
              <a:rPr lang="zh-CN" altLang="en-US" sz="4400" dirty="0"/>
              <a:t> </a:t>
            </a:r>
            <a:r>
              <a:rPr lang="en-US" altLang="zh-CN" sz="4400" dirty="0"/>
              <a:t>understand</a:t>
            </a:r>
            <a:r>
              <a:rPr lang="zh-CN" altLang="en-US" sz="4400" dirty="0"/>
              <a:t> </a:t>
            </a:r>
            <a:r>
              <a:rPr lang="en-US" altLang="zh-CN" sz="4400" dirty="0"/>
              <a:t>the</a:t>
            </a:r>
            <a:r>
              <a:rPr lang="zh-CN" altLang="en-US" sz="4400" dirty="0"/>
              <a:t> </a:t>
            </a:r>
            <a:r>
              <a:rPr lang="en-US" altLang="zh-CN" sz="4400" dirty="0"/>
              <a:t>deep</a:t>
            </a:r>
            <a:r>
              <a:rPr lang="zh-CN" altLang="en-US" sz="4400" dirty="0"/>
              <a:t> </a:t>
            </a:r>
            <a:r>
              <a:rPr lang="en-US" altLang="zh-CN" sz="4400" dirty="0"/>
              <a:t>learning</a:t>
            </a:r>
            <a:r>
              <a:rPr lang="zh-CN" altLang="en-US" sz="4400" dirty="0"/>
              <a:t> </a:t>
            </a:r>
            <a:r>
              <a:rPr lang="en-US" altLang="zh-CN" sz="4400" dirty="0"/>
              <a:t>models</a:t>
            </a:r>
            <a:r>
              <a:rPr lang="zh-CN" altLang="en-US" sz="4400" dirty="0"/>
              <a:t> </a:t>
            </a:r>
            <a:r>
              <a:rPr lang="en-US" altLang="zh-CN" sz="4400" dirty="0"/>
              <a:t>and</a:t>
            </a:r>
            <a:r>
              <a:rPr lang="zh-CN" altLang="en-US" sz="4400" dirty="0"/>
              <a:t> </a:t>
            </a:r>
            <a:r>
              <a:rPr lang="en-US" altLang="zh-CN" sz="4400" dirty="0"/>
              <a:t>algorithms</a:t>
            </a:r>
            <a:r>
              <a:rPr lang="zh-CN" altLang="en-US" sz="4400" dirty="0"/>
              <a:t> </a:t>
            </a:r>
            <a:r>
              <a:rPr lang="en-US" altLang="zh-CN" sz="4400" dirty="0"/>
              <a:t>that</a:t>
            </a:r>
            <a:r>
              <a:rPr lang="zh-CN" altLang="en-US" sz="4400" dirty="0"/>
              <a:t> </a:t>
            </a:r>
            <a:r>
              <a:rPr lang="en-US" altLang="zh-CN" sz="4400" dirty="0"/>
              <a:t>will</a:t>
            </a:r>
            <a:r>
              <a:rPr lang="zh-CN" altLang="en-US" sz="4400" dirty="0"/>
              <a:t> </a:t>
            </a:r>
            <a:r>
              <a:rPr lang="en-US" altLang="zh-CN" sz="4400" dirty="0"/>
              <a:t>be</a:t>
            </a:r>
            <a:r>
              <a:rPr lang="zh-CN" altLang="en-US" sz="4400" dirty="0"/>
              <a:t> </a:t>
            </a:r>
            <a:r>
              <a:rPr lang="en-US" altLang="zh-CN" sz="4400" dirty="0"/>
              <a:t>needed</a:t>
            </a:r>
            <a:r>
              <a:rPr lang="zh-CN" altLang="en-US" sz="4400" dirty="0"/>
              <a:t> </a:t>
            </a:r>
            <a:r>
              <a:rPr lang="en-US" altLang="zh-CN" sz="4400" dirty="0"/>
              <a:t>in</a:t>
            </a:r>
            <a:r>
              <a:rPr lang="zh-CN" altLang="en-US" sz="4400" dirty="0"/>
              <a:t> </a:t>
            </a:r>
            <a:r>
              <a:rPr lang="en-US" altLang="zh-CN" sz="4400" dirty="0"/>
              <a:t>my</a:t>
            </a:r>
            <a:r>
              <a:rPr lang="zh-CN" altLang="en-US" sz="4400" dirty="0"/>
              <a:t> </a:t>
            </a:r>
            <a:r>
              <a:rPr lang="en-US" altLang="zh-CN" sz="4400" dirty="0"/>
              <a:t>project</a:t>
            </a:r>
            <a:endParaRPr lang="en-CN" sz="4400" dirty="0"/>
          </a:p>
        </p:txBody>
      </p:sp>
    </p:spTree>
    <p:extLst>
      <p:ext uri="{BB962C8B-B14F-4D97-AF65-F5344CB8AC3E}">
        <p14:creationId xmlns:p14="http://schemas.microsoft.com/office/powerpoint/2010/main" val="28120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ED5A-BE45-0543-9D8A-0AA5871FB50A}"/>
              </a:ext>
            </a:extLst>
          </p:cNvPr>
          <p:cNvSpPr>
            <a:spLocks noGrp="1"/>
          </p:cNvSpPr>
          <p:nvPr>
            <p:ph type="title"/>
          </p:nvPr>
        </p:nvSpPr>
        <p:spPr/>
        <p:txBody>
          <a:bodyPr/>
          <a:lstStyle/>
          <a:p>
            <a:r>
              <a:rPr lang="en-US" dirty="0"/>
              <a:t>Expected Accomplishments for the end of this term</a:t>
            </a:r>
            <a:endParaRPr lang="en-CN" dirty="0"/>
          </a:p>
        </p:txBody>
      </p:sp>
      <p:sp>
        <p:nvSpPr>
          <p:cNvPr id="3" name="Content Placeholder 2">
            <a:extLst>
              <a:ext uri="{FF2B5EF4-FFF2-40B4-BE49-F238E27FC236}">
                <a16:creationId xmlns:a16="http://schemas.microsoft.com/office/drawing/2014/main" id="{D98B2461-D394-BC43-8A22-27D8C665E1A2}"/>
              </a:ext>
            </a:extLst>
          </p:cNvPr>
          <p:cNvSpPr>
            <a:spLocks noGrp="1"/>
          </p:cNvSpPr>
          <p:nvPr>
            <p:ph sz="quarter" idx="13"/>
          </p:nvPr>
        </p:nvSpPr>
        <p:spPr>
          <a:xfrm>
            <a:off x="1513849" y="2815376"/>
            <a:ext cx="10363826" cy="3424107"/>
          </a:xfrm>
        </p:spPr>
        <p:txBody>
          <a:bodyPr>
            <a:normAutofit/>
          </a:bodyPr>
          <a:lstStyle/>
          <a:p>
            <a:pPr marL="0" indent="0">
              <a:buNone/>
            </a:pPr>
            <a:r>
              <a:rPr lang="en-US" altLang="zh-CN" sz="3200" dirty="0"/>
              <a:t>I</a:t>
            </a:r>
            <a:r>
              <a:rPr lang="zh-CN" altLang="en-US" sz="3200" dirty="0"/>
              <a:t> </a:t>
            </a:r>
            <a:r>
              <a:rPr lang="en-US" altLang="zh-CN" sz="3200" dirty="0"/>
              <a:t>hope</a:t>
            </a:r>
            <a:r>
              <a:rPr lang="zh-CN" altLang="en-US" sz="3200" dirty="0"/>
              <a:t> </a:t>
            </a:r>
            <a:r>
              <a:rPr lang="en-US" altLang="zh-CN" sz="3200" dirty="0"/>
              <a:t>I</a:t>
            </a:r>
            <a:r>
              <a:rPr lang="zh-CN" altLang="en-US" sz="3200" dirty="0"/>
              <a:t> </a:t>
            </a:r>
            <a:r>
              <a:rPr lang="en-US" altLang="zh-CN" sz="3200" dirty="0"/>
              <a:t>can</a:t>
            </a:r>
            <a:r>
              <a:rPr lang="zh-CN" altLang="en-US" sz="3200" dirty="0"/>
              <a:t> </a:t>
            </a:r>
            <a:r>
              <a:rPr lang="en-US" altLang="zh-CN" sz="3200" dirty="0"/>
              <a:t>Complete all the knowledge reserves for this project</a:t>
            </a:r>
            <a:r>
              <a:rPr lang="zh-CN" altLang="en-US" sz="3200" dirty="0"/>
              <a:t> </a:t>
            </a:r>
            <a:r>
              <a:rPr lang="en-US" altLang="zh-CN" sz="3200" dirty="0"/>
              <a:t>before</a:t>
            </a:r>
            <a:r>
              <a:rPr lang="zh-CN" altLang="en-US" sz="3200" dirty="0"/>
              <a:t> </a:t>
            </a:r>
            <a:r>
              <a:rPr lang="en-US" altLang="zh-CN" sz="3200" dirty="0"/>
              <a:t>the</a:t>
            </a:r>
            <a:r>
              <a:rPr lang="zh-CN" altLang="en-US" sz="3200" dirty="0"/>
              <a:t> </a:t>
            </a:r>
            <a:r>
              <a:rPr lang="en-US" altLang="zh-CN" sz="3200" dirty="0"/>
              <a:t>end</a:t>
            </a:r>
            <a:r>
              <a:rPr lang="zh-CN" altLang="en-US" sz="3200" dirty="0"/>
              <a:t> </a:t>
            </a:r>
            <a:r>
              <a:rPr lang="en-US" altLang="zh-CN" sz="3200" dirty="0"/>
              <a:t>of</a:t>
            </a:r>
            <a:r>
              <a:rPr lang="zh-CN" altLang="en-US" sz="3200" dirty="0"/>
              <a:t> </a:t>
            </a:r>
            <a:r>
              <a:rPr lang="en-US" altLang="zh-CN" sz="3200" dirty="0"/>
              <a:t>this</a:t>
            </a:r>
            <a:r>
              <a:rPr lang="zh-CN" altLang="en-US" sz="3200" dirty="0"/>
              <a:t> </a:t>
            </a:r>
            <a:r>
              <a:rPr lang="en-US" altLang="zh-CN" sz="3200" dirty="0"/>
              <a:t>term.</a:t>
            </a:r>
            <a:endParaRPr lang="en-CN" sz="3200" dirty="0"/>
          </a:p>
        </p:txBody>
      </p:sp>
    </p:spTree>
    <p:extLst>
      <p:ext uri="{BB962C8B-B14F-4D97-AF65-F5344CB8AC3E}">
        <p14:creationId xmlns:p14="http://schemas.microsoft.com/office/powerpoint/2010/main" val="351049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DB81-FBAD-524B-8D9C-5187B6068376}"/>
              </a:ext>
            </a:extLst>
          </p:cNvPr>
          <p:cNvSpPr>
            <a:spLocks noGrp="1"/>
          </p:cNvSpPr>
          <p:nvPr>
            <p:ph type="title"/>
          </p:nvPr>
        </p:nvSpPr>
        <p:spPr/>
        <p:txBody>
          <a:bodyPr/>
          <a:lstStyle/>
          <a:p>
            <a:r>
              <a:rPr lang="en-US" dirty="0"/>
              <a:t>Division of Wor</a:t>
            </a:r>
            <a:r>
              <a:rPr lang="en-US" altLang="zh-CN" dirty="0"/>
              <a:t>k</a:t>
            </a:r>
            <a:endParaRPr lang="en-CN" dirty="0"/>
          </a:p>
        </p:txBody>
      </p:sp>
      <p:sp>
        <p:nvSpPr>
          <p:cNvPr id="3" name="Content Placeholder 2">
            <a:extLst>
              <a:ext uri="{FF2B5EF4-FFF2-40B4-BE49-F238E27FC236}">
                <a16:creationId xmlns:a16="http://schemas.microsoft.com/office/drawing/2014/main" id="{7B34D886-F098-9F48-83E6-BF98C1F41883}"/>
              </a:ext>
            </a:extLst>
          </p:cNvPr>
          <p:cNvSpPr>
            <a:spLocks noGrp="1"/>
          </p:cNvSpPr>
          <p:nvPr>
            <p:ph sz="quarter" idx="13"/>
          </p:nvPr>
        </p:nvSpPr>
        <p:spPr>
          <a:xfrm>
            <a:off x="2028199" y="2931253"/>
            <a:ext cx="10363826" cy="3424107"/>
          </a:xfrm>
        </p:spPr>
        <p:txBody>
          <a:bodyPr/>
          <a:lstStyle/>
          <a:p>
            <a:pPr marL="0" indent="0">
              <a:buNone/>
            </a:pPr>
            <a:r>
              <a:rPr lang="en-US" altLang="zh-CN" sz="4400" dirty="0"/>
              <a:t>I</a:t>
            </a:r>
            <a:r>
              <a:rPr lang="zh-CN" altLang="en-US" sz="4400" dirty="0"/>
              <a:t> </a:t>
            </a:r>
            <a:r>
              <a:rPr lang="en-US" altLang="zh-CN" sz="4400" dirty="0"/>
              <a:t>will</a:t>
            </a:r>
            <a:r>
              <a:rPr lang="zh-CN" altLang="en-US" sz="4400" dirty="0"/>
              <a:t> </a:t>
            </a:r>
            <a:r>
              <a:rPr lang="en-US" altLang="zh-CN" sz="4400" dirty="0"/>
              <a:t>do</a:t>
            </a:r>
            <a:r>
              <a:rPr lang="zh-CN" altLang="en-US" sz="4400" dirty="0"/>
              <a:t> </a:t>
            </a:r>
            <a:r>
              <a:rPr lang="en-US" altLang="zh-CN" sz="4400" dirty="0"/>
              <a:t>all</a:t>
            </a:r>
            <a:r>
              <a:rPr lang="zh-CN" altLang="en-US" sz="4400" dirty="0"/>
              <a:t> </a:t>
            </a:r>
            <a:r>
              <a:rPr lang="en-US" altLang="zh-CN" sz="4400" dirty="0"/>
              <a:t>the</a:t>
            </a:r>
            <a:r>
              <a:rPr lang="zh-CN" altLang="en-US" sz="4400" dirty="0"/>
              <a:t> </a:t>
            </a:r>
            <a:r>
              <a:rPr lang="en-US" altLang="zh-CN" sz="4400" dirty="0"/>
              <a:t>work</a:t>
            </a:r>
            <a:r>
              <a:rPr lang="zh-CN" altLang="en-US" sz="4400" dirty="0"/>
              <a:t> </a:t>
            </a:r>
            <a:r>
              <a:rPr lang="en-US" altLang="zh-CN" sz="4400" dirty="0"/>
              <a:t>by</a:t>
            </a:r>
            <a:r>
              <a:rPr lang="zh-CN" altLang="en-US" sz="4400" dirty="0"/>
              <a:t> </a:t>
            </a:r>
            <a:r>
              <a:rPr lang="en-US" altLang="zh-CN" sz="4400" dirty="0"/>
              <a:t>myself</a:t>
            </a:r>
            <a:endParaRPr lang="en-CN" sz="4400" dirty="0"/>
          </a:p>
          <a:p>
            <a:endParaRPr lang="en-CN" dirty="0"/>
          </a:p>
        </p:txBody>
      </p:sp>
    </p:spTree>
    <p:extLst>
      <p:ext uri="{BB962C8B-B14F-4D97-AF65-F5344CB8AC3E}">
        <p14:creationId xmlns:p14="http://schemas.microsoft.com/office/powerpoint/2010/main" val="164368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0FCD-6572-3B4E-A75B-57ED08258BB8}"/>
              </a:ext>
            </a:extLst>
          </p:cNvPr>
          <p:cNvSpPr>
            <a:spLocks noGrp="1"/>
          </p:cNvSpPr>
          <p:nvPr>
            <p:ph type="title"/>
          </p:nvPr>
        </p:nvSpPr>
        <p:spPr/>
        <p:txBody>
          <a:bodyPr/>
          <a:lstStyle/>
          <a:p>
            <a:r>
              <a:rPr lang="en-US" dirty="0"/>
              <a:t>Expected Demo at Expo </a:t>
            </a:r>
            <a:endParaRPr lang="en-CN" dirty="0"/>
          </a:p>
        </p:txBody>
      </p:sp>
      <p:sp>
        <p:nvSpPr>
          <p:cNvPr id="3" name="Content Placeholder 2">
            <a:extLst>
              <a:ext uri="{FF2B5EF4-FFF2-40B4-BE49-F238E27FC236}">
                <a16:creationId xmlns:a16="http://schemas.microsoft.com/office/drawing/2014/main" id="{36D5B64B-62EB-C54B-8D77-3BA6C5C6A6AE}"/>
              </a:ext>
            </a:extLst>
          </p:cNvPr>
          <p:cNvSpPr>
            <a:spLocks noGrp="1"/>
          </p:cNvSpPr>
          <p:nvPr>
            <p:ph sz="quarter" idx="13"/>
          </p:nvPr>
        </p:nvSpPr>
        <p:spPr/>
        <p:txBody>
          <a:bodyPr/>
          <a:lstStyle/>
          <a:p>
            <a:r>
              <a:rPr lang="en-CN" dirty="0"/>
              <a:t>A</a:t>
            </a:r>
            <a:r>
              <a:rPr lang="zh-CN" altLang="en-US" dirty="0"/>
              <a:t> </a:t>
            </a:r>
            <a:r>
              <a:rPr lang="en-US" altLang="zh-CN" dirty="0"/>
              <a:t>program</a:t>
            </a:r>
            <a:r>
              <a:rPr lang="zh-CN" altLang="en-US" dirty="0"/>
              <a:t> </a:t>
            </a:r>
            <a:r>
              <a:rPr lang="en-US" altLang="zh-CN" dirty="0"/>
              <a:t>that</a:t>
            </a:r>
            <a:r>
              <a:rPr lang="zh-CN" altLang="en-US" dirty="0"/>
              <a:t> </a:t>
            </a:r>
            <a:r>
              <a:rPr lang="en-US" altLang="zh-CN" dirty="0"/>
              <a:t>can</a:t>
            </a:r>
            <a:r>
              <a:rPr lang="zh-CN" altLang="en-US" dirty="0"/>
              <a:t> </a:t>
            </a:r>
            <a:r>
              <a:rPr lang="en-US" altLang="zh-CN" dirty="0"/>
              <a:t>do</a:t>
            </a:r>
            <a:r>
              <a:rPr lang="zh-CN" altLang="en-US" dirty="0"/>
              <a:t> </a:t>
            </a:r>
            <a:r>
              <a:rPr lang="en-US" altLang="zh-CN" dirty="0"/>
              <a:t>Face recognition</a:t>
            </a:r>
            <a:endParaRPr lang="en-CN" dirty="0"/>
          </a:p>
        </p:txBody>
      </p:sp>
    </p:spTree>
    <p:extLst>
      <p:ext uri="{BB962C8B-B14F-4D97-AF65-F5344CB8AC3E}">
        <p14:creationId xmlns:p14="http://schemas.microsoft.com/office/powerpoint/2010/main" val="154028130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7952</TotalTime>
  <Words>514</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Lays </vt:lpstr>
      <vt:lpstr>Project Abstract</vt:lpstr>
      <vt:lpstr>User Stories and Design Diagrams</vt:lpstr>
      <vt:lpstr>Major Project Constraints</vt:lpstr>
      <vt:lpstr>PowerPoint Presentation</vt:lpstr>
      <vt:lpstr>Review of Project Progress</vt:lpstr>
      <vt:lpstr>Expected Accomplishments for the end of this term</vt:lpstr>
      <vt:lpstr>Division of Work</vt:lpstr>
      <vt:lpstr>Expected Demo at Expo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Lays </dc:title>
  <dc:creator>layljl0615@gmail.com</dc:creator>
  <cp:lastModifiedBy>layljl0615@gmail.com</cp:lastModifiedBy>
  <cp:revision>4</cp:revision>
  <dcterms:created xsi:type="dcterms:W3CDTF">2020-10-29T09:34:34Z</dcterms:created>
  <dcterms:modified xsi:type="dcterms:W3CDTF">2020-11-03T22:07:32Z</dcterms:modified>
</cp:coreProperties>
</file>