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0" r:id="rId5"/>
    <p:sldId id="259" r:id="rId6"/>
    <p:sldId id="258"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210D91-C5BE-46C2-BF74-72280E8685F4}" v="1674" dt="2020-10-27T21:03:52.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0" d="100"/>
          <a:sy n="100" d="100"/>
        </p:scale>
        <p:origin x="45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B4C27-907A-40A5-9E4A-DB47001178A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AD87162-2B9C-47B4-985B-D99059D58575}">
      <dgm:prSet phldrT="[Text]"/>
      <dgm:spPr/>
      <dgm:t>
        <a:bodyPr/>
        <a:lstStyle/>
        <a:p>
          <a:r>
            <a:rPr lang="en-US" dirty="0"/>
            <a:t>Economic</a:t>
          </a:r>
        </a:p>
      </dgm:t>
    </dgm:pt>
    <dgm:pt modelId="{E9BF5D13-941B-45FC-A7DD-229E9B0FE482}" type="parTrans" cxnId="{59FC1004-C5B6-4E40-BFB7-ED72FCA93E12}">
      <dgm:prSet/>
      <dgm:spPr/>
      <dgm:t>
        <a:bodyPr/>
        <a:lstStyle/>
        <a:p>
          <a:endParaRPr lang="en-US"/>
        </a:p>
      </dgm:t>
    </dgm:pt>
    <dgm:pt modelId="{23AD7C10-D148-436B-B862-836559AA951E}" type="sibTrans" cxnId="{59FC1004-C5B6-4E40-BFB7-ED72FCA93E12}">
      <dgm:prSet/>
      <dgm:spPr/>
      <dgm:t>
        <a:bodyPr/>
        <a:lstStyle/>
        <a:p>
          <a:endParaRPr lang="en-US"/>
        </a:p>
      </dgm:t>
    </dgm:pt>
    <dgm:pt modelId="{202C2547-7D59-4177-86D9-2E94B5531FEA}">
      <dgm:prSet phldrT="[Text]"/>
      <dgm:spPr/>
      <dgm:t>
        <a:bodyPr/>
        <a:lstStyle/>
        <a:p>
          <a:r>
            <a:rPr lang="en-US" dirty="0"/>
            <a:t>No economic costs	</a:t>
          </a:r>
        </a:p>
      </dgm:t>
    </dgm:pt>
    <dgm:pt modelId="{FA7C9018-E38B-4380-944B-8341653AC0BE}" type="parTrans" cxnId="{6127A9AE-E419-45D7-91FD-4FDC9629DA32}">
      <dgm:prSet/>
      <dgm:spPr/>
      <dgm:t>
        <a:bodyPr/>
        <a:lstStyle/>
        <a:p>
          <a:endParaRPr lang="en-US"/>
        </a:p>
      </dgm:t>
    </dgm:pt>
    <dgm:pt modelId="{A6D6D537-DF65-4850-A190-49040CD387CD}" type="sibTrans" cxnId="{6127A9AE-E419-45D7-91FD-4FDC9629DA32}">
      <dgm:prSet/>
      <dgm:spPr/>
      <dgm:t>
        <a:bodyPr/>
        <a:lstStyle/>
        <a:p>
          <a:endParaRPr lang="en-US"/>
        </a:p>
      </dgm:t>
    </dgm:pt>
    <dgm:pt modelId="{3137854B-723D-45CE-B64B-1D678A380DAF}">
      <dgm:prSet phldrT="[Text]"/>
      <dgm:spPr/>
      <dgm:t>
        <a:bodyPr/>
        <a:lstStyle/>
        <a:p>
          <a:r>
            <a:rPr lang="en-US" dirty="0"/>
            <a:t>Free software and resources</a:t>
          </a:r>
        </a:p>
      </dgm:t>
    </dgm:pt>
    <dgm:pt modelId="{6921DCE9-2524-4619-BE52-5FEA86ACAC8C}" type="parTrans" cxnId="{1EEA885C-8862-44BB-A935-CAAA86D09DF1}">
      <dgm:prSet/>
      <dgm:spPr/>
      <dgm:t>
        <a:bodyPr/>
        <a:lstStyle/>
        <a:p>
          <a:endParaRPr lang="en-US"/>
        </a:p>
      </dgm:t>
    </dgm:pt>
    <dgm:pt modelId="{05181FE6-1970-41D7-B352-CA2AF288E933}" type="sibTrans" cxnId="{1EEA885C-8862-44BB-A935-CAAA86D09DF1}">
      <dgm:prSet/>
      <dgm:spPr/>
      <dgm:t>
        <a:bodyPr/>
        <a:lstStyle/>
        <a:p>
          <a:endParaRPr lang="en-US"/>
        </a:p>
      </dgm:t>
    </dgm:pt>
    <dgm:pt modelId="{22F45855-B7C2-49D4-912C-57689FEDEE24}">
      <dgm:prSet phldrT="[Text]"/>
      <dgm:spPr/>
      <dgm:t>
        <a:bodyPr/>
        <a:lstStyle/>
        <a:p>
          <a:r>
            <a:rPr lang="en-US" dirty="0"/>
            <a:t>Time</a:t>
          </a:r>
        </a:p>
      </dgm:t>
    </dgm:pt>
    <dgm:pt modelId="{F1C45F9E-2CD3-41FE-9E2D-7F621DF8CF81}" type="parTrans" cxnId="{07C9D03F-44D3-4BD5-A5CB-3ECDB36EA81E}">
      <dgm:prSet/>
      <dgm:spPr/>
      <dgm:t>
        <a:bodyPr/>
        <a:lstStyle/>
        <a:p>
          <a:endParaRPr lang="en-US"/>
        </a:p>
      </dgm:t>
    </dgm:pt>
    <dgm:pt modelId="{E01FC688-AB6E-4CAA-A995-087572A8D798}" type="sibTrans" cxnId="{07C9D03F-44D3-4BD5-A5CB-3ECDB36EA81E}">
      <dgm:prSet/>
      <dgm:spPr/>
      <dgm:t>
        <a:bodyPr/>
        <a:lstStyle/>
        <a:p>
          <a:endParaRPr lang="en-US"/>
        </a:p>
      </dgm:t>
    </dgm:pt>
    <dgm:pt modelId="{F0D3F741-EF3A-4E9F-A9E6-8DE3312E447D}">
      <dgm:prSet phldrT="[Text]"/>
      <dgm:spPr/>
      <dgm:t>
        <a:bodyPr/>
        <a:lstStyle/>
        <a:p>
          <a:r>
            <a:rPr lang="en-US" dirty="0"/>
            <a:t>Likely to be a time crunch</a:t>
          </a:r>
        </a:p>
      </dgm:t>
    </dgm:pt>
    <dgm:pt modelId="{E62B26B8-8DA0-4484-9C5C-FE279955BA33}" type="parTrans" cxnId="{99BFB271-C4AB-4228-B7FB-5123023A0F06}">
      <dgm:prSet/>
      <dgm:spPr/>
      <dgm:t>
        <a:bodyPr/>
        <a:lstStyle/>
        <a:p>
          <a:endParaRPr lang="en-US"/>
        </a:p>
      </dgm:t>
    </dgm:pt>
    <dgm:pt modelId="{0CA33F80-BA6E-49A0-9101-4E9AB3C1FC8C}" type="sibTrans" cxnId="{99BFB271-C4AB-4228-B7FB-5123023A0F06}">
      <dgm:prSet/>
      <dgm:spPr/>
      <dgm:t>
        <a:bodyPr/>
        <a:lstStyle/>
        <a:p>
          <a:endParaRPr lang="en-US"/>
        </a:p>
      </dgm:t>
    </dgm:pt>
    <dgm:pt modelId="{56ACD60E-4128-42EF-B26C-52A61AB591D2}">
      <dgm:prSet phldrT="[Text]"/>
      <dgm:spPr/>
      <dgm:t>
        <a:bodyPr/>
        <a:lstStyle/>
        <a:p>
          <a:r>
            <a:rPr lang="en-US" dirty="0"/>
            <a:t>Involves learning how a debugger works, programming it, and testing/debugging.</a:t>
          </a:r>
        </a:p>
      </dgm:t>
    </dgm:pt>
    <dgm:pt modelId="{3D834733-A64F-4907-AF0B-A5DDA3086B97}" type="parTrans" cxnId="{4C73BB17-C417-4188-A7F7-F6FE9EBB696A}">
      <dgm:prSet/>
      <dgm:spPr/>
      <dgm:t>
        <a:bodyPr/>
        <a:lstStyle/>
        <a:p>
          <a:endParaRPr lang="en-US"/>
        </a:p>
      </dgm:t>
    </dgm:pt>
    <dgm:pt modelId="{37D0C6D2-6859-428F-934A-22A1DEA51A5B}" type="sibTrans" cxnId="{4C73BB17-C417-4188-A7F7-F6FE9EBB696A}">
      <dgm:prSet/>
      <dgm:spPr/>
      <dgm:t>
        <a:bodyPr/>
        <a:lstStyle/>
        <a:p>
          <a:endParaRPr lang="en-US"/>
        </a:p>
      </dgm:t>
    </dgm:pt>
    <dgm:pt modelId="{7E1B717D-4854-4625-BF52-07798827D34F}">
      <dgm:prSet phldrT="[Text]"/>
      <dgm:spPr/>
      <dgm:t>
        <a:bodyPr/>
        <a:lstStyle/>
        <a:p>
          <a:r>
            <a:rPr lang="en-US" dirty="0"/>
            <a:t>Scope</a:t>
          </a:r>
        </a:p>
      </dgm:t>
    </dgm:pt>
    <dgm:pt modelId="{29FCEF15-0A1F-4FF8-B327-86F8F6A80BF2}" type="parTrans" cxnId="{4A1BD6D2-E55E-4E5A-9BA3-0A1777A3AB02}">
      <dgm:prSet/>
      <dgm:spPr/>
      <dgm:t>
        <a:bodyPr/>
        <a:lstStyle/>
        <a:p>
          <a:endParaRPr lang="en-US"/>
        </a:p>
      </dgm:t>
    </dgm:pt>
    <dgm:pt modelId="{4AD401A1-554F-4373-BBB9-F8204651EF2D}" type="sibTrans" cxnId="{4A1BD6D2-E55E-4E5A-9BA3-0A1777A3AB02}">
      <dgm:prSet/>
      <dgm:spPr/>
      <dgm:t>
        <a:bodyPr/>
        <a:lstStyle/>
        <a:p>
          <a:endParaRPr lang="en-US"/>
        </a:p>
      </dgm:t>
    </dgm:pt>
    <dgm:pt modelId="{68766260-FFD4-4DBA-9C6D-C261D323C455}">
      <dgm:prSet phldrT="[Text]"/>
      <dgm:spPr/>
      <dgm:t>
        <a:bodyPr/>
        <a:lstStyle/>
        <a:p>
          <a:r>
            <a:rPr lang="en-US" dirty="0"/>
            <a:t>Each team member has own set of honed skills.</a:t>
          </a:r>
        </a:p>
      </dgm:t>
    </dgm:pt>
    <dgm:pt modelId="{827FA38C-43B4-45FD-AA2B-9767B29BED69}" type="parTrans" cxnId="{4C729246-8D14-4B87-95EC-6C3B6668CB9A}">
      <dgm:prSet/>
      <dgm:spPr/>
      <dgm:t>
        <a:bodyPr/>
        <a:lstStyle/>
        <a:p>
          <a:endParaRPr lang="en-US"/>
        </a:p>
      </dgm:t>
    </dgm:pt>
    <dgm:pt modelId="{1E729682-B456-401A-A9AB-82D8AAFEEC31}" type="sibTrans" cxnId="{4C729246-8D14-4B87-95EC-6C3B6668CB9A}">
      <dgm:prSet/>
      <dgm:spPr/>
      <dgm:t>
        <a:bodyPr/>
        <a:lstStyle/>
        <a:p>
          <a:endParaRPr lang="en-US"/>
        </a:p>
      </dgm:t>
    </dgm:pt>
    <dgm:pt modelId="{DF9086AE-5291-4AC5-8232-7B8EE290BAC3}">
      <dgm:prSet phldrT="[Text]"/>
      <dgm:spPr/>
      <dgm:t>
        <a:bodyPr/>
        <a:lstStyle/>
        <a:p>
          <a:r>
            <a:rPr lang="en-US" dirty="0"/>
            <a:t>We will utilize these skills as best as possible in project assignments to ensure maximum success.</a:t>
          </a:r>
        </a:p>
      </dgm:t>
    </dgm:pt>
    <dgm:pt modelId="{B7AD83AA-96D0-4F3D-A8DC-9C375822114B}" type="parTrans" cxnId="{C3EEB0BD-ECEE-42E8-894A-CAB94D06F297}">
      <dgm:prSet/>
      <dgm:spPr/>
      <dgm:t>
        <a:bodyPr/>
        <a:lstStyle/>
        <a:p>
          <a:endParaRPr lang="en-US"/>
        </a:p>
      </dgm:t>
    </dgm:pt>
    <dgm:pt modelId="{CA6503C0-29EF-4B0C-84F0-357E6A9F6780}" type="sibTrans" cxnId="{C3EEB0BD-ECEE-42E8-894A-CAB94D06F297}">
      <dgm:prSet/>
      <dgm:spPr/>
      <dgm:t>
        <a:bodyPr/>
        <a:lstStyle/>
        <a:p>
          <a:endParaRPr lang="en-US"/>
        </a:p>
      </dgm:t>
    </dgm:pt>
    <dgm:pt modelId="{49919314-FE36-48E8-891C-60976E4F1692}" type="pres">
      <dgm:prSet presAssocID="{7CBB4C27-907A-40A5-9E4A-DB47001178A8}" presName="linearFlow" presStyleCnt="0">
        <dgm:presLayoutVars>
          <dgm:dir/>
          <dgm:animLvl val="lvl"/>
          <dgm:resizeHandles val="exact"/>
        </dgm:presLayoutVars>
      </dgm:prSet>
      <dgm:spPr/>
    </dgm:pt>
    <dgm:pt modelId="{7E9EE0E2-84E4-4D99-88F1-76815A880A87}" type="pres">
      <dgm:prSet presAssocID="{AAD87162-2B9C-47B4-985B-D99059D58575}" presName="composite" presStyleCnt="0"/>
      <dgm:spPr/>
    </dgm:pt>
    <dgm:pt modelId="{3F678328-285B-4AF6-8136-5E4D8C47CDA1}" type="pres">
      <dgm:prSet presAssocID="{AAD87162-2B9C-47B4-985B-D99059D58575}" presName="parentText" presStyleLbl="alignNode1" presStyleIdx="0" presStyleCnt="3" custScaleX="102221">
        <dgm:presLayoutVars>
          <dgm:chMax val="1"/>
          <dgm:bulletEnabled val="1"/>
        </dgm:presLayoutVars>
      </dgm:prSet>
      <dgm:spPr/>
    </dgm:pt>
    <dgm:pt modelId="{DD309D42-A946-41CD-9FD4-D0C1F3F14BEF}" type="pres">
      <dgm:prSet presAssocID="{AAD87162-2B9C-47B4-985B-D99059D58575}" presName="descendantText" presStyleLbl="alignAcc1" presStyleIdx="0" presStyleCnt="3">
        <dgm:presLayoutVars>
          <dgm:bulletEnabled val="1"/>
        </dgm:presLayoutVars>
      </dgm:prSet>
      <dgm:spPr/>
    </dgm:pt>
    <dgm:pt modelId="{7355019E-7AF0-49F9-B1D4-2B48E90FB459}" type="pres">
      <dgm:prSet presAssocID="{23AD7C10-D148-436B-B862-836559AA951E}" presName="sp" presStyleCnt="0"/>
      <dgm:spPr/>
    </dgm:pt>
    <dgm:pt modelId="{7BB9DC7B-7836-4463-9F9B-CCF6001ECA49}" type="pres">
      <dgm:prSet presAssocID="{22F45855-B7C2-49D4-912C-57689FEDEE24}" presName="composite" presStyleCnt="0"/>
      <dgm:spPr/>
    </dgm:pt>
    <dgm:pt modelId="{0615DA13-972F-4B35-9373-D8D9AB2817C6}" type="pres">
      <dgm:prSet presAssocID="{22F45855-B7C2-49D4-912C-57689FEDEE24}" presName="parentText" presStyleLbl="alignNode1" presStyleIdx="1" presStyleCnt="3">
        <dgm:presLayoutVars>
          <dgm:chMax val="1"/>
          <dgm:bulletEnabled val="1"/>
        </dgm:presLayoutVars>
      </dgm:prSet>
      <dgm:spPr/>
    </dgm:pt>
    <dgm:pt modelId="{652FB034-F8CE-40E7-A2D2-ACDD998D0D52}" type="pres">
      <dgm:prSet presAssocID="{22F45855-B7C2-49D4-912C-57689FEDEE24}" presName="descendantText" presStyleLbl="alignAcc1" presStyleIdx="1" presStyleCnt="3">
        <dgm:presLayoutVars>
          <dgm:bulletEnabled val="1"/>
        </dgm:presLayoutVars>
      </dgm:prSet>
      <dgm:spPr/>
    </dgm:pt>
    <dgm:pt modelId="{FE87E61B-6D1D-4850-B1C4-FD4B1E4ADD8A}" type="pres">
      <dgm:prSet presAssocID="{E01FC688-AB6E-4CAA-A995-087572A8D798}" presName="sp" presStyleCnt="0"/>
      <dgm:spPr/>
    </dgm:pt>
    <dgm:pt modelId="{8F1067F2-AFFD-4BFD-A420-EA671337F653}" type="pres">
      <dgm:prSet presAssocID="{7E1B717D-4854-4625-BF52-07798827D34F}" presName="composite" presStyleCnt="0"/>
      <dgm:spPr/>
    </dgm:pt>
    <dgm:pt modelId="{9D956E70-8F0B-4C03-A5A1-124BAD391E0A}" type="pres">
      <dgm:prSet presAssocID="{7E1B717D-4854-4625-BF52-07798827D34F}" presName="parentText" presStyleLbl="alignNode1" presStyleIdx="2" presStyleCnt="3">
        <dgm:presLayoutVars>
          <dgm:chMax val="1"/>
          <dgm:bulletEnabled val="1"/>
        </dgm:presLayoutVars>
      </dgm:prSet>
      <dgm:spPr/>
    </dgm:pt>
    <dgm:pt modelId="{35DFCEAA-2C37-401B-A83B-B410DEF4498C}" type="pres">
      <dgm:prSet presAssocID="{7E1B717D-4854-4625-BF52-07798827D34F}" presName="descendantText" presStyleLbl="alignAcc1" presStyleIdx="2" presStyleCnt="3">
        <dgm:presLayoutVars>
          <dgm:bulletEnabled val="1"/>
        </dgm:presLayoutVars>
      </dgm:prSet>
      <dgm:spPr/>
    </dgm:pt>
  </dgm:ptLst>
  <dgm:cxnLst>
    <dgm:cxn modelId="{59FC1004-C5B6-4E40-BFB7-ED72FCA93E12}" srcId="{7CBB4C27-907A-40A5-9E4A-DB47001178A8}" destId="{AAD87162-2B9C-47B4-985B-D99059D58575}" srcOrd="0" destOrd="0" parTransId="{E9BF5D13-941B-45FC-A7DD-229E9B0FE482}" sibTransId="{23AD7C10-D148-436B-B862-836559AA951E}"/>
    <dgm:cxn modelId="{8DE43012-41F2-436F-9583-E497D3E12054}" type="presOf" srcId="{DF9086AE-5291-4AC5-8232-7B8EE290BAC3}" destId="{35DFCEAA-2C37-401B-A83B-B410DEF4498C}" srcOrd="0" destOrd="1" presId="urn:microsoft.com/office/officeart/2005/8/layout/chevron2"/>
    <dgm:cxn modelId="{4C73BB17-C417-4188-A7F7-F6FE9EBB696A}" srcId="{22F45855-B7C2-49D4-912C-57689FEDEE24}" destId="{56ACD60E-4128-42EF-B26C-52A61AB591D2}" srcOrd="1" destOrd="0" parTransId="{3D834733-A64F-4907-AF0B-A5DDA3086B97}" sibTransId="{37D0C6D2-6859-428F-934A-22A1DEA51A5B}"/>
    <dgm:cxn modelId="{DAF0A41B-A4D4-49B3-9432-0EDDC1ADA93C}" type="presOf" srcId="{7CBB4C27-907A-40A5-9E4A-DB47001178A8}" destId="{49919314-FE36-48E8-891C-60976E4F1692}" srcOrd="0" destOrd="0" presId="urn:microsoft.com/office/officeart/2005/8/layout/chevron2"/>
    <dgm:cxn modelId="{6E356F36-EBC7-42CD-B890-2035E396B755}" type="presOf" srcId="{56ACD60E-4128-42EF-B26C-52A61AB591D2}" destId="{652FB034-F8CE-40E7-A2D2-ACDD998D0D52}" srcOrd="0" destOrd="1" presId="urn:microsoft.com/office/officeart/2005/8/layout/chevron2"/>
    <dgm:cxn modelId="{07C9D03F-44D3-4BD5-A5CB-3ECDB36EA81E}" srcId="{7CBB4C27-907A-40A5-9E4A-DB47001178A8}" destId="{22F45855-B7C2-49D4-912C-57689FEDEE24}" srcOrd="1" destOrd="0" parTransId="{F1C45F9E-2CD3-41FE-9E2D-7F621DF8CF81}" sibTransId="{E01FC688-AB6E-4CAA-A995-087572A8D798}"/>
    <dgm:cxn modelId="{1EEA885C-8862-44BB-A935-CAAA86D09DF1}" srcId="{AAD87162-2B9C-47B4-985B-D99059D58575}" destId="{3137854B-723D-45CE-B64B-1D678A380DAF}" srcOrd="1" destOrd="0" parTransId="{6921DCE9-2524-4619-BE52-5FEA86ACAC8C}" sibTransId="{05181FE6-1970-41D7-B352-CA2AF288E933}"/>
    <dgm:cxn modelId="{4C729246-8D14-4B87-95EC-6C3B6668CB9A}" srcId="{7E1B717D-4854-4625-BF52-07798827D34F}" destId="{68766260-FFD4-4DBA-9C6D-C261D323C455}" srcOrd="0" destOrd="0" parTransId="{827FA38C-43B4-45FD-AA2B-9767B29BED69}" sibTransId="{1E729682-B456-401A-A9AB-82D8AAFEEC31}"/>
    <dgm:cxn modelId="{99BFB271-C4AB-4228-B7FB-5123023A0F06}" srcId="{22F45855-B7C2-49D4-912C-57689FEDEE24}" destId="{F0D3F741-EF3A-4E9F-A9E6-8DE3312E447D}" srcOrd="0" destOrd="0" parTransId="{E62B26B8-8DA0-4484-9C5C-FE279955BA33}" sibTransId="{0CA33F80-BA6E-49A0-9101-4E9AB3C1FC8C}"/>
    <dgm:cxn modelId="{10C3498A-6ED4-4D6C-9243-CD4CAE1DE6F0}" type="presOf" srcId="{202C2547-7D59-4177-86D9-2E94B5531FEA}" destId="{DD309D42-A946-41CD-9FD4-D0C1F3F14BEF}" srcOrd="0" destOrd="0" presId="urn:microsoft.com/office/officeart/2005/8/layout/chevron2"/>
    <dgm:cxn modelId="{6127A9AE-E419-45D7-91FD-4FDC9629DA32}" srcId="{AAD87162-2B9C-47B4-985B-D99059D58575}" destId="{202C2547-7D59-4177-86D9-2E94B5531FEA}" srcOrd="0" destOrd="0" parTransId="{FA7C9018-E38B-4380-944B-8341653AC0BE}" sibTransId="{A6D6D537-DF65-4850-A190-49040CD387CD}"/>
    <dgm:cxn modelId="{A4E48AB6-05F8-4111-A6BA-30129778E136}" type="presOf" srcId="{68766260-FFD4-4DBA-9C6D-C261D323C455}" destId="{35DFCEAA-2C37-401B-A83B-B410DEF4498C}" srcOrd="0" destOrd="0" presId="urn:microsoft.com/office/officeart/2005/8/layout/chevron2"/>
    <dgm:cxn modelId="{C3EEB0BD-ECEE-42E8-894A-CAB94D06F297}" srcId="{7E1B717D-4854-4625-BF52-07798827D34F}" destId="{DF9086AE-5291-4AC5-8232-7B8EE290BAC3}" srcOrd="1" destOrd="0" parTransId="{B7AD83AA-96D0-4F3D-A8DC-9C375822114B}" sibTransId="{CA6503C0-29EF-4B0C-84F0-357E6A9F6780}"/>
    <dgm:cxn modelId="{69E1D7C3-F4F8-4527-9248-5B3020546CDA}" type="presOf" srcId="{F0D3F741-EF3A-4E9F-A9E6-8DE3312E447D}" destId="{652FB034-F8CE-40E7-A2D2-ACDD998D0D52}" srcOrd="0" destOrd="0" presId="urn:microsoft.com/office/officeart/2005/8/layout/chevron2"/>
    <dgm:cxn modelId="{1DEC41C6-7AE6-4B77-AEEE-093F0D56C32A}" type="presOf" srcId="{AAD87162-2B9C-47B4-985B-D99059D58575}" destId="{3F678328-285B-4AF6-8136-5E4D8C47CDA1}" srcOrd="0" destOrd="0" presId="urn:microsoft.com/office/officeart/2005/8/layout/chevron2"/>
    <dgm:cxn modelId="{3F738CCA-F07A-4E92-8E03-AD8BD2B80302}" type="presOf" srcId="{3137854B-723D-45CE-B64B-1D678A380DAF}" destId="{DD309D42-A946-41CD-9FD4-D0C1F3F14BEF}" srcOrd="0" destOrd="1" presId="urn:microsoft.com/office/officeart/2005/8/layout/chevron2"/>
    <dgm:cxn modelId="{4A1BD6D2-E55E-4E5A-9BA3-0A1777A3AB02}" srcId="{7CBB4C27-907A-40A5-9E4A-DB47001178A8}" destId="{7E1B717D-4854-4625-BF52-07798827D34F}" srcOrd="2" destOrd="0" parTransId="{29FCEF15-0A1F-4FF8-B327-86F8F6A80BF2}" sibTransId="{4AD401A1-554F-4373-BBB9-F8204651EF2D}"/>
    <dgm:cxn modelId="{F2E705EB-873C-4E5B-90AA-3CA9E09B6A06}" type="presOf" srcId="{22F45855-B7C2-49D4-912C-57689FEDEE24}" destId="{0615DA13-972F-4B35-9373-D8D9AB2817C6}" srcOrd="0" destOrd="0" presId="urn:microsoft.com/office/officeart/2005/8/layout/chevron2"/>
    <dgm:cxn modelId="{0430CAEC-9E54-48CE-9700-789D492680F7}" type="presOf" srcId="{7E1B717D-4854-4625-BF52-07798827D34F}" destId="{9D956E70-8F0B-4C03-A5A1-124BAD391E0A}" srcOrd="0" destOrd="0" presId="urn:microsoft.com/office/officeart/2005/8/layout/chevron2"/>
    <dgm:cxn modelId="{D07796A1-F5B1-4301-8F90-FCBB6A7C6D53}" type="presParOf" srcId="{49919314-FE36-48E8-891C-60976E4F1692}" destId="{7E9EE0E2-84E4-4D99-88F1-76815A880A87}" srcOrd="0" destOrd="0" presId="urn:microsoft.com/office/officeart/2005/8/layout/chevron2"/>
    <dgm:cxn modelId="{5DF57332-3C7E-413B-BC2C-0B2C41DB5710}" type="presParOf" srcId="{7E9EE0E2-84E4-4D99-88F1-76815A880A87}" destId="{3F678328-285B-4AF6-8136-5E4D8C47CDA1}" srcOrd="0" destOrd="0" presId="urn:microsoft.com/office/officeart/2005/8/layout/chevron2"/>
    <dgm:cxn modelId="{351F4AF0-30D0-4D10-9893-68244BF76547}" type="presParOf" srcId="{7E9EE0E2-84E4-4D99-88F1-76815A880A87}" destId="{DD309D42-A946-41CD-9FD4-D0C1F3F14BEF}" srcOrd="1" destOrd="0" presId="urn:microsoft.com/office/officeart/2005/8/layout/chevron2"/>
    <dgm:cxn modelId="{3D418A27-B578-4437-BE3F-5F3318477833}" type="presParOf" srcId="{49919314-FE36-48E8-891C-60976E4F1692}" destId="{7355019E-7AF0-49F9-B1D4-2B48E90FB459}" srcOrd="1" destOrd="0" presId="urn:microsoft.com/office/officeart/2005/8/layout/chevron2"/>
    <dgm:cxn modelId="{7E8B9B63-400C-436C-B5D3-55B8A0D63BAB}" type="presParOf" srcId="{49919314-FE36-48E8-891C-60976E4F1692}" destId="{7BB9DC7B-7836-4463-9F9B-CCF6001ECA49}" srcOrd="2" destOrd="0" presId="urn:microsoft.com/office/officeart/2005/8/layout/chevron2"/>
    <dgm:cxn modelId="{5978D9BD-0D16-4758-AB45-1E0EB6F18424}" type="presParOf" srcId="{7BB9DC7B-7836-4463-9F9B-CCF6001ECA49}" destId="{0615DA13-972F-4B35-9373-D8D9AB2817C6}" srcOrd="0" destOrd="0" presId="urn:microsoft.com/office/officeart/2005/8/layout/chevron2"/>
    <dgm:cxn modelId="{22BDD825-77A9-4494-8C8C-90350CCAC80D}" type="presParOf" srcId="{7BB9DC7B-7836-4463-9F9B-CCF6001ECA49}" destId="{652FB034-F8CE-40E7-A2D2-ACDD998D0D52}" srcOrd="1" destOrd="0" presId="urn:microsoft.com/office/officeart/2005/8/layout/chevron2"/>
    <dgm:cxn modelId="{E842AB4A-8464-46DF-A0E1-42E574FE8A1A}" type="presParOf" srcId="{49919314-FE36-48E8-891C-60976E4F1692}" destId="{FE87E61B-6D1D-4850-B1C4-FD4B1E4ADD8A}" srcOrd="3" destOrd="0" presId="urn:microsoft.com/office/officeart/2005/8/layout/chevron2"/>
    <dgm:cxn modelId="{2FD4E6F5-BD34-43AE-9268-D3B411241357}" type="presParOf" srcId="{49919314-FE36-48E8-891C-60976E4F1692}" destId="{8F1067F2-AFFD-4BFD-A420-EA671337F653}" srcOrd="4" destOrd="0" presId="urn:microsoft.com/office/officeart/2005/8/layout/chevron2"/>
    <dgm:cxn modelId="{5E55AC60-21A6-4F45-A257-F508567793D9}" type="presParOf" srcId="{8F1067F2-AFFD-4BFD-A420-EA671337F653}" destId="{9D956E70-8F0B-4C03-A5A1-124BAD391E0A}" srcOrd="0" destOrd="0" presId="urn:microsoft.com/office/officeart/2005/8/layout/chevron2"/>
    <dgm:cxn modelId="{52587393-4B69-4F3D-8E95-897A541E61A9}" type="presParOf" srcId="{8F1067F2-AFFD-4BFD-A420-EA671337F653}" destId="{35DFCEAA-2C37-401B-A83B-B410DEF449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BB4C27-907A-40A5-9E4A-DB47001178A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AD87162-2B9C-47B4-985B-D99059D58575}">
      <dgm:prSet phldrT="[Text]"/>
      <dgm:spPr/>
      <dgm:t>
        <a:bodyPr/>
        <a:lstStyle/>
        <a:p>
          <a:r>
            <a:rPr lang="en-US" dirty="0"/>
            <a:t>Prof/Tech</a:t>
          </a:r>
        </a:p>
      </dgm:t>
    </dgm:pt>
    <dgm:pt modelId="{E9BF5D13-941B-45FC-A7DD-229E9B0FE482}" type="parTrans" cxnId="{59FC1004-C5B6-4E40-BFB7-ED72FCA93E12}">
      <dgm:prSet/>
      <dgm:spPr/>
      <dgm:t>
        <a:bodyPr/>
        <a:lstStyle/>
        <a:p>
          <a:endParaRPr lang="en-US"/>
        </a:p>
      </dgm:t>
    </dgm:pt>
    <dgm:pt modelId="{23AD7C10-D148-436B-B862-836559AA951E}" type="sibTrans" cxnId="{59FC1004-C5B6-4E40-BFB7-ED72FCA93E12}">
      <dgm:prSet/>
      <dgm:spPr/>
      <dgm:t>
        <a:bodyPr/>
        <a:lstStyle/>
        <a:p>
          <a:endParaRPr lang="en-US"/>
        </a:p>
      </dgm:t>
    </dgm:pt>
    <dgm:pt modelId="{202C2547-7D59-4177-86D9-2E94B5531FEA}">
      <dgm:prSet phldrT="[Text]"/>
      <dgm:spPr/>
      <dgm:t>
        <a:bodyPr/>
        <a:lstStyle/>
        <a:p>
          <a:r>
            <a:rPr lang="en-US" dirty="0"/>
            <a:t>We first need to learn how a debugger works and how to attach it to a running process.</a:t>
          </a:r>
        </a:p>
      </dgm:t>
    </dgm:pt>
    <dgm:pt modelId="{FA7C9018-E38B-4380-944B-8341653AC0BE}" type="parTrans" cxnId="{6127A9AE-E419-45D7-91FD-4FDC9629DA32}">
      <dgm:prSet/>
      <dgm:spPr/>
      <dgm:t>
        <a:bodyPr/>
        <a:lstStyle/>
        <a:p>
          <a:endParaRPr lang="en-US"/>
        </a:p>
      </dgm:t>
    </dgm:pt>
    <dgm:pt modelId="{A6D6D537-DF65-4850-A190-49040CD387CD}" type="sibTrans" cxnId="{6127A9AE-E419-45D7-91FD-4FDC9629DA32}">
      <dgm:prSet/>
      <dgm:spPr/>
      <dgm:t>
        <a:bodyPr/>
        <a:lstStyle/>
        <a:p>
          <a:endParaRPr lang="en-US"/>
        </a:p>
      </dgm:t>
    </dgm:pt>
    <dgm:pt modelId="{22F45855-B7C2-49D4-912C-57689FEDEE24}">
      <dgm:prSet phldrT="[Text]"/>
      <dgm:spPr/>
      <dgm:t>
        <a:bodyPr/>
        <a:lstStyle/>
        <a:p>
          <a:r>
            <a:rPr lang="en-US" dirty="0"/>
            <a:t>Ethical/Legal</a:t>
          </a:r>
        </a:p>
      </dgm:t>
    </dgm:pt>
    <dgm:pt modelId="{F1C45F9E-2CD3-41FE-9E2D-7F621DF8CF81}" type="parTrans" cxnId="{07C9D03F-44D3-4BD5-A5CB-3ECDB36EA81E}">
      <dgm:prSet/>
      <dgm:spPr/>
      <dgm:t>
        <a:bodyPr/>
        <a:lstStyle/>
        <a:p>
          <a:endParaRPr lang="en-US"/>
        </a:p>
      </dgm:t>
    </dgm:pt>
    <dgm:pt modelId="{E01FC688-AB6E-4CAA-A995-087572A8D798}" type="sibTrans" cxnId="{07C9D03F-44D3-4BD5-A5CB-3ECDB36EA81E}">
      <dgm:prSet/>
      <dgm:spPr/>
      <dgm:t>
        <a:bodyPr/>
        <a:lstStyle/>
        <a:p>
          <a:endParaRPr lang="en-US"/>
        </a:p>
      </dgm:t>
    </dgm:pt>
    <dgm:pt modelId="{F0D3F741-EF3A-4E9F-A9E6-8DE3312E447D}">
      <dgm:prSet phldrT="[Text]"/>
      <dgm:spPr/>
      <dgm:t>
        <a:bodyPr/>
        <a:lstStyle/>
        <a:p>
          <a:r>
            <a:rPr lang="en-US" dirty="0"/>
            <a:t>We need to ensure that all resources and software used is distributed free without copyright issues.</a:t>
          </a:r>
        </a:p>
      </dgm:t>
    </dgm:pt>
    <dgm:pt modelId="{E62B26B8-8DA0-4484-9C5C-FE279955BA33}" type="parTrans" cxnId="{99BFB271-C4AB-4228-B7FB-5123023A0F06}">
      <dgm:prSet/>
      <dgm:spPr/>
      <dgm:t>
        <a:bodyPr/>
        <a:lstStyle/>
        <a:p>
          <a:endParaRPr lang="en-US"/>
        </a:p>
      </dgm:t>
    </dgm:pt>
    <dgm:pt modelId="{0CA33F80-BA6E-49A0-9101-4E9AB3C1FC8C}" type="sibTrans" cxnId="{99BFB271-C4AB-4228-B7FB-5123023A0F06}">
      <dgm:prSet/>
      <dgm:spPr/>
      <dgm:t>
        <a:bodyPr/>
        <a:lstStyle/>
        <a:p>
          <a:endParaRPr lang="en-US"/>
        </a:p>
      </dgm:t>
    </dgm:pt>
    <dgm:pt modelId="{7E1B717D-4854-4625-BF52-07798827D34F}">
      <dgm:prSet phldrT="[Text]"/>
      <dgm:spPr/>
      <dgm:t>
        <a:bodyPr/>
        <a:lstStyle/>
        <a:p>
          <a:r>
            <a:rPr lang="en-US" dirty="0"/>
            <a:t>Security</a:t>
          </a:r>
        </a:p>
      </dgm:t>
    </dgm:pt>
    <dgm:pt modelId="{29FCEF15-0A1F-4FF8-B327-86F8F6A80BF2}" type="parTrans" cxnId="{4A1BD6D2-E55E-4E5A-9BA3-0A1777A3AB02}">
      <dgm:prSet/>
      <dgm:spPr/>
      <dgm:t>
        <a:bodyPr/>
        <a:lstStyle/>
        <a:p>
          <a:endParaRPr lang="en-US"/>
        </a:p>
      </dgm:t>
    </dgm:pt>
    <dgm:pt modelId="{4AD401A1-554F-4373-BBB9-F8204651EF2D}" type="sibTrans" cxnId="{4A1BD6D2-E55E-4E5A-9BA3-0A1777A3AB02}">
      <dgm:prSet/>
      <dgm:spPr/>
      <dgm:t>
        <a:bodyPr/>
        <a:lstStyle/>
        <a:p>
          <a:endParaRPr lang="en-US"/>
        </a:p>
      </dgm:t>
    </dgm:pt>
    <dgm:pt modelId="{68766260-FFD4-4DBA-9C6D-C261D323C455}">
      <dgm:prSet phldrT="[Text]"/>
      <dgm:spPr/>
      <dgm:t>
        <a:bodyPr/>
        <a:lstStyle/>
        <a:p>
          <a:r>
            <a:rPr lang="en-US" dirty="0"/>
            <a:t>There are no security constraints as it is a standalone entity with no connections to important data.</a:t>
          </a:r>
        </a:p>
      </dgm:t>
    </dgm:pt>
    <dgm:pt modelId="{827FA38C-43B4-45FD-AA2B-9767B29BED69}" type="parTrans" cxnId="{4C729246-8D14-4B87-95EC-6C3B6668CB9A}">
      <dgm:prSet/>
      <dgm:spPr/>
      <dgm:t>
        <a:bodyPr/>
        <a:lstStyle/>
        <a:p>
          <a:endParaRPr lang="en-US"/>
        </a:p>
      </dgm:t>
    </dgm:pt>
    <dgm:pt modelId="{1E729682-B456-401A-A9AB-82D8AAFEEC31}" type="sibTrans" cxnId="{4C729246-8D14-4B87-95EC-6C3B6668CB9A}">
      <dgm:prSet/>
      <dgm:spPr/>
      <dgm:t>
        <a:bodyPr/>
        <a:lstStyle/>
        <a:p>
          <a:endParaRPr lang="en-US"/>
        </a:p>
      </dgm:t>
    </dgm:pt>
    <dgm:pt modelId="{1C287061-FFA9-4CD3-9CC2-248D928C33E6}">
      <dgm:prSet phldrT="[Text]"/>
      <dgm:spPr/>
      <dgm:t>
        <a:bodyPr/>
        <a:lstStyle/>
        <a:p>
          <a:r>
            <a:rPr lang="en-US" dirty="0"/>
            <a:t>This will impact how much time it takes and the overall quality of our final project.</a:t>
          </a:r>
        </a:p>
      </dgm:t>
    </dgm:pt>
    <dgm:pt modelId="{0883BE5D-F1AC-40AD-AC5B-F2E5AE8045DD}" type="parTrans" cxnId="{E654A328-FE05-4FF3-867D-4171965ED0CB}">
      <dgm:prSet/>
      <dgm:spPr/>
      <dgm:t>
        <a:bodyPr/>
        <a:lstStyle/>
        <a:p>
          <a:endParaRPr lang="en-US"/>
        </a:p>
      </dgm:t>
    </dgm:pt>
    <dgm:pt modelId="{658B564C-60EE-4F37-A018-9A2E7CB40ECE}" type="sibTrans" cxnId="{E654A328-FE05-4FF3-867D-4171965ED0CB}">
      <dgm:prSet/>
      <dgm:spPr/>
      <dgm:t>
        <a:bodyPr/>
        <a:lstStyle/>
        <a:p>
          <a:endParaRPr lang="en-US"/>
        </a:p>
      </dgm:t>
    </dgm:pt>
    <dgm:pt modelId="{49919314-FE36-48E8-891C-60976E4F1692}" type="pres">
      <dgm:prSet presAssocID="{7CBB4C27-907A-40A5-9E4A-DB47001178A8}" presName="linearFlow" presStyleCnt="0">
        <dgm:presLayoutVars>
          <dgm:dir/>
          <dgm:animLvl val="lvl"/>
          <dgm:resizeHandles val="exact"/>
        </dgm:presLayoutVars>
      </dgm:prSet>
      <dgm:spPr/>
    </dgm:pt>
    <dgm:pt modelId="{7E9EE0E2-84E4-4D99-88F1-76815A880A87}" type="pres">
      <dgm:prSet presAssocID="{AAD87162-2B9C-47B4-985B-D99059D58575}" presName="composite" presStyleCnt="0"/>
      <dgm:spPr/>
    </dgm:pt>
    <dgm:pt modelId="{3F678328-285B-4AF6-8136-5E4D8C47CDA1}" type="pres">
      <dgm:prSet presAssocID="{AAD87162-2B9C-47B4-985B-D99059D58575}" presName="parentText" presStyleLbl="alignNode1" presStyleIdx="0" presStyleCnt="3" custScaleX="100000">
        <dgm:presLayoutVars>
          <dgm:chMax val="1"/>
          <dgm:bulletEnabled val="1"/>
        </dgm:presLayoutVars>
      </dgm:prSet>
      <dgm:spPr/>
    </dgm:pt>
    <dgm:pt modelId="{DD309D42-A946-41CD-9FD4-D0C1F3F14BEF}" type="pres">
      <dgm:prSet presAssocID="{AAD87162-2B9C-47B4-985B-D99059D58575}" presName="descendantText" presStyleLbl="alignAcc1" presStyleIdx="0" presStyleCnt="3">
        <dgm:presLayoutVars>
          <dgm:bulletEnabled val="1"/>
        </dgm:presLayoutVars>
      </dgm:prSet>
      <dgm:spPr/>
    </dgm:pt>
    <dgm:pt modelId="{7355019E-7AF0-49F9-B1D4-2B48E90FB459}" type="pres">
      <dgm:prSet presAssocID="{23AD7C10-D148-436B-B862-836559AA951E}" presName="sp" presStyleCnt="0"/>
      <dgm:spPr/>
    </dgm:pt>
    <dgm:pt modelId="{7BB9DC7B-7836-4463-9F9B-CCF6001ECA49}" type="pres">
      <dgm:prSet presAssocID="{22F45855-B7C2-49D4-912C-57689FEDEE24}" presName="composite" presStyleCnt="0"/>
      <dgm:spPr/>
    </dgm:pt>
    <dgm:pt modelId="{0615DA13-972F-4B35-9373-D8D9AB2817C6}" type="pres">
      <dgm:prSet presAssocID="{22F45855-B7C2-49D4-912C-57689FEDEE24}" presName="parentText" presStyleLbl="alignNode1" presStyleIdx="1" presStyleCnt="3">
        <dgm:presLayoutVars>
          <dgm:chMax val="1"/>
          <dgm:bulletEnabled val="1"/>
        </dgm:presLayoutVars>
      </dgm:prSet>
      <dgm:spPr/>
    </dgm:pt>
    <dgm:pt modelId="{652FB034-F8CE-40E7-A2D2-ACDD998D0D52}" type="pres">
      <dgm:prSet presAssocID="{22F45855-B7C2-49D4-912C-57689FEDEE24}" presName="descendantText" presStyleLbl="alignAcc1" presStyleIdx="1" presStyleCnt="3">
        <dgm:presLayoutVars>
          <dgm:bulletEnabled val="1"/>
        </dgm:presLayoutVars>
      </dgm:prSet>
      <dgm:spPr/>
    </dgm:pt>
    <dgm:pt modelId="{FE87E61B-6D1D-4850-B1C4-FD4B1E4ADD8A}" type="pres">
      <dgm:prSet presAssocID="{E01FC688-AB6E-4CAA-A995-087572A8D798}" presName="sp" presStyleCnt="0"/>
      <dgm:spPr/>
    </dgm:pt>
    <dgm:pt modelId="{8F1067F2-AFFD-4BFD-A420-EA671337F653}" type="pres">
      <dgm:prSet presAssocID="{7E1B717D-4854-4625-BF52-07798827D34F}" presName="composite" presStyleCnt="0"/>
      <dgm:spPr/>
    </dgm:pt>
    <dgm:pt modelId="{9D956E70-8F0B-4C03-A5A1-124BAD391E0A}" type="pres">
      <dgm:prSet presAssocID="{7E1B717D-4854-4625-BF52-07798827D34F}" presName="parentText" presStyleLbl="alignNode1" presStyleIdx="2" presStyleCnt="3">
        <dgm:presLayoutVars>
          <dgm:chMax val="1"/>
          <dgm:bulletEnabled val="1"/>
        </dgm:presLayoutVars>
      </dgm:prSet>
      <dgm:spPr/>
    </dgm:pt>
    <dgm:pt modelId="{35DFCEAA-2C37-401B-A83B-B410DEF4498C}" type="pres">
      <dgm:prSet presAssocID="{7E1B717D-4854-4625-BF52-07798827D34F}" presName="descendantText" presStyleLbl="alignAcc1" presStyleIdx="2" presStyleCnt="3">
        <dgm:presLayoutVars>
          <dgm:bulletEnabled val="1"/>
        </dgm:presLayoutVars>
      </dgm:prSet>
      <dgm:spPr/>
    </dgm:pt>
  </dgm:ptLst>
  <dgm:cxnLst>
    <dgm:cxn modelId="{59FC1004-C5B6-4E40-BFB7-ED72FCA93E12}" srcId="{7CBB4C27-907A-40A5-9E4A-DB47001178A8}" destId="{AAD87162-2B9C-47B4-985B-D99059D58575}" srcOrd="0" destOrd="0" parTransId="{E9BF5D13-941B-45FC-A7DD-229E9B0FE482}" sibTransId="{23AD7C10-D148-436B-B862-836559AA951E}"/>
    <dgm:cxn modelId="{D999AE05-4E98-4DB8-8F7F-4A02D3A6375C}" type="presOf" srcId="{1C287061-FFA9-4CD3-9CC2-248D928C33E6}" destId="{DD309D42-A946-41CD-9FD4-D0C1F3F14BEF}" srcOrd="0" destOrd="1" presId="urn:microsoft.com/office/officeart/2005/8/layout/chevron2"/>
    <dgm:cxn modelId="{DAF0A41B-A4D4-49B3-9432-0EDDC1ADA93C}" type="presOf" srcId="{7CBB4C27-907A-40A5-9E4A-DB47001178A8}" destId="{49919314-FE36-48E8-891C-60976E4F1692}" srcOrd="0" destOrd="0" presId="urn:microsoft.com/office/officeart/2005/8/layout/chevron2"/>
    <dgm:cxn modelId="{E654A328-FE05-4FF3-867D-4171965ED0CB}" srcId="{AAD87162-2B9C-47B4-985B-D99059D58575}" destId="{1C287061-FFA9-4CD3-9CC2-248D928C33E6}" srcOrd="1" destOrd="0" parTransId="{0883BE5D-F1AC-40AD-AC5B-F2E5AE8045DD}" sibTransId="{658B564C-60EE-4F37-A018-9A2E7CB40ECE}"/>
    <dgm:cxn modelId="{07C9D03F-44D3-4BD5-A5CB-3ECDB36EA81E}" srcId="{7CBB4C27-907A-40A5-9E4A-DB47001178A8}" destId="{22F45855-B7C2-49D4-912C-57689FEDEE24}" srcOrd="1" destOrd="0" parTransId="{F1C45F9E-2CD3-41FE-9E2D-7F621DF8CF81}" sibTransId="{E01FC688-AB6E-4CAA-A995-087572A8D798}"/>
    <dgm:cxn modelId="{4C729246-8D14-4B87-95EC-6C3B6668CB9A}" srcId="{7E1B717D-4854-4625-BF52-07798827D34F}" destId="{68766260-FFD4-4DBA-9C6D-C261D323C455}" srcOrd="0" destOrd="0" parTransId="{827FA38C-43B4-45FD-AA2B-9767B29BED69}" sibTransId="{1E729682-B456-401A-A9AB-82D8AAFEEC31}"/>
    <dgm:cxn modelId="{99BFB271-C4AB-4228-B7FB-5123023A0F06}" srcId="{22F45855-B7C2-49D4-912C-57689FEDEE24}" destId="{F0D3F741-EF3A-4E9F-A9E6-8DE3312E447D}" srcOrd="0" destOrd="0" parTransId="{E62B26B8-8DA0-4484-9C5C-FE279955BA33}" sibTransId="{0CA33F80-BA6E-49A0-9101-4E9AB3C1FC8C}"/>
    <dgm:cxn modelId="{10C3498A-6ED4-4D6C-9243-CD4CAE1DE6F0}" type="presOf" srcId="{202C2547-7D59-4177-86D9-2E94B5531FEA}" destId="{DD309D42-A946-41CD-9FD4-D0C1F3F14BEF}" srcOrd="0" destOrd="0" presId="urn:microsoft.com/office/officeart/2005/8/layout/chevron2"/>
    <dgm:cxn modelId="{6127A9AE-E419-45D7-91FD-4FDC9629DA32}" srcId="{AAD87162-2B9C-47B4-985B-D99059D58575}" destId="{202C2547-7D59-4177-86D9-2E94B5531FEA}" srcOrd="0" destOrd="0" parTransId="{FA7C9018-E38B-4380-944B-8341653AC0BE}" sibTransId="{A6D6D537-DF65-4850-A190-49040CD387CD}"/>
    <dgm:cxn modelId="{A4E48AB6-05F8-4111-A6BA-30129778E136}" type="presOf" srcId="{68766260-FFD4-4DBA-9C6D-C261D323C455}" destId="{35DFCEAA-2C37-401B-A83B-B410DEF4498C}" srcOrd="0" destOrd="0" presId="urn:microsoft.com/office/officeart/2005/8/layout/chevron2"/>
    <dgm:cxn modelId="{69E1D7C3-F4F8-4527-9248-5B3020546CDA}" type="presOf" srcId="{F0D3F741-EF3A-4E9F-A9E6-8DE3312E447D}" destId="{652FB034-F8CE-40E7-A2D2-ACDD998D0D52}" srcOrd="0" destOrd="0" presId="urn:microsoft.com/office/officeart/2005/8/layout/chevron2"/>
    <dgm:cxn modelId="{1DEC41C6-7AE6-4B77-AEEE-093F0D56C32A}" type="presOf" srcId="{AAD87162-2B9C-47B4-985B-D99059D58575}" destId="{3F678328-285B-4AF6-8136-5E4D8C47CDA1}" srcOrd="0" destOrd="0" presId="urn:microsoft.com/office/officeart/2005/8/layout/chevron2"/>
    <dgm:cxn modelId="{4A1BD6D2-E55E-4E5A-9BA3-0A1777A3AB02}" srcId="{7CBB4C27-907A-40A5-9E4A-DB47001178A8}" destId="{7E1B717D-4854-4625-BF52-07798827D34F}" srcOrd="2" destOrd="0" parTransId="{29FCEF15-0A1F-4FF8-B327-86F8F6A80BF2}" sibTransId="{4AD401A1-554F-4373-BBB9-F8204651EF2D}"/>
    <dgm:cxn modelId="{F2E705EB-873C-4E5B-90AA-3CA9E09B6A06}" type="presOf" srcId="{22F45855-B7C2-49D4-912C-57689FEDEE24}" destId="{0615DA13-972F-4B35-9373-D8D9AB2817C6}" srcOrd="0" destOrd="0" presId="urn:microsoft.com/office/officeart/2005/8/layout/chevron2"/>
    <dgm:cxn modelId="{0430CAEC-9E54-48CE-9700-789D492680F7}" type="presOf" srcId="{7E1B717D-4854-4625-BF52-07798827D34F}" destId="{9D956E70-8F0B-4C03-A5A1-124BAD391E0A}" srcOrd="0" destOrd="0" presId="urn:microsoft.com/office/officeart/2005/8/layout/chevron2"/>
    <dgm:cxn modelId="{D07796A1-F5B1-4301-8F90-FCBB6A7C6D53}" type="presParOf" srcId="{49919314-FE36-48E8-891C-60976E4F1692}" destId="{7E9EE0E2-84E4-4D99-88F1-76815A880A87}" srcOrd="0" destOrd="0" presId="urn:microsoft.com/office/officeart/2005/8/layout/chevron2"/>
    <dgm:cxn modelId="{5DF57332-3C7E-413B-BC2C-0B2C41DB5710}" type="presParOf" srcId="{7E9EE0E2-84E4-4D99-88F1-76815A880A87}" destId="{3F678328-285B-4AF6-8136-5E4D8C47CDA1}" srcOrd="0" destOrd="0" presId="urn:microsoft.com/office/officeart/2005/8/layout/chevron2"/>
    <dgm:cxn modelId="{351F4AF0-30D0-4D10-9893-68244BF76547}" type="presParOf" srcId="{7E9EE0E2-84E4-4D99-88F1-76815A880A87}" destId="{DD309D42-A946-41CD-9FD4-D0C1F3F14BEF}" srcOrd="1" destOrd="0" presId="urn:microsoft.com/office/officeart/2005/8/layout/chevron2"/>
    <dgm:cxn modelId="{3D418A27-B578-4437-BE3F-5F3318477833}" type="presParOf" srcId="{49919314-FE36-48E8-891C-60976E4F1692}" destId="{7355019E-7AF0-49F9-B1D4-2B48E90FB459}" srcOrd="1" destOrd="0" presId="urn:microsoft.com/office/officeart/2005/8/layout/chevron2"/>
    <dgm:cxn modelId="{7E8B9B63-400C-436C-B5D3-55B8A0D63BAB}" type="presParOf" srcId="{49919314-FE36-48E8-891C-60976E4F1692}" destId="{7BB9DC7B-7836-4463-9F9B-CCF6001ECA49}" srcOrd="2" destOrd="0" presId="urn:microsoft.com/office/officeart/2005/8/layout/chevron2"/>
    <dgm:cxn modelId="{5978D9BD-0D16-4758-AB45-1E0EB6F18424}" type="presParOf" srcId="{7BB9DC7B-7836-4463-9F9B-CCF6001ECA49}" destId="{0615DA13-972F-4B35-9373-D8D9AB2817C6}" srcOrd="0" destOrd="0" presId="urn:microsoft.com/office/officeart/2005/8/layout/chevron2"/>
    <dgm:cxn modelId="{22BDD825-77A9-4494-8C8C-90350CCAC80D}" type="presParOf" srcId="{7BB9DC7B-7836-4463-9F9B-CCF6001ECA49}" destId="{652FB034-F8CE-40E7-A2D2-ACDD998D0D52}" srcOrd="1" destOrd="0" presId="urn:microsoft.com/office/officeart/2005/8/layout/chevron2"/>
    <dgm:cxn modelId="{E842AB4A-8464-46DF-A0E1-42E574FE8A1A}" type="presParOf" srcId="{49919314-FE36-48E8-891C-60976E4F1692}" destId="{FE87E61B-6D1D-4850-B1C4-FD4B1E4ADD8A}" srcOrd="3" destOrd="0" presId="urn:microsoft.com/office/officeart/2005/8/layout/chevron2"/>
    <dgm:cxn modelId="{2FD4E6F5-BD34-43AE-9268-D3B411241357}" type="presParOf" srcId="{49919314-FE36-48E8-891C-60976E4F1692}" destId="{8F1067F2-AFFD-4BFD-A420-EA671337F653}" srcOrd="4" destOrd="0" presId="urn:microsoft.com/office/officeart/2005/8/layout/chevron2"/>
    <dgm:cxn modelId="{5E55AC60-21A6-4F45-A257-F508567793D9}" type="presParOf" srcId="{8F1067F2-AFFD-4BFD-A420-EA671337F653}" destId="{9D956E70-8F0B-4C03-A5A1-124BAD391E0A}" srcOrd="0" destOrd="0" presId="urn:microsoft.com/office/officeart/2005/8/layout/chevron2"/>
    <dgm:cxn modelId="{52587393-4B69-4F3D-8E95-897A541E61A9}" type="presParOf" srcId="{8F1067F2-AFFD-4BFD-A420-EA671337F653}" destId="{35DFCEAA-2C37-401B-A83B-B410DEF449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BB4C27-907A-40A5-9E4A-DB47001178A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AD87162-2B9C-47B4-985B-D99059D58575}">
      <dgm:prSet phldrT="[Text]"/>
      <dgm:spPr/>
      <dgm:t>
        <a:bodyPr/>
        <a:lstStyle/>
        <a:p>
          <a:r>
            <a:rPr lang="en-US" dirty="0"/>
            <a:t>Social</a:t>
          </a:r>
        </a:p>
      </dgm:t>
    </dgm:pt>
    <dgm:pt modelId="{E9BF5D13-941B-45FC-A7DD-229E9B0FE482}" type="parTrans" cxnId="{59FC1004-C5B6-4E40-BFB7-ED72FCA93E12}">
      <dgm:prSet/>
      <dgm:spPr/>
      <dgm:t>
        <a:bodyPr/>
        <a:lstStyle/>
        <a:p>
          <a:endParaRPr lang="en-US"/>
        </a:p>
      </dgm:t>
    </dgm:pt>
    <dgm:pt modelId="{23AD7C10-D148-436B-B862-836559AA951E}" type="sibTrans" cxnId="{59FC1004-C5B6-4E40-BFB7-ED72FCA93E12}">
      <dgm:prSet/>
      <dgm:spPr/>
      <dgm:t>
        <a:bodyPr/>
        <a:lstStyle/>
        <a:p>
          <a:endParaRPr lang="en-US"/>
        </a:p>
      </dgm:t>
    </dgm:pt>
    <dgm:pt modelId="{202C2547-7D59-4177-86D9-2E94B5531FEA}">
      <dgm:prSet phldrT="[Text]"/>
      <dgm:spPr/>
      <dgm:t>
        <a:bodyPr/>
        <a:lstStyle/>
        <a:p>
          <a:r>
            <a:rPr lang="en-US" dirty="0"/>
            <a:t>Aim for lightweight debugger.  Requires no heavyweight tools.</a:t>
          </a:r>
        </a:p>
      </dgm:t>
    </dgm:pt>
    <dgm:pt modelId="{FA7C9018-E38B-4380-944B-8341653AC0BE}" type="parTrans" cxnId="{6127A9AE-E419-45D7-91FD-4FDC9629DA32}">
      <dgm:prSet/>
      <dgm:spPr/>
      <dgm:t>
        <a:bodyPr/>
        <a:lstStyle/>
        <a:p>
          <a:endParaRPr lang="en-US"/>
        </a:p>
      </dgm:t>
    </dgm:pt>
    <dgm:pt modelId="{A6D6D537-DF65-4850-A190-49040CD387CD}" type="sibTrans" cxnId="{6127A9AE-E419-45D7-91FD-4FDC9629DA32}">
      <dgm:prSet/>
      <dgm:spPr/>
      <dgm:t>
        <a:bodyPr/>
        <a:lstStyle/>
        <a:p>
          <a:endParaRPr lang="en-US"/>
        </a:p>
      </dgm:t>
    </dgm:pt>
    <dgm:pt modelId="{22F45855-B7C2-49D4-912C-57689FEDEE24}">
      <dgm:prSet phldrT="[Text]"/>
      <dgm:spPr/>
      <dgm:t>
        <a:bodyPr/>
        <a:lstStyle/>
        <a:p>
          <a:r>
            <a:rPr lang="en-US" dirty="0"/>
            <a:t>Environ.</a:t>
          </a:r>
        </a:p>
      </dgm:t>
    </dgm:pt>
    <dgm:pt modelId="{F1C45F9E-2CD3-41FE-9E2D-7F621DF8CF81}" type="parTrans" cxnId="{07C9D03F-44D3-4BD5-A5CB-3ECDB36EA81E}">
      <dgm:prSet/>
      <dgm:spPr/>
      <dgm:t>
        <a:bodyPr/>
        <a:lstStyle/>
        <a:p>
          <a:endParaRPr lang="en-US"/>
        </a:p>
      </dgm:t>
    </dgm:pt>
    <dgm:pt modelId="{E01FC688-AB6E-4CAA-A995-087572A8D798}" type="sibTrans" cxnId="{07C9D03F-44D3-4BD5-A5CB-3ECDB36EA81E}">
      <dgm:prSet/>
      <dgm:spPr/>
      <dgm:t>
        <a:bodyPr/>
        <a:lstStyle/>
        <a:p>
          <a:endParaRPr lang="en-US"/>
        </a:p>
      </dgm:t>
    </dgm:pt>
    <dgm:pt modelId="{F0D3F741-EF3A-4E9F-A9E6-8DE3312E447D}">
      <dgm:prSet phldrT="[Text]"/>
      <dgm:spPr/>
      <dgm:t>
        <a:bodyPr/>
        <a:lstStyle/>
        <a:p>
          <a:r>
            <a:rPr lang="en-US" dirty="0"/>
            <a:t>Our project has no environmental impacts.</a:t>
          </a:r>
        </a:p>
      </dgm:t>
    </dgm:pt>
    <dgm:pt modelId="{E62B26B8-8DA0-4484-9C5C-FE279955BA33}" type="parTrans" cxnId="{99BFB271-C4AB-4228-B7FB-5123023A0F06}">
      <dgm:prSet/>
      <dgm:spPr/>
      <dgm:t>
        <a:bodyPr/>
        <a:lstStyle/>
        <a:p>
          <a:endParaRPr lang="en-US"/>
        </a:p>
      </dgm:t>
    </dgm:pt>
    <dgm:pt modelId="{0CA33F80-BA6E-49A0-9101-4E9AB3C1FC8C}" type="sibTrans" cxnId="{99BFB271-C4AB-4228-B7FB-5123023A0F06}">
      <dgm:prSet/>
      <dgm:spPr/>
      <dgm:t>
        <a:bodyPr/>
        <a:lstStyle/>
        <a:p>
          <a:endParaRPr lang="en-US"/>
        </a:p>
      </dgm:t>
    </dgm:pt>
    <dgm:pt modelId="{7E1B717D-4854-4625-BF52-07798827D34F}">
      <dgm:prSet phldrT="[Text]"/>
      <dgm:spPr/>
      <dgm:t>
        <a:bodyPr/>
        <a:lstStyle/>
        <a:p>
          <a:r>
            <a:rPr lang="en-US" dirty="0"/>
            <a:t>Divers./Cult.</a:t>
          </a:r>
        </a:p>
      </dgm:t>
    </dgm:pt>
    <dgm:pt modelId="{29FCEF15-0A1F-4FF8-B327-86F8F6A80BF2}" type="parTrans" cxnId="{4A1BD6D2-E55E-4E5A-9BA3-0A1777A3AB02}">
      <dgm:prSet/>
      <dgm:spPr/>
      <dgm:t>
        <a:bodyPr/>
        <a:lstStyle/>
        <a:p>
          <a:endParaRPr lang="en-US"/>
        </a:p>
      </dgm:t>
    </dgm:pt>
    <dgm:pt modelId="{4AD401A1-554F-4373-BBB9-F8204651EF2D}" type="sibTrans" cxnId="{4A1BD6D2-E55E-4E5A-9BA3-0A1777A3AB02}">
      <dgm:prSet/>
      <dgm:spPr/>
      <dgm:t>
        <a:bodyPr/>
        <a:lstStyle/>
        <a:p>
          <a:endParaRPr lang="en-US"/>
        </a:p>
      </dgm:t>
    </dgm:pt>
    <dgm:pt modelId="{68766260-FFD4-4DBA-9C6D-C261D323C455}">
      <dgm:prSet phldrT="[Text]"/>
      <dgm:spPr/>
      <dgm:t>
        <a:bodyPr/>
        <a:lstStyle/>
        <a:p>
          <a:r>
            <a:rPr lang="en-US" dirty="0"/>
            <a:t>Aim to support the ability of outsiders to implement new ideas for project.</a:t>
          </a:r>
        </a:p>
      </dgm:t>
    </dgm:pt>
    <dgm:pt modelId="{827FA38C-43B4-45FD-AA2B-9767B29BED69}" type="parTrans" cxnId="{4C729246-8D14-4B87-95EC-6C3B6668CB9A}">
      <dgm:prSet/>
      <dgm:spPr/>
      <dgm:t>
        <a:bodyPr/>
        <a:lstStyle/>
        <a:p>
          <a:endParaRPr lang="en-US"/>
        </a:p>
      </dgm:t>
    </dgm:pt>
    <dgm:pt modelId="{1E729682-B456-401A-A9AB-82D8AAFEEC31}" type="sibTrans" cxnId="{4C729246-8D14-4B87-95EC-6C3B6668CB9A}">
      <dgm:prSet/>
      <dgm:spPr/>
      <dgm:t>
        <a:bodyPr/>
        <a:lstStyle/>
        <a:p>
          <a:endParaRPr lang="en-US"/>
        </a:p>
      </dgm:t>
    </dgm:pt>
    <dgm:pt modelId="{384E3EE3-26D3-40C8-A855-CF505F9B067D}">
      <dgm:prSet phldrT="[Text]"/>
      <dgm:spPr/>
      <dgm:t>
        <a:bodyPr/>
        <a:lstStyle/>
        <a:p>
          <a:r>
            <a:rPr lang="en-US" dirty="0"/>
            <a:t>Our aim is to make debugging faster and easier for typical user.</a:t>
          </a:r>
        </a:p>
      </dgm:t>
    </dgm:pt>
    <dgm:pt modelId="{6A5E0868-176E-4B92-9155-0C2754FF27BC}" type="parTrans" cxnId="{211A2AF8-C460-423A-8BB2-E13B4996A5AE}">
      <dgm:prSet/>
      <dgm:spPr/>
      <dgm:t>
        <a:bodyPr/>
        <a:lstStyle/>
        <a:p>
          <a:endParaRPr lang="en-US"/>
        </a:p>
      </dgm:t>
    </dgm:pt>
    <dgm:pt modelId="{C7649026-8008-401C-A4E2-05CC9A7E4986}" type="sibTrans" cxnId="{211A2AF8-C460-423A-8BB2-E13B4996A5AE}">
      <dgm:prSet/>
      <dgm:spPr/>
      <dgm:t>
        <a:bodyPr/>
        <a:lstStyle/>
        <a:p>
          <a:endParaRPr lang="en-US"/>
        </a:p>
      </dgm:t>
    </dgm:pt>
    <dgm:pt modelId="{C1CBD891-6006-4C29-BC23-54D96422AE2F}">
      <dgm:prSet phldrT="[Text]"/>
      <dgm:spPr/>
      <dgm:t>
        <a:bodyPr/>
        <a:lstStyle/>
        <a:p>
          <a:r>
            <a:rPr lang="en-US" dirty="0"/>
            <a:t>Application will help more people to be able to utilize our product.</a:t>
          </a:r>
        </a:p>
      </dgm:t>
    </dgm:pt>
    <dgm:pt modelId="{1985E33D-5A79-4C8F-A73D-9E8DC9806F69}" type="parTrans" cxnId="{A10B6816-BDF3-4107-A77F-EFBF97F06B73}">
      <dgm:prSet/>
      <dgm:spPr/>
      <dgm:t>
        <a:bodyPr/>
        <a:lstStyle/>
        <a:p>
          <a:endParaRPr lang="en-US"/>
        </a:p>
      </dgm:t>
    </dgm:pt>
    <dgm:pt modelId="{765521E2-9A74-471D-AB35-E1F8F07D650B}" type="sibTrans" cxnId="{A10B6816-BDF3-4107-A77F-EFBF97F06B73}">
      <dgm:prSet/>
      <dgm:spPr/>
      <dgm:t>
        <a:bodyPr/>
        <a:lstStyle/>
        <a:p>
          <a:endParaRPr lang="en-US"/>
        </a:p>
      </dgm:t>
    </dgm:pt>
    <dgm:pt modelId="{49919314-FE36-48E8-891C-60976E4F1692}" type="pres">
      <dgm:prSet presAssocID="{7CBB4C27-907A-40A5-9E4A-DB47001178A8}" presName="linearFlow" presStyleCnt="0">
        <dgm:presLayoutVars>
          <dgm:dir/>
          <dgm:animLvl val="lvl"/>
          <dgm:resizeHandles val="exact"/>
        </dgm:presLayoutVars>
      </dgm:prSet>
      <dgm:spPr/>
    </dgm:pt>
    <dgm:pt modelId="{7E9EE0E2-84E4-4D99-88F1-76815A880A87}" type="pres">
      <dgm:prSet presAssocID="{AAD87162-2B9C-47B4-985B-D99059D58575}" presName="composite" presStyleCnt="0"/>
      <dgm:spPr/>
    </dgm:pt>
    <dgm:pt modelId="{3F678328-285B-4AF6-8136-5E4D8C47CDA1}" type="pres">
      <dgm:prSet presAssocID="{AAD87162-2B9C-47B4-985B-D99059D58575}" presName="parentText" presStyleLbl="alignNode1" presStyleIdx="0" presStyleCnt="3" custScaleX="100000">
        <dgm:presLayoutVars>
          <dgm:chMax val="1"/>
          <dgm:bulletEnabled val="1"/>
        </dgm:presLayoutVars>
      </dgm:prSet>
      <dgm:spPr/>
    </dgm:pt>
    <dgm:pt modelId="{DD309D42-A946-41CD-9FD4-D0C1F3F14BEF}" type="pres">
      <dgm:prSet presAssocID="{AAD87162-2B9C-47B4-985B-D99059D58575}" presName="descendantText" presStyleLbl="alignAcc1" presStyleIdx="0" presStyleCnt="3" custLinFactNeighborX="4292" custLinFactNeighborY="-41514">
        <dgm:presLayoutVars>
          <dgm:bulletEnabled val="1"/>
        </dgm:presLayoutVars>
      </dgm:prSet>
      <dgm:spPr/>
    </dgm:pt>
    <dgm:pt modelId="{7355019E-7AF0-49F9-B1D4-2B48E90FB459}" type="pres">
      <dgm:prSet presAssocID="{23AD7C10-D148-436B-B862-836559AA951E}" presName="sp" presStyleCnt="0"/>
      <dgm:spPr/>
    </dgm:pt>
    <dgm:pt modelId="{7BB9DC7B-7836-4463-9F9B-CCF6001ECA49}" type="pres">
      <dgm:prSet presAssocID="{22F45855-B7C2-49D4-912C-57689FEDEE24}" presName="composite" presStyleCnt="0"/>
      <dgm:spPr/>
    </dgm:pt>
    <dgm:pt modelId="{0615DA13-972F-4B35-9373-D8D9AB2817C6}" type="pres">
      <dgm:prSet presAssocID="{22F45855-B7C2-49D4-912C-57689FEDEE24}" presName="parentText" presStyleLbl="alignNode1" presStyleIdx="1" presStyleCnt="3">
        <dgm:presLayoutVars>
          <dgm:chMax val="1"/>
          <dgm:bulletEnabled val="1"/>
        </dgm:presLayoutVars>
      </dgm:prSet>
      <dgm:spPr/>
    </dgm:pt>
    <dgm:pt modelId="{652FB034-F8CE-40E7-A2D2-ACDD998D0D52}" type="pres">
      <dgm:prSet presAssocID="{22F45855-B7C2-49D4-912C-57689FEDEE24}" presName="descendantText" presStyleLbl="alignAcc1" presStyleIdx="1" presStyleCnt="3">
        <dgm:presLayoutVars>
          <dgm:bulletEnabled val="1"/>
        </dgm:presLayoutVars>
      </dgm:prSet>
      <dgm:spPr/>
    </dgm:pt>
    <dgm:pt modelId="{FE87E61B-6D1D-4850-B1C4-FD4B1E4ADD8A}" type="pres">
      <dgm:prSet presAssocID="{E01FC688-AB6E-4CAA-A995-087572A8D798}" presName="sp" presStyleCnt="0"/>
      <dgm:spPr/>
    </dgm:pt>
    <dgm:pt modelId="{8F1067F2-AFFD-4BFD-A420-EA671337F653}" type="pres">
      <dgm:prSet presAssocID="{7E1B717D-4854-4625-BF52-07798827D34F}" presName="composite" presStyleCnt="0"/>
      <dgm:spPr/>
    </dgm:pt>
    <dgm:pt modelId="{9D956E70-8F0B-4C03-A5A1-124BAD391E0A}" type="pres">
      <dgm:prSet presAssocID="{7E1B717D-4854-4625-BF52-07798827D34F}" presName="parentText" presStyleLbl="alignNode1" presStyleIdx="2" presStyleCnt="3">
        <dgm:presLayoutVars>
          <dgm:chMax val="1"/>
          <dgm:bulletEnabled val="1"/>
        </dgm:presLayoutVars>
      </dgm:prSet>
      <dgm:spPr/>
    </dgm:pt>
    <dgm:pt modelId="{35DFCEAA-2C37-401B-A83B-B410DEF4498C}" type="pres">
      <dgm:prSet presAssocID="{7E1B717D-4854-4625-BF52-07798827D34F}" presName="descendantText" presStyleLbl="alignAcc1" presStyleIdx="2" presStyleCnt="3">
        <dgm:presLayoutVars>
          <dgm:bulletEnabled val="1"/>
        </dgm:presLayoutVars>
      </dgm:prSet>
      <dgm:spPr/>
    </dgm:pt>
  </dgm:ptLst>
  <dgm:cxnLst>
    <dgm:cxn modelId="{59FC1004-C5B6-4E40-BFB7-ED72FCA93E12}" srcId="{7CBB4C27-907A-40A5-9E4A-DB47001178A8}" destId="{AAD87162-2B9C-47B4-985B-D99059D58575}" srcOrd="0" destOrd="0" parTransId="{E9BF5D13-941B-45FC-A7DD-229E9B0FE482}" sibTransId="{23AD7C10-D148-436B-B862-836559AA951E}"/>
    <dgm:cxn modelId="{A10B6816-BDF3-4107-A77F-EFBF97F06B73}" srcId="{7E1B717D-4854-4625-BF52-07798827D34F}" destId="{C1CBD891-6006-4C29-BC23-54D96422AE2F}" srcOrd="1" destOrd="0" parTransId="{1985E33D-5A79-4C8F-A73D-9E8DC9806F69}" sibTransId="{765521E2-9A74-471D-AB35-E1F8F07D650B}"/>
    <dgm:cxn modelId="{DAF0A41B-A4D4-49B3-9432-0EDDC1ADA93C}" type="presOf" srcId="{7CBB4C27-907A-40A5-9E4A-DB47001178A8}" destId="{49919314-FE36-48E8-891C-60976E4F1692}" srcOrd="0" destOrd="0" presId="urn:microsoft.com/office/officeart/2005/8/layout/chevron2"/>
    <dgm:cxn modelId="{C693F82D-87E8-4C9C-ABBE-A5B9EA651354}" type="presOf" srcId="{C1CBD891-6006-4C29-BC23-54D96422AE2F}" destId="{35DFCEAA-2C37-401B-A83B-B410DEF4498C}" srcOrd="0" destOrd="1" presId="urn:microsoft.com/office/officeart/2005/8/layout/chevron2"/>
    <dgm:cxn modelId="{07C9D03F-44D3-4BD5-A5CB-3ECDB36EA81E}" srcId="{7CBB4C27-907A-40A5-9E4A-DB47001178A8}" destId="{22F45855-B7C2-49D4-912C-57689FEDEE24}" srcOrd="1" destOrd="0" parTransId="{F1C45F9E-2CD3-41FE-9E2D-7F621DF8CF81}" sibTransId="{E01FC688-AB6E-4CAA-A995-087572A8D798}"/>
    <dgm:cxn modelId="{4C729246-8D14-4B87-95EC-6C3B6668CB9A}" srcId="{7E1B717D-4854-4625-BF52-07798827D34F}" destId="{68766260-FFD4-4DBA-9C6D-C261D323C455}" srcOrd="0" destOrd="0" parTransId="{827FA38C-43B4-45FD-AA2B-9767B29BED69}" sibTransId="{1E729682-B456-401A-A9AB-82D8AAFEEC31}"/>
    <dgm:cxn modelId="{99BFB271-C4AB-4228-B7FB-5123023A0F06}" srcId="{22F45855-B7C2-49D4-912C-57689FEDEE24}" destId="{F0D3F741-EF3A-4E9F-A9E6-8DE3312E447D}" srcOrd="0" destOrd="0" parTransId="{E62B26B8-8DA0-4484-9C5C-FE279955BA33}" sibTransId="{0CA33F80-BA6E-49A0-9101-4E9AB3C1FC8C}"/>
    <dgm:cxn modelId="{10C3498A-6ED4-4D6C-9243-CD4CAE1DE6F0}" type="presOf" srcId="{202C2547-7D59-4177-86D9-2E94B5531FEA}" destId="{DD309D42-A946-41CD-9FD4-D0C1F3F14BEF}" srcOrd="0" destOrd="0" presId="urn:microsoft.com/office/officeart/2005/8/layout/chevron2"/>
    <dgm:cxn modelId="{6127A9AE-E419-45D7-91FD-4FDC9629DA32}" srcId="{AAD87162-2B9C-47B4-985B-D99059D58575}" destId="{202C2547-7D59-4177-86D9-2E94B5531FEA}" srcOrd="0" destOrd="0" parTransId="{FA7C9018-E38B-4380-944B-8341653AC0BE}" sibTransId="{A6D6D537-DF65-4850-A190-49040CD387CD}"/>
    <dgm:cxn modelId="{A4E48AB6-05F8-4111-A6BA-30129778E136}" type="presOf" srcId="{68766260-FFD4-4DBA-9C6D-C261D323C455}" destId="{35DFCEAA-2C37-401B-A83B-B410DEF4498C}" srcOrd="0" destOrd="0" presId="urn:microsoft.com/office/officeart/2005/8/layout/chevron2"/>
    <dgm:cxn modelId="{372584BB-5ECF-4D8C-A588-246AD5011FAE}" type="presOf" srcId="{384E3EE3-26D3-40C8-A855-CF505F9B067D}" destId="{DD309D42-A946-41CD-9FD4-D0C1F3F14BEF}" srcOrd="0" destOrd="1" presId="urn:microsoft.com/office/officeart/2005/8/layout/chevron2"/>
    <dgm:cxn modelId="{69E1D7C3-F4F8-4527-9248-5B3020546CDA}" type="presOf" srcId="{F0D3F741-EF3A-4E9F-A9E6-8DE3312E447D}" destId="{652FB034-F8CE-40E7-A2D2-ACDD998D0D52}" srcOrd="0" destOrd="0" presId="urn:microsoft.com/office/officeart/2005/8/layout/chevron2"/>
    <dgm:cxn modelId="{1DEC41C6-7AE6-4B77-AEEE-093F0D56C32A}" type="presOf" srcId="{AAD87162-2B9C-47B4-985B-D99059D58575}" destId="{3F678328-285B-4AF6-8136-5E4D8C47CDA1}" srcOrd="0" destOrd="0" presId="urn:microsoft.com/office/officeart/2005/8/layout/chevron2"/>
    <dgm:cxn modelId="{4A1BD6D2-E55E-4E5A-9BA3-0A1777A3AB02}" srcId="{7CBB4C27-907A-40A5-9E4A-DB47001178A8}" destId="{7E1B717D-4854-4625-BF52-07798827D34F}" srcOrd="2" destOrd="0" parTransId="{29FCEF15-0A1F-4FF8-B327-86F8F6A80BF2}" sibTransId="{4AD401A1-554F-4373-BBB9-F8204651EF2D}"/>
    <dgm:cxn modelId="{F2E705EB-873C-4E5B-90AA-3CA9E09B6A06}" type="presOf" srcId="{22F45855-B7C2-49D4-912C-57689FEDEE24}" destId="{0615DA13-972F-4B35-9373-D8D9AB2817C6}" srcOrd="0" destOrd="0" presId="urn:microsoft.com/office/officeart/2005/8/layout/chevron2"/>
    <dgm:cxn modelId="{0430CAEC-9E54-48CE-9700-789D492680F7}" type="presOf" srcId="{7E1B717D-4854-4625-BF52-07798827D34F}" destId="{9D956E70-8F0B-4C03-A5A1-124BAD391E0A}" srcOrd="0" destOrd="0" presId="urn:microsoft.com/office/officeart/2005/8/layout/chevron2"/>
    <dgm:cxn modelId="{211A2AF8-C460-423A-8BB2-E13B4996A5AE}" srcId="{AAD87162-2B9C-47B4-985B-D99059D58575}" destId="{384E3EE3-26D3-40C8-A855-CF505F9B067D}" srcOrd="1" destOrd="0" parTransId="{6A5E0868-176E-4B92-9155-0C2754FF27BC}" sibTransId="{C7649026-8008-401C-A4E2-05CC9A7E4986}"/>
    <dgm:cxn modelId="{D07796A1-F5B1-4301-8F90-FCBB6A7C6D53}" type="presParOf" srcId="{49919314-FE36-48E8-891C-60976E4F1692}" destId="{7E9EE0E2-84E4-4D99-88F1-76815A880A87}" srcOrd="0" destOrd="0" presId="urn:microsoft.com/office/officeart/2005/8/layout/chevron2"/>
    <dgm:cxn modelId="{5DF57332-3C7E-413B-BC2C-0B2C41DB5710}" type="presParOf" srcId="{7E9EE0E2-84E4-4D99-88F1-76815A880A87}" destId="{3F678328-285B-4AF6-8136-5E4D8C47CDA1}" srcOrd="0" destOrd="0" presId="urn:microsoft.com/office/officeart/2005/8/layout/chevron2"/>
    <dgm:cxn modelId="{351F4AF0-30D0-4D10-9893-68244BF76547}" type="presParOf" srcId="{7E9EE0E2-84E4-4D99-88F1-76815A880A87}" destId="{DD309D42-A946-41CD-9FD4-D0C1F3F14BEF}" srcOrd="1" destOrd="0" presId="urn:microsoft.com/office/officeart/2005/8/layout/chevron2"/>
    <dgm:cxn modelId="{3D418A27-B578-4437-BE3F-5F3318477833}" type="presParOf" srcId="{49919314-FE36-48E8-891C-60976E4F1692}" destId="{7355019E-7AF0-49F9-B1D4-2B48E90FB459}" srcOrd="1" destOrd="0" presId="urn:microsoft.com/office/officeart/2005/8/layout/chevron2"/>
    <dgm:cxn modelId="{7E8B9B63-400C-436C-B5D3-55B8A0D63BAB}" type="presParOf" srcId="{49919314-FE36-48E8-891C-60976E4F1692}" destId="{7BB9DC7B-7836-4463-9F9B-CCF6001ECA49}" srcOrd="2" destOrd="0" presId="urn:microsoft.com/office/officeart/2005/8/layout/chevron2"/>
    <dgm:cxn modelId="{5978D9BD-0D16-4758-AB45-1E0EB6F18424}" type="presParOf" srcId="{7BB9DC7B-7836-4463-9F9B-CCF6001ECA49}" destId="{0615DA13-972F-4B35-9373-D8D9AB2817C6}" srcOrd="0" destOrd="0" presId="urn:microsoft.com/office/officeart/2005/8/layout/chevron2"/>
    <dgm:cxn modelId="{22BDD825-77A9-4494-8C8C-90350CCAC80D}" type="presParOf" srcId="{7BB9DC7B-7836-4463-9F9B-CCF6001ECA49}" destId="{652FB034-F8CE-40E7-A2D2-ACDD998D0D52}" srcOrd="1" destOrd="0" presId="urn:microsoft.com/office/officeart/2005/8/layout/chevron2"/>
    <dgm:cxn modelId="{E842AB4A-8464-46DF-A0E1-42E574FE8A1A}" type="presParOf" srcId="{49919314-FE36-48E8-891C-60976E4F1692}" destId="{FE87E61B-6D1D-4850-B1C4-FD4B1E4ADD8A}" srcOrd="3" destOrd="0" presId="urn:microsoft.com/office/officeart/2005/8/layout/chevron2"/>
    <dgm:cxn modelId="{2FD4E6F5-BD34-43AE-9268-D3B411241357}" type="presParOf" srcId="{49919314-FE36-48E8-891C-60976E4F1692}" destId="{8F1067F2-AFFD-4BFD-A420-EA671337F653}" srcOrd="4" destOrd="0" presId="urn:microsoft.com/office/officeart/2005/8/layout/chevron2"/>
    <dgm:cxn modelId="{5E55AC60-21A6-4F45-A257-F508567793D9}" type="presParOf" srcId="{8F1067F2-AFFD-4BFD-A420-EA671337F653}" destId="{9D956E70-8F0B-4C03-A5A1-124BAD391E0A}" srcOrd="0" destOrd="0" presId="urn:microsoft.com/office/officeart/2005/8/layout/chevron2"/>
    <dgm:cxn modelId="{52587393-4B69-4F3D-8E95-897A541E61A9}" type="presParOf" srcId="{8F1067F2-AFFD-4BFD-A420-EA671337F653}" destId="{35DFCEAA-2C37-401B-A83B-B410DEF449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78328-285B-4AF6-8136-5E4D8C47CDA1}">
      <dsp:nvSpPr>
        <dsp:cNvPr id="0" name=""/>
        <dsp:cNvSpPr/>
      </dsp:nvSpPr>
      <dsp:spPr>
        <a:xfrm rot="5400000">
          <a:off x="-247184" y="245485"/>
          <a:ext cx="1691732" cy="1210514"/>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Economic</a:t>
          </a:r>
        </a:p>
      </dsp:txBody>
      <dsp:txXfrm rot="-5400000">
        <a:off x="-6575" y="610133"/>
        <a:ext cx="1210514" cy="481218"/>
      </dsp:txXfrm>
    </dsp:sp>
    <dsp:sp modelId="{DD309D42-A946-41CD-9FD4-D0C1F3F14BEF}">
      <dsp:nvSpPr>
        <dsp:cNvPr id="0" name=""/>
        <dsp:cNvSpPr/>
      </dsp:nvSpPr>
      <dsp:spPr>
        <a:xfrm rot="5400000">
          <a:off x="4112868" y="-2917203"/>
          <a:ext cx="1099626" cy="6943787"/>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No economic costs	</a:t>
          </a:r>
        </a:p>
        <a:p>
          <a:pPr marL="228600" lvl="1" indent="-228600" algn="l" defTabSz="933450">
            <a:lnSpc>
              <a:spcPct val="90000"/>
            </a:lnSpc>
            <a:spcBef>
              <a:spcPct val="0"/>
            </a:spcBef>
            <a:spcAft>
              <a:spcPct val="15000"/>
            </a:spcAft>
            <a:buChar char="•"/>
          </a:pPr>
          <a:r>
            <a:rPr lang="en-US" sz="2100" kern="1200" dirty="0"/>
            <a:t>Free software and resources</a:t>
          </a:r>
        </a:p>
      </dsp:txBody>
      <dsp:txXfrm rot="-5400000">
        <a:off x="1190788" y="58556"/>
        <a:ext cx="6890108" cy="992268"/>
      </dsp:txXfrm>
    </dsp:sp>
    <dsp:sp modelId="{0615DA13-972F-4B35-9373-D8D9AB2817C6}">
      <dsp:nvSpPr>
        <dsp:cNvPr id="0" name=""/>
        <dsp:cNvSpPr/>
      </dsp:nvSpPr>
      <dsp:spPr>
        <a:xfrm rot="5400000">
          <a:off x="-260335" y="1757524"/>
          <a:ext cx="1691732" cy="1184212"/>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Time</a:t>
          </a:r>
        </a:p>
      </dsp:txBody>
      <dsp:txXfrm rot="-5400000">
        <a:off x="-6575" y="2095870"/>
        <a:ext cx="1184212" cy="507520"/>
      </dsp:txXfrm>
    </dsp:sp>
    <dsp:sp modelId="{652FB034-F8CE-40E7-A2D2-ACDD998D0D52}">
      <dsp:nvSpPr>
        <dsp:cNvPr id="0" name=""/>
        <dsp:cNvSpPr/>
      </dsp:nvSpPr>
      <dsp:spPr>
        <a:xfrm rot="5400000">
          <a:off x="4099717" y="-1418315"/>
          <a:ext cx="1099626" cy="6943787"/>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Likely to be a time crunch</a:t>
          </a:r>
        </a:p>
        <a:p>
          <a:pPr marL="228600" lvl="1" indent="-228600" algn="l" defTabSz="933450">
            <a:lnSpc>
              <a:spcPct val="90000"/>
            </a:lnSpc>
            <a:spcBef>
              <a:spcPct val="0"/>
            </a:spcBef>
            <a:spcAft>
              <a:spcPct val="15000"/>
            </a:spcAft>
            <a:buChar char="•"/>
          </a:pPr>
          <a:r>
            <a:rPr lang="en-US" sz="2100" kern="1200" dirty="0"/>
            <a:t>Involves learning how a debugger works, programming it, and testing/debugging.</a:t>
          </a:r>
        </a:p>
      </dsp:txBody>
      <dsp:txXfrm rot="-5400000">
        <a:off x="1177637" y="1557444"/>
        <a:ext cx="6890108" cy="992268"/>
      </dsp:txXfrm>
    </dsp:sp>
    <dsp:sp modelId="{9D956E70-8F0B-4C03-A5A1-124BAD391E0A}">
      <dsp:nvSpPr>
        <dsp:cNvPr id="0" name=""/>
        <dsp:cNvSpPr/>
      </dsp:nvSpPr>
      <dsp:spPr>
        <a:xfrm rot="5400000">
          <a:off x="-260335" y="3256412"/>
          <a:ext cx="1691732" cy="1184212"/>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Scope</a:t>
          </a:r>
        </a:p>
      </dsp:txBody>
      <dsp:txXfrm rot="-5400000">
        <a:off x="-6575" y="3594758"/>
        <a:ext cx="1184212" cy="507520"/>
      </dsp:txXfrm>
    </dsp:sp>
    <dsp:sp modelId="{35DFCEAA-2C37-401B-A83B-B410DEF4498C}">
      <dsp:nvSpPr>
        <dsp:cNvPr id="0" name=""/>
        <dsp:cNvSpPr/>
      </dsp:nvSpPr>
      <dsp:spPr>
        <a:xfrm rot="5400000">
          <a:off x="4099717" y="80572"/>
          <a:ext cx="1099626" cy="6943787"/>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Each team member has own set of honed skills.</a:t>
          </a:r>
        </a:p>
        <a:p>
          <a:pPr marL="228600" lvl="1" indent="-228600" algn="l" defTabSz="933450">
            <a:lnSpc>
              <a:spcPct val="90000"/>
            </a:lnSpc>
            <a:spcBef>
              <a:spcPct val="0"/>
            </a:spcBef>
            <a:spcAft>
              <a:spcPct val="15000"/>
            </a:spcAft>
            <a:buChar char="•"/>
          </a:pPr>
          <a:r>
            <a:rPr lang="en-US" sz="2100" kern="1200" dirty="0"/>
            <a:t>We will utilize these skills as best as possible in project assignments to ensure maximum success.</a:t>
          </a:r>
        </a:p>
      </dsp:txBody>
      <dsp:txXfrm rot="-5400000">
        <a:off x="1177637" y="3056332"/>
        <a:ext cx="6890108" cy="992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78328-285B-4AF6-8136-5E4D8C47CDA1}">
      <dsp:nvSpPr>
        <dsp:cNvPr id="0" name=""/>
        <dsp:cNvSpPr/>
      </dsp:nvSpPr>
      <dsp:spPr>
        <a:xfrm rot="5400000">
          <a:off x="-274808" y="277829"/>
          <a:ext cx="1832054" cy="128243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Prof/Tech</a:t>
          </a:r>
        </a:p>
      </dsp:txBody>
      <dsp:txXfrm rot="-5400000">
        <a:off x="1" y="644240"/>
        <a:ext cx="1282437" cy="549617"/>
      </dsp:txXfrm>
    </dsp:sp>
    <dsp:sp modelId="{DD309D42-A946-41CD-9FD4-D0C1F3F14BEF}">
      <dsp:nvSpPr>
        <dsp:cNvPr id="0" name=""/>
        <dsp:cNvSpPr/>
      </dsp:nvSpPr>
      <dsp:spPr>
        <a:xfrm rot="5400000">
          <a:off x="4109801" y="-2824342"/>
          <a:ext cx="1190835" cy="684556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We first need to learn how a debugger works and how to attach it to a running process.</a:t>
          </a:r>
        </a:p>
        <a:p>
          <a:pPr marL="171450" lvl="1" indent="-171450" algn="l" defTabSz="800100">
            <a:lnSpc>
              <a:spcPct val="90000"/>
            </a:lnSpc>
            <a:spcBef>
              <a:spcPct val="0"/>
            </a:spcBef>
            <a:spcAft>
              <a:spcPct val="15000"/>
            </a:spcAft>
            <a:buChar char="•"/>
          </a:pPr>
          <a:r>
            <a:rPr lang="en-US" sz="1800" kern="1200" dirty="0"/>
            <a:t>This will impact how much time it takes and the overall quality of our final project.</a:t>
          </a:r>
        </a:p>
      </dsp:txBody>
      <dsp:txXfrm rot="-5400000">
        <a:off x="1282438" y="61153"/>
        <a:ext cx="6787430" cy="1074571"/>
      </dsp:txXfrm>
    </dsp:sp>
    <dsp:sp modelId="{0615DA13-972F-4B35-9373-D8D9AB2817C6}">
      <dsp:nvSpPr>
        <dsp:cNvPr id="0" name=""/>
        <dsp:cNvSpPr/>
      </dsp:nvSpPr>
      <dsp:spPr>
        <a:xfrm rot="5400000">
          <a:off x="-274808" y="1918158"/>
          <a:ext cx="1832054" cy="128243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Ethical/Legal</a:t>
          </a:r>
        </a:p>
      </dsp:txBody>
      <dsp:txXfrm rot="-5400000">
        <a:off x="1" y="2284569"/>
        <a:ext cx="1282437" cy="549617"/>
      </dsp:txXfrm>
    </dsp:sp>
    <dsp:sp modelId="{652FB034-F8CE-40E7-A2D2-ACDD998D0D52}">
      <dsp:nvSpPr>
        <dsp:cNvPr id="0" name=""/>
        <dsp:cNvSpPr/>
      </dsp:nvSpPr>
      <dsp:spPr>
        <a:xfrm rot="5400000">
          <a:off x="4109801" y="-1184013"/>
          <a:ext cx="1190835" cy="684556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We need to ensure that all resources and software used is distributed free without copyright issues.</a:t>
          </a:r>
        </a:p>
      </dsp:txBody>
      <dsp:txXfrm rot="-5400000">
        <a:off x="1282438" y="1701482"/>
        <a:ext cx="6787430" cy="1074571"/>
      </dsp:txXfrm>
    </dsp:sp>
    <dsp:sp modelId="{9D956E70-8F0B-4C03-A5A1-124BAD391E0A}">
      <dsp:nvSpPr>
        <dsp:cNvPr id="0" name=""/>
        <dsp:cNvSpPr/>
      </dsp:nvSpPr>
      <dsp:spPr>
        <a:xfrm rot="5400000">
          <a:off x="-274808" y="3558486"/>
          <a:ext cx="1832054" cy="128243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Security</a:t>
          </a:r>
        </a:p>
      </dsp:txBody>
      <dsp:txXfrm rot="-5400000">
        <a:off x="1" y="3924897"/>
        <a:ext cx="1282437" cy="549617"/>
      </dsp:txXfrm>
    </dsp:sp>
    <dsp:sp modelId="{35DFCEAA-2C37-401B-A83B-B410DEF4498C}">
      <dsp:nvSpPr>
        <dsp:cNvPr id="0" name=""/>
        <dsp:cNvSpPr/>
      </dsp:nvSpPr>
      <dsp:spPr>
        <a:xfrm rot="5400000">
          <a:off x="4109801" y="456315"/>
          <a:ext cx="1190835" cy="684556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There are no security constraints as it is a standalone entity with no connections to important data.</a:t>
          </a:r>
        </a:p>
      </dsp:txBody>
      <dsp:txXfrm rot="-5400000">
        <a:off x="1282438" y="3341810"/>
        <a:ext cx="6787430" cy="10745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78328-285B-4AF6-8136-5E4D8C47CDA1}">
      <dsp:nvSpPr>
        <dsp:cNvPr id="0" name=""/>
        <dsp:cNvSpPr/>
      </dsp:nvSpPr>
      <dsp:spPr>
        <a:xfrm rot="5400000">
          <a:off x="-255409" y="256943"/>
          <a:ext cx="1702727" cy="1191909"/>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Social</a:t>
          </a:r>
        </a:p>
      </dsp:txBody>
      <dsp:txXfrm rot="-5400000">
        <a:off x="1" y="597489"/>
        <a:ext cx="1191909" cy="510818"/>
      </dsp:txXfrm>
    </dsp:sp>
    <dsp:sp modelId="{DD309D42-A946-41CD-9FD4-D0C1F3F14BEF}">
      <dsp:nvSpPr>
        <dsp:cNvPr id="0" name=""/>
        <dsp:cNvSpPr/>
      </dsp:nvSpPr>
      <dsp:spPr>
        <a:xfrm rot="5400000">
          <a:off x="4106568" y="-2914658"/>
          <a:ext cx="1106773" cy="693609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Aim for lightweight debugger.  Requires no heavyweight tools.</a:t>
          </a:r>
        </a:p>
        <a:p>
          <a:pPr marL="171450" lvl="1" indent="-171450" algn="l" defTabSz="844550">
            <a:lnSpc>
              <a:spcPct val="90000"/>
            </a:lnSpc>
            <a:spcBef>
              <a:spcPct val="0"/>
            </a:spcBef>
            <a:spcAft>
              <a:spcPct val="15000"/>
            </a:spcAft>
            <a:buChar char="•"/>
          </a:pPr>
          <a:r>
            <a:rPr lang="en-US" sz="1900" kern="1200" dirty="0"/>
            <a:t>Our aim is to make debugging faster and easier for typical user.</a:t>
          </a:r>
        </a:p>
      </dsp:txBody>
      <dsp:txXfrm rot="-5400000">
        <a:off x="1191910" y="54028"/>
        <a:ext cx="6882062" cy="998717"/>
      </dsp:txXfrm>
    </dsp:sp>
    <dsp:sp modelId="{0615DA13-972F-4B35-9373-D8D9AB2817C6}">
      <dsp:nvSpPr>
        <dsp:cNvPr id="0" name=""/>
        <dsp:cNvSpPr/>
      </dsp:nvSpPr>
      <dsp:spPr>
        <a:xfrm rot="5400000">
          <a:off x="-255409" y="1766637"/>
          <a:ext cx="1702727" cy="1191909"/>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Environ.</a:t>
          </a:r>
        </a:p>
      </dsp:txBody>
      <dsp:txXfrm rot="-5400000">
        <a:off x="1" y="2107183"/>
        <a:ext cx="1191909" cy="510818"/>
      </dsp:txXfrm>
    </dsp:sp>
    <dsp:sp modelId="{652FB034-F8CE-40E7-A2D2-ACDD998D0D52}">
      <dsp:nvSpPr>
        <dsp:cNvPr id="0" name=""/>
        <dsp:cNvSpPr/>
      </dsp:nvSpPr>
      <dsp:spPr>
        <a:xfrm rot="5400000">
          <a:off x="4106568" y="-1403430"/>
          <a:ext cx="1106773" cy="693609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Our project has no environmental impacts.</a:t>
          </a:r>
        </a:p>
      </dsp:txBody>
      <dsp:txXfrm rot="-5400000">
        <a:off x="1191910" y="1565256"/>
        <a:ext cx="6882062" cy="998717"/>
      </dsp:txXfrm>
    </dsp:sp>
    <dsp:sp modelId="{9D956E70-8F0B-4C03-A5A1-124BAD391E0A}">
      <dsp:nvSpPr>
        <dsp:cNvPr id="0" name=""/>
        <dsp:cNvSpPr/>
      </dsp:nvSpPr>
      <dsp:spPr>
        <a:xfrm rot="5400000">
          <a:off x="-255409" y="3276332"/>
          <a:ext cx="1702727" cy="1191909"/>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Divers./Cult.</a:t>
          </a:r>
        </a:p>
      </dsp:txBody>
      <dsp:txXfrm rot="-5400000">
        <a:off x="1" y="3616878"/>
        <a:ext cx="1191909" cy="510818"/>
      </dsp:txXfrm>
    </dsp:sp>
    <dsp:sp modelId="{35DFCEAA-2C37-401B-A83B-B410DEF4498C}">
      <dsp:nvSpPr>
        <dsp:cNvPr id="0" name=""/>
        <dsp:cNvSpPr/>
      </dsp:nvSpPr>
      <dsp:spPr>
        <a:xfrm rot="5400000">
          <a:off x="4106568" y="106264"/>
          <a:ext cx="1106773" cy="693609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Aim to support the ability of outsiders to implement new ideas for project.</a:t>
          </a:r>
        </a:p>
        <a:p>
          <a:pPr marL="171450" lvl="1" indent="-171450" algn="l" defTabSz="844550">
            <a:lnSpc>
              <a:spcPct val="90000"/>
            </a:lnSpc>
            <a:spcBef>
              <a:spcPct val="0"/>
            </a:spcBef>
            <a:spcAft>
              <a:spcPct val="15000"/>
            </a:spcAft>
            <a:buChar char="•"/>
          </a:pPr>
          <a:r>
            <a:rPr lang="en-US" sz="1900" kern="1200" dirty="0"/>
            <a:t>Application will help more people to be able to utilize our product.</a:t>
          </a:r>
        </a:p>
      </dsp:txBody>
      <dsp:txXfrm rot="-5400000">
        <a:off x="1191910" y="3074950"/>
        <a:ext cx="6882062" cy="9987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348478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A9DF2-1455-4B17-B27A-F80A3ED6B868}"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357484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3702973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1390555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3272728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4116889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2574759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1805535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354869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64779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A9DF2-1455-4B17-B27A-F80A3ED6B868}"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258547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DA9DF2-1455-4B17-B27A-F80A3ED6B868}"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308143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DA9DF2-1455-4B17-B27A-F80A3ED6B868}"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235461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DA9DF2-1455-4B17-B27A-F80A3ED6B868}"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6286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A9DF2-1455-4B17-B27A-F80A3ED6B868}"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102452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A9DF2-1455-4B17-B27A-F80A3ED6B868}"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120601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A9DF2-1455-4B17-B27A-F80A3ED6B868}"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567A4-90FE-4822-8F86-8594E26A8B10}" type="slidenum">
              <a:rPr lang="en-US" smtClean="0"/>
              <a:t>‹#›</a:t>
            </a:fld>
            <a:endParaRPr lang="en-US"/>
          </a:p>
        </p:txBody>
      </p:sp>
    </p:spTree>
    <p:extLst>
      <p:ext uri="{BB962C8B-B14F-4D97-AF65-F5344CB8AC3E}">
        <p14:creationId xmlns:p14="http://schemas.microsoft.com/office/powerpoint/2010/main" val="123587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DA9DF2-1455-4B17-B27A-F80A3ED6B868}" type="datetimeFigureOut">
              <a:rPr lang="en-US" smtClean="0"/>
              <a:t>10/27/2020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2567A4-90FE-4822-8F86-8594E26A8B10}" type="slidenum">
              <a:rPr lang="en-US" smtClean="0"/>
              <a:t>‹#›</a:t>
            </a:fld>
            <a:endParaRPr lang="en-US"/>
          </a:p>
        </p:txBody>
      </p:sp>
    </p:spTree>
    <p:extLst>
      <p:ext uri="{BB962C8B-B14F-4D97-AF65-F5344CB8AC3E}">
        <p14:creationId xmlns:p14="http://schemas.microsoft.com/office/powerpoint/2010/main" val="1666098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7E0B-64BB-4838-BDC4-7A3A9C845BEF}"/>
              </a:ext>
            </a:extLst>
          </p:cNvPr>
          <p:cNvSpPr>
            <a:spLocks noGrp="1"/>
          </p:cNvSpPr>
          <p:nvPr>
            <p:ph type="title"/>
          </p:nvPr>
        </p:nvSpPr>
        <p:spPr/>
        <p:txBody>
          <a:bodyPr/>
          <a:lstStyle/>
          <a:p>
            <a:pPr algn="ctr"/>
            <a:r>
              <a:rPr lang="en-US" dirty="0"/>
              <a:t>Priority User Stories</a:t>
            </a:r>
          </a:p>
        </p:txBody>
      </p:sp>
      <p:sp>
        <p:nvSpPr>
          <p:cNvPr id="3" name="Content Placeholder 2">
            <a:extLst>
              <a:ext uri="{FF2B5EF4-FFF2-40B4-BE49-F238E27FC236}">
                <a16:creationId xmlns:a16="http://schemas.microsoft.com/office/drawing/2014/main" id="{B74EF096-90AC-4D71-8861-BBF9CCC46C81}"/>
              </a:ext>
            </a:extLst>
          </p:cNvPr>
          <p:cNvSpPr>
            <a:spLocks noGrp="1"/>
          </p:cNvSpPr>
          <p:nvPr>
            <p:ph idx="1"/>
          </p:nvPr>
        </p:nvSpPr>
        <p:spPr>
          <a:xfrm>
            <a:off x="1481667" y="1820335"/>
            <a:ext cx="10515600" cy="3691996"/>
          </a:xfrm>
        </p:spPr>
        <p:txBody>
          <a:bodyPr>
            <a:normAutofit/>
          </a:bodyPr>
          <a:lstStyle/>
          <a:p>
            <a:pPr marL="285750" indent="-285750">
              <a:buFont typeface="Arial" panose="020B0604020202020204" pitchFamily="34" charset="0"/>
              <a:buChar char="•"/>
            </a:pPr>
            <a:r>
              <a:rPr lang="en-US" sz="1600" b="0" i="0" dirty="0">
                <a:solidFill>
                  <a:srgbClr val="373D49"/>
                </a:solidFill>
                <a:effectLst/>
                <a:latin typeface="Georgia" panose="02040502050405020303" pitchFamily="18" charset="0"/>
              </a:rPr>
              <a:t>As a senior developer, I want easy environment set-ups, so it is quicker and smoother                                                                 to get started and to get junior developers started.</a:t>
            </a:r>
          </a:p>
          <a:p>
            <a:pPr marL="285750" indent="-285750">
              <a:buFont typeface="Arial" panose="020B0604020202020204" pitchFamily="34" charset="0"/>
              <a:buChar char="•"/>
            </a:pPr>
            <a:r>
              <a:rPr lang="en-US" sz="1600" b="0" i="0" dirty="0">
                <a:solidFill>
                  <a:srgbClr val="373D49"/>
                </a:solidFill>
                <a:effectLst/>
                <a:latin typeface="Georgia" panose="02040502050405020303" pitchFamily="18" charset="0"/>
              </a:rPr>
              <a:t>As a developer, I want to pause the state of my program and inspect its properties (variables, program stack, inputs, and outputs), so I can figure out what it causing unwanted behavior in my program.</a:t>
            </a:r>
          </a:p>
          <a:p>
            <a:pPr>
              <a:buFont typeface="Arial" panose="020B0604020202020204" pitchFamily="34" charset="0"/>
              <a:buChar char="•"/>
            </a:pPr>
            <a:r>
              <a:rPr lang="en-US" sz="1600" b="0" i="0" dirty="0">
                <a:solidFill>
                  <a:srgbClr val="373D49"/>
                </a:solidFill>
                <a:effectLst/>
                <a:latin typeface="Georgia" panose="02040502050405020303" pitchFamily="18" charset="0"/>
              </a:rPr>
              <a:t>As an optimizer, I want to be able to view and set through the assembly so that I can see what                                                  the compiler is doing to my code.</a:t>
            </a:r>
          </a:p>
          <a:p>
            <a:pPr>
              <a:buFont typeface="Arial" panose="020B0604020202020204" pitchFamily="34" charset="0"/>
              <a:buChar char="•"/>
            </a:pPr>
            <a:r>
              <a:rPr lang="en-US" sz="1600" b="0" i="0" dirty="0">
                <a:solidFill>
                  <a:srgbClr val="373D49"/>
                </a:solidFill>
                <a:effectLst/>
                <a:latin typeface="Georgia" panose="02040502050405020303" pitchFamily="18" charset="0"/>
              </a:rPr>
              <a:t>As a developer, I would like the debugging environment to be in a GUI interface which has a familiar                                         layout to most users, and compatible with the common Oss including Linux and Windows,                                                               so that it is easier to understand and to use.</a:t>
            </a:r>
          </a:p>
          <a:p>
            <a:pPr marL="0" indent="0">
              <a:buNone/>
            </a:pPr>
            <a:endParaRPr lang="en-US" dirty="0"/>
          </a:p>
        </p:txBody>
      </p:sp>
    </p:spTree>
    <p:extLst>
      <p:ext uri="{BB962C8B-B14F-4D97-AF65-F5344CB8AC3E}">
        <p14:creationId xmlns:p14="http://schemas.microsoft.com/office/powerpoint/2010/main" val="1032490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1D91-CBA9-4C6D-951A-9A8D99084217}"/>
              </a:ext>
            </a:extLst>
          </p:cNvPr>
          <p:cNvSpPr>
            <a:spLocks noGrp="1"/>
          </p:cNvSpPr>
          <p:nvPr>
            <p:ph type="title"/>
          </p:nvPr>
        </p:nvSpPr>
        <p:spPr>
          <a:xfrm>
            <a:off x="1319342" y="-349883"/>
            <a:ext cx="10018713" cy="1752599"/>
          </a:xfrm>
        </p:spPr>
        <p:txBody>
          <a:bodyPr/>
          <a:lstStyle/>
          <a:p>
            <a:r>
              <a:rPr lang="en-US" dirty="0"/>
              <a:t>Division of Work - James</a:t>
            </a:r>
          </a:p>
        </p:txBody>
      </p:sp>
      <p:sp>
        <p:nvSpPr>
          <p:cNvPr id="6" name="TextBox 5">
            <a:extLst>
              <a:ext uri="{FF2B5EF4-FFF2-40B4-BE49-F238E27FC236}">
                <a16:creationId xmlns:a16="http://schemas.microsoft.com/office/drawing/2014/main" id="{59C1C48E-4112-4D90-A577-1CDFA944FE87}"/>
              </a:ext>
            </a:extLst>
          </p:cNvPr>
          <p:cNvSpPr txBox="1"/>
          <p:nvPr/>
        </p:nvSpPr>
        <p:spPr>
          <a:xfrm>
            <a:off x="1916783" y="2342561"/>
            <a:ext cx="10147955"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Create basic app with GTK for Windows/Linux.</a:t>
            </a:r>
          </a:p>
          <a:p>
            <a:pPr marL="285750" indent="-285750">
              <a:buFont typeface="Wingdings" panose="05000000000000000000" pitchFamily="2" charset="2"/>
              <a:buChar char="Ø"/>
            </a:pPr>
            <a:r>
              <a:rPr lang="en-US" sz="2400" dirty="0"/>
              <a:t>Implement a text viewer.</a:t>
            </a:r>
          </a:p>
          <a:p>
            <a:pPr marL="285750" indent="-285750">
              <a:buFont typeface="Wingdings" panose="05000000000000000000" pitchFamily="2" charset="2"/>
              <a:buChar char="Ø"/>
            </a:pPr>
            <a:r>
              <a:rPr lang="en-US" sz="2400" dirty="0"/>
              <a:t>Develop a breakpoint-viewer system.</a:t>
            </a:r>
          </a:p>
          <a:p>
            <a:pPr marL="285750" indent="-285750">
              <a:buFont typeface="Wingdings" panose="05000000000000000000" pitchFamily="2" charset="2"/>
              <a:buChar char="Ø"/>
            </a:pPr>
            <a:r>
              <a:rPr lang="en-US" sz="2400" dirty="0"/>
              <a:t>Develop a visual indication of a program hitting a breakpoint.</a:t>
            </a:r>
          </a:p>
          <a:p>
            <a:pPr marL="285750" indent="-285750">
              <a:buFont typeface="Wingdings" panose="05000000000000000000" pitchFamily="2" charset="2"/>
              <a:buChar char="Ø"/>
            </a:pPr>
            <a:r>
              <a:rPr lang="en-US" sz="2400" dirty="0"/>
              <a:t>Implement read memory from attached program.</a:t>
            </a:r>
          </a:p>
          <a:p>
            <a:pPr marL="285750" indent="-285750">
              <a:buFont typeface="Wingdings" panose="05000000000000000000" pitchFamily="2" charset="2"/>
              <a:buChar char="Ø"/>
            </a:pPr>
            <a:r>
              <a:rPr lang="en-US" sz="2400" dirty="0"/>
              <a:t>Implement read/write CPU registers from an attached program – Windows.</a:t>
            </a:r>
          </a:p>
          <a:p>
            <a:pPr marL="285750" indent="-285750">
              <a:buFont typeface="Wingdings" panose="05000000000000000000" pitchFamily="2" charset="2"/>
              <a:buChar char="Ø"/>
            </a:pPr>
            <a:r>
              <a:rPr lang="en-US" sz="2400" dirty="0"/>
              <a:t>Implement set and manage breakpoints/start </a:t>
            </a:r>
            <a:r>
              <a:rPr lang="en-US" sz="2400" dirty="0" err="1"/>
              <a:t>debuggee</a:t>
            </a:r>
            <a:r>
              <a:rPr lang="en-US" sz="2400" dirty="0"/>
              <a:t> program from debugger – Windows.</a:t>
            </a:r>
          </a:p>
          <a:p>
            <a:pPr marL="285750" indent="-285750">
              <a:buFont typeface="Wingdings" panose="05000000000000000000" pitchFamily="2" charset="2"/>
              <a:buChar char="Ø"/>
            </a:pPr>
            <a:r>
              <a:rPr lang="en-US" sz="2400" dirty="0"/>
              <a:t>Read C++ source files for user interaction – Windows.</a:t>
            </a:r>
          </a:p>
          <a:p>
            <a:pPr marL="285750" indent="-285750">
              <a:buFont typeface="Wingdings" panose="05000000000000000000" pitchFamily="2" charset="2"/>
              <a:buChar char="Ø"/>
            </a:pPr>
            <a:r>
              <a:rPr lang="en-US" sz="2400" dirty="0"/>
              <a:t>Implement a syntax highlighting system for C++.</a:t>
            </a:r>
          </a:p>
          <a:p>
            <a:pPr marL="285750" indent="-285750">
              <a:buFont typeface="Wingdings" panose="05000000000000000000" pitchFamily="2" charset="2"/>
              <a:buChar char="Ø"/>
            </a:pPr>
            <a:r>
              <a:rPr lang="en-US" sz="2400" dirty="0"/>
              <a:t>Implement a program exception catcher and interpreter - Windows</a:t>
            </a:r>
          </a:p>
        </p:txBody>
      </p:sp>
      <p:sp>
        <p:nvSpPr>
          <p:cNvPr id="7" name="TextBox 6">
            <a:extLst>
              <a:ext uri="{FF2B5EF4-FFF2-40B4-BE49-F238E27FC236}">
                <a16:creationId xmlns:a16="http://schemas.microsoft.com/office/drawing/2014/main" id="{BCEC97CD-056E-489D-B6FF-14440DC09A5D}"/>
              </a:ext>
            </a:extLst>
          </p:cNvPr>
          <p:cNvSpPr txBox="1"/>
          <p:nvPr/>
        </p:nvSpPr>
        <p:spPr>
          <a:xfrm>
            <a:off x="1428161" y="1090068"/>
            <a:ext cx="10397270" cy="1569660"/>
          </a:xfrm>
          <a:prstGeom prst="rect">
            <a:avLst/>
          </a:prstGeom>
          <a:noFill/>
        </p:spPr>
        <p:txBody>
          <a:bodyPr wrap="none" rtlCol="0">
            <a:spAutoFit/>
          </a:bodyPr>
          <a:lstStyle/>
          <a:p>
            <a:pPr marL="285750" indent="-285750">
              <a:buFont typeface="Wingdings" panose="05000000000000000000" pitchFamily="2" charset="2"/>
              <a:buChar char="q"/>
            </a:pPr>
            <a:r>
              <a:rPr lang="en-US" sz="2400" dirty="0"/>
              <a:t>Everyone will be responsible for testing and debugging their own code</a:t>
            </a:r>
          </a:p>
          <a:p>
            <a:r>
              <a:rPr lang="en-US" sz="2400" dirty="0"/>
              <a:t>     and assisting with other tasks as needed.</a:t>
            </a:r>
          </a:p>
          <a:p>
            <a:pPr marL="342900" indent="-342900">
              <a:buFont typeface="Wingdings" panose="05000000000000000000" pitchFamily="2" charset="2"/>
              <a:buChar char="q"/>
            </a:pPr>
            <a:r>
              <a:rPr lang="en-US" sz="2400" dirty="0"/>
              <a:t>We have divided the task work at 50/25/25 % for primary/secondary/secondary</a:t>
            </a:r>
          </a:p>
          <a:p>
            <a:endParaRPr lang="en-US" sz="2400" dirty="0"/>
          </a:p>
        </p:txBody>
      </p:sp>
    </p:spTree>
    <p:extLst>
      <p:ext uri="{BB962C8B-B14F-4D97-AF65-F5344CB8AC3E}">
        <p14:creationId xmlns:p14="http://schemas.microsoft.com/office/powerpoint/2010/main" val="263422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40E-104F-4A73-93D4-D21BF1CF4A72}"/>
              </a:ext>
            </a:extLst>
          </p:cNvPr>
          <p:cNvSpPr>
            <a:spLocks noGrp="1"/>
          </p:cNvSpPr>
          <p:nvPr>
            <p:ph type="title"/>
          </p:nvPr>
        </p:nvSpPr>
        <p:spPr>
          <a:xfrm>
            <a:off x="1333482" y="-306372"/>
            <a:ext cx="10018713" cy="1752599"/>
          </a:xfrm>
        </p:spPr>
        <p:txBody>
          <a:bodyPr/>
          <a:lstStyle/>
          <a:p>
            <a:r>
              <a:rPr lang="en-US" dirty="0"/>
              <a:t>Division of Work Wayne</a:t>
            </a:r>
          </a:p>
        </p:txBody>
      </p:sp>
      <p:sp>
        <p:nvSpPr>
          <p:cNvPr id="5" name="TextBox 4">
            <a:extLst>
              <a:ext uri="{FF2B5EF4-FFF2-40B4-BE49-F238E27FC236}">
                <a16:creationId xmlns:a16="http://schemas.microsoft.com/office/drawing/2014/main" id="{5A14C59E-07A9-4491-8692-C8D18B179D59}"/>
              </a:ext>
            </a:extLst>
          </p:cNvPr>
          <p:cNvSpPr txBox="1"/>
          <p:nvPr/>
        </p:nvSpPr>
        <p:spPr>
          <a:xfrm>
            <a:off x="1968631" y="1211344"/>
            <a:ext cx="10147955" cy="5262979"/>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Create a basic application using </a:t>
            </a:r>
            <a:r>
              <a:rPr lang="en-US" sz="2400" dirty="0" err="1"/>
              <a:t>ImGui</a:t>
            </a:r>
            <a:r>
              <a:rPr lang="en-US" sz="2400" dirty="0"/>
              <a:t> for Windows/Linux</a:t>
            </a:r>
          </a:p>
          <a:p>
            <a:pPr marL="342900" indent="-342900">
              <a:buFont typeface="Wingdings" panose="05000000000000000000" pitchFamily="2" charset="2"/>
              <a:buChar char="v"/>
            </a:pPr>
            <a:r>
              <a:rPr lang="en-US" sz="2400" dirty="0"/>
              <a:t>Create a debugger application that can attach itself to another program – Windows/Linux.</a:t>
            </a:r>
          </a:p>
          <a:p>
            <a:pPr marL="342900" indent="-342900">
              <a:buFont typeface="Wingdings" panose="05000000000000000000" pitchFamily="2" charset="2"/>
              <a:buChar char="v"/>
            </a:pPr>
            <a:r>
              <a:rPr lang="en-US" sz="2400" dirty="0"/>
              <a:t>Implement read/write CPU registers from attached program – Windows/Linux.</a:t>
            </a:r>
          </a:p>
          <a:p>
            <a:pPr marL="342900" indent="-342900">
              <a:buFont typeface="Wingdings" panose="05000000000000000000" pitchFamily="2" charset="2"/>
              <a:buChar char="v"/>
            </a:pPr>
            <a:r>
              <a:rPr lang="en-US" sz="2400" dirty="0"/>
              <a:t>Implement set and manage breakpoints – Linux.</a:t>
            </a:r>
          </a:p>
          <a:p>
            <a:pPr marL="342900" indent="-342900">
              <a:buFont typeface="Wingdings" panose="05000000000000000000" pitchFamily="2" charset="2"/>
              <a:buChar char="v"/>
            </a:pPr>
            <a:r>
              <a:rPr lang="en-US" sz="2400" dirty="0"/>
              <a:t>Implement start </a:t>
            </a:r>
            <a:r>
              <a:rPr lang="en-US" sz="2400" dirty="0" err="1"/>
              <a:t>debuggee</a:t>
            </a:r>
            <a:r>
              <a:rPr lang="en-US" sz="2400" dirty="0"/>
              <a:t> program from debugger – Linux.</a:t>
            </a:r>
          </a:p>
          <a:p>
            <a:pPr marL="342900" indent="-342900">
              <a:buFont typeface="Wingdings" panose="05000000000000000000" pitchFamily="2" charset="2"/>
              <a:buChar char="v"/>
            </a:pPr>
            <a:r>
              <a:rPr lang="en-US" sz="2400" dirty="0"/>
              <a:t>Implement read in C++ source file for user interaction – Linux.</a:t>
            </a:r>
          </a:p>
          <a:p>
            <a:pPr marL="342900" indent="-342900">
              <a:buFont typeface="Wingdings" panose="05000000000000000000" pitchFamily="2" charset="2"/>
              <a:buChar char="v"/>
            </a:pPr>
            <a:r>
              <a:rPr lang="en-US" sz="2400" dirty="0"/>
              <a:t>Develop a syntax highlighting system (REGEX?) for Linux, x86 assembly.</a:t>
            </a:r>
          </a:p>
          <a:p>
            <a:pPr marL="342900" indent="-342900">
              <a:buFont typeface="Wingdings" panose="05000000000000000000" pitchFamily="2" charset="2"/>
              <a:buChar char="v"/>
            </a:pPr>
            <a:r>
              <a:rPr lang="en-US" sz="2400" dirty="0"/>
              <a:t>Implement a command-line interface to interact with debugger.</a:t>
            </a:r>
          </a:p>
          <a:p>
            <a:pPr marL="342900" indent="-342900">
              <a:buFont typeface="Wingdings" panose="05000000000000000000" pitchFamily="2" charset="2"/>
              <a:buChar char="v"/>
            </a:pPr>
            <a:r>
              <a:rPr lang="en-US" sz="2400" dirty="0"/>
              <a:t>Create a generalized platform layer so that all OS interactions go through this layer to make it easy to port new applications.</a:t>
            </a:r>
          </a:p>
          <a:p>
            <a:pPr marL="342900" indent="-342900">
              <a:buFont typeface="Wingdings" panose="05000000000000000000" pitchFamily="2" charset="2"/>
              <a:buChar char="v"/>
            </a:pPr>
            <a:r>
              <a:rPr lang="en-US" sz="2400" dirty="0"/>
              <a:t>Implement some kind of communication system with a running debugger for remote calling of debugger functions.</a:t>
            </a:r>
          </a:p>
        </p:txBody>
      </p:sp>
    </p:spTree>
    <p:extLst>
      <p:ext uri="{BB962C8B-B14F-4D97-AF65-F5344CB8AC3E}">
        <p14:creationId xmlns:p14="http://schemas.microsoft.com/office/powerpoint/2010/main" val="132138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CEF7-54DA-4AC7-BBC0-3DC54369E7B9}"/>
              </a:ext>
            </a:extLst>
          </p:cNvPr>
          <p:cNvSpPr>
            <a:spLocks noGrp="1"/>
          </p:cNvSpPr>
          <p:nvPr>
            <p:ph type="title"/>
          </p:nvPr>
        </p:nvSpPr>
        <p:spPr>
          <a:xfrm>
            <a:off x="1295775" y="228601"/>
            <a:ext cx="10018713" cy="1752599"/>
          </a:xfrm>
        </p:spPr>
        <p:txBody>
          <a:bodyPr/>
          <a:lstStyle/>
          <a:p>
            <a:r>
              <a:rPr lang="en-US" dirty="0"/>
              <a:t>Division of Work - Deion</a:t>
            </a:r>
          </a:p>
        </p:txBody>
      </p:sp>
      <p:sp>
        <p:nvSpPr>
          <p:cNvPr id="5" name="TextBox 4">
            <a:extLst>
              <a:ext uri="{FF2B5EF4-FFF2-40B4-BE49-F238E27FC236}">
                <a16:creationId xmlns:a16="http://schemas.microsoft.com/office/drawing/2014/main" id="{BD20D038-D701-461F-BA12-D0393E34C269}"/>
              </a:ext>
            </a:extLst>
          </p:cNvPr>
          <p:cNvSpPr txBox="1"/>
          <p:nvPr/>
        </p:nvSpPr>
        <p:spPr>
          <a:xfrm>
            <a:off x="1855510" y="1635551"/>
            <a:ext cx="10147955" cy="378565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Create a basic application using Qt and </a:t>
            </a:r>
            <a:r>
              <a:rPr lang="en-US" sz="2400" dirty="0" err="1"/>
              <a:t>PyQt</a:t>
            </a:r>
            <a:r>
              <a:rPr lang="en-US" sz="2400" dirty="0"/>
              <a:t> for Windows/Linux.</a:t>
            </a:r>
          </a:p>
          <a:p>
            <a:pPr marL="342900" indent="-342900">
              <a:buFont typeface="Courier New" panose="02070309020205020404" pitchFamily="49" charset="0"/>
              <a:buChar char="o"/>
            </a:pPr>
            <a:r>
              <a:rPr lang="en-US" sz="2400" dirty="0"/>
              <a:t>Develop a set-breakpoint system.</a:t>
            </a:r>
          </a:p>
          <a:p>
            <a:pPr marL="342900" indent="-342900">
              <a:buFont typeface="Courier New" panose="02070309020205020404" pitchFamily="49" charset="0"/>
              <a:buChar char="o"/>
            </a:pPr>
            <a:r>
              <a:rPr lang="en-US" sz="2400" dirty="0"/>
              <a:t>Implement a system to select an .exe to debug.</a:t>
            </a:r>
          </a:p>
          <a:p>
            <a:pPr marL="342900" indent="-342900">
              <a:buFont typeface="Courier New" panose="02070309020205020404" pitchFamily="49" charset="0"/>
              <a:buChar char="o"/>
            </a:pPr>
            <a:r>
              <a:rPr lang="en-US" sz="2400" dirty="0"/>
              <a:t>Implement a system to select a running process to debug.</a:t>
            </a:r>
          </a:p>
          <a:p>
            <a:pPr marL="342900" indent="-342900">
              <a:buFont typeface="Courier New" panose="02070309020205020404" pitchFamily="49" charset="0"/>
              <a:buChar char="o"/>
            </a:pPr>
            <a:r>
              <a:rPr lang="en-US" sz="2400" dirty="0"/>
              <a:t>Implement a system to select a running process to debug.</a:t>
            </a:r>
          </a:p>
          <a:p>
            <a:pPr marL="342900" indent="-342900">
              <a:buFont typeface="Courier New" panose="02070309020205020404" pitchFamily="49" charset="0"/>
              <a:buChar char="o"/>
            </a:pPr>
            <a:r>
              <a:rPr lang="en-US" sz="2400" dirty="0"/>
              <a:t>Develop interactive buttons (continue, step forward, stop) for debugger interactions. </a:t>
            </a:r>
          </a:p>
          <a:p>
            <a:pPr marL="342900" indent="-342900">
              <a:buFont typeface="Courier New" panose="02070309020205020404" pitchFamily="49" charset="0"/>
              <a:buChar char="o"/>
            </a:pPr>
            <a:r>
              <a:rPr lang="en-US" sz="2400" dirty="0"/>
              <a:t>Implement a memory viewer/editor which includes enabling the user to view/edit values in different bases.</a:t>
            </a:r>
          </a:p>
          <a:p>
            <a:pPr marL="342900" indent="-342900">
              <a:buFont typeface="Courier New" panose="02070309020205020404" pitchFamily="49" charset="0"/>
              <a:buChar char="o"/>
            </a:pPr>
            <a:r>
              <a:rPr lang="en-US" sz="2400" dirty="0"/>
              <a:t>Develop an option to view assembly code alongside source code.</a:t>
            </a:r>
          </a:p>
        </p:txBody>
      </p:sp>
    </p:spTree>
    <p:extLst>
      <p:ext uri="{BB962C8B-B14F-4D97-AF65-F5344CB8AC3E}">
        <p14:creationId xmlns:p14="http://schemas.microsoft.com/office/powerpoint/2010/main" val="304991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84D6-D99C-49A5-800F-4F4C0CB00E4A}"/>
              </a:ext>
            </a:extLst>
          </p:cNvPr>
          <p:cNvSpPr>
            <a:spLocks noGrp="1"/>
          </p:cNvSpPr>
          <p:nvPr>
            <p:ph type="title"/>
          </p:nvPr>
        </p:nvSpPr>
        <p:spPr/>
        <p:txBody>
          <a:bodyPr/>
          <a:lstStyle/>
          <a:p>
            <a:pPr algn="ctr"/>
            <a:r>
              <a:rPr lang="en-US" dirty="0"/>
              <a:t>Priority User Stories</a:t>
            </a:r>
          </a:p>
        </p:txBody>
      </p:sp>
      <p:sp>
        <p:nvSpPr>
          <p:cNvPr id="3" name="Content Placeholder 2">
            <a:extLst>
              <a:ext uri="{FF2B5EF4-FFF2-40B4-BE49-F238E27FC236}">
                <a16:creationId xmlns:a16="http://schemas.microsoft.com/office/drawing/2014/main" id="{206472EB-AA68-478C-A506-229D7653D49D}"/>
              </a:ext>
            </a:extLst>
          </p:cNvPr>
          <p:cNvSpPr>
            <a:spLocks noGrp="1"/>
          </p:cNvSpPr>
          <p:nvPr>
            <p:ph idx="1"/>
          </p:nvPr>
        </p:nvSpPr>
        <p:spPr>
          <a:xfrm>
            <a:off x="1299632" y="2010833"/>
            <a:ext cx="10515600" cy="3683530"/>
          </a:xfrm>
        </p:spPr>
        <p:txBody>
          <a:bodyPr/>
          <a:lstStyle/>
          <a:p>
            <a:pPr>
              <a:lnSpc>
                <a:spcPct val="100000"/>
              </a:lnSpc>
              <a:buFont typeface="Arial" panose="020B0604020202020204" pitchFamily="34" charset="0"/>
              <a:buChar char="•"/>
            </a:pPr>
            <a:r>
              <a:rPr lang="en-US" sz="1600" b="0" i="0" dirty="0">
                <a:solidFill>
                  <a:srgbClr val="373D49"/>
                </a:solidFill>
                <a:effectLst/>
                <a:latin typeface="Georgia" panose="02040502050405020303" pitchFamily="18" charset="0"/>
              </a:rPr>
              <a:t>As a developer, I want the application to run efficiently on a common machine hardware configuration, used in software development (CPU clock speed, memory size, and disk configuration), without utilizing an enormous number of resources, so that this application can be portable to most machines.</a:t>
            </a:r>
          </a:p>
          <a:p>
            <a:pPr>
              <a:lnSpc>
                <a:spcPct val="100000"/>
              </a:lnSpc>
              <a:buFont typeface="Arial" panose="020B0604020202020204" pitchFamily="34" charset="0"/>
              <a:buChar char="•"/>
            </a:pPr>
            <a:r>
              <a:rPr lang="en-US" sz="1600" b="0" i="0" dirty="0">
                <a:solidFill>
                  <a:srgbClr val="373D49"/>
                </a:solidFill>
                <a:effectLst/>
                <a:latin typeface="Georgia" panose="02040502050405020303" pitchFamily="18" charset="0"/>
              </a:rPr>
              <a:t>As a developer, I want to be able to save the current state of my application (files), so that I can resume developing it at a later point in time.</a:t>
            </a:r>
          </a:p>
          <a:p>
            <a:pPr>
              <a:lnSpc>
                <a:spcPct val="100000"/>
              </a:lnSpc>
              <a:buFont typeface="Arial" panose="020B0604020202020204" pitchFamily="34" charset="0"/>
              <a:buChar char="•"/>
            </a:pPr>
            <a:r>
              <a:rPr lang="en-US" sz="1600" b="0" i="0" dirty="0">
                <a:solidFill>
                  <a:srgbClr val="373D49"/>
                </a:solidFill>
                <a:effectLst/>
                <a:latin typeface="Georgia" panose="02040502050405020303" pitchFamily="18" charset="0"/>
              </a:rPr>
              <a:t>As a developer, I want an application that can debug multiple programming languages,                                              so that I can utilize this software in multiple scenarios.</a:t>
            </a:r>
          </a:p>
          <a:p>
            <a:pPr>
              <a:buFont typeface="Arial" panose="020B0604020202020204" pitchFamily="34" charset="0"/>
              <a:buChar char="•"/>
            </a:pPr>
            <a:r>
              <a:rPr lang="en-US" sz="1600" b="0" i="0" dirty="0">
                <a:solidFill>
                  <a:srgbClr val="373D49"/>
                </a:solidFill>
                <a:effectLst/>
                <a:latin typeface="Georgia" panose="02040502050405020303" pitchFamily="18" charset="0"/>
              </a:rPr>
              <a:t>As a developer, I want the application to be integrated with a source-control application, such as </a:t>
            </a:r>
            <a:r>
              <a:rPr lang="en-US" sz="1600" b="0" i="0" dirty="0" err="1">
                <a:solidFill>
                  <a:srgbClr val="373D49"/>
                </a:solidFill>
                <a:effectLst/>
                <a:latin typeface="Georgia" panose="02040502050405020303" pitchFamily="18" charset="0"/>
              </a:rPr>
              <a:t>Github</a:t>
            </a:r>
            <a:r>
              <a:rPr lang="en-US" sz="1600" b="0" i="0" dirty="0">
                <a:solidFill>
                  <a:srgbClr val="373D49"/>
                </a:solidFill>
                <a:effectLst/>
                <a:latin typeface="Georgia" panose="02040502050405020303" pitchFamily="18" charset="0"/>
              </a:rPr>
              <a:t>,             so that commits can be made from within the application.</a:t>
            </a:r>
          </a:p>
          <a:p>
            <a:pPr marL="0" indent="0">
              <a:lnSpc>
                <a:spcPct val="100000"/>
              </a:lnSpc>
              <a:buNone/>
            </a:pPr>
            <a:endParaRPr lang="en-US" sz="1600" b="0" i="0" dirty="0">
              <a:solidFill>
                <a:srgbClr val="373D49"/>
              </a:solidFill>
              <a:effectLst/>
              <a:latin typeface="Georgia" panose="02040502050405020303" pitchFamily="18" charset="0"/>
            </a:endParaRPr>
          </a:p>
          <a:p>
            <a:endParaRPr lang="en-US" dirty="0"/>
          </a:p>
        </p:txBody>
      </p:sp>
    </p:spTree>
    <p:extLst>
      <p:ext uri="{BB962C8B-B14F-4D97-AF65-F5344CB8AC3E}">
        <p14:creationId xmlns:p14="http://schemas.microsoft.com/office/powerpoint/2010/main" val="95997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9D97-5706-4F34-B418-7661B734992D}"/>
              </a:ext>
            </a:extLst>
          </p:cNvPr>
          <p:cNvSpPr>
            <a:spLocks noGrp="1"/>
          </p:cNvSpPr>
          <p:nvPr>
            <p:ph type="title"/>
          </p:nvPr>
        </p:nvSpPr>
        <p:spPr/>
        <p:txBody>
          <a:bodyPr/>
          <a:lstStyle/>
          <a:p>
            <a:pPr algn="ctr"/>
            <a:r>
              <a:rPr lang="en-US" dirty="0"/>
              <a:t>Nice-to-Have User Stories</a:t>
            </a:r>
          </a:p>
        </p:txBody>
      </p:sp>
      <p:sp>
        <p:nvSpPr>
          <p:cNvPr id="3" name="Content Placeholder 2">
            <a:extLst>
              <a:ext uri="{FF2B5EF4-FFF2-40B4-BE49-F238E27FC236}">
                <a16:creationId xmlns:a16="http://schemas.microsoft.com/office/drawing/2014/main" id="{0A511091-A936-4882-AC2F-3605B2D40588}"/>
              </a:ext>
            </a:extLst>
          </p:cNvPr>
          <p:cNvSpPr>
            <a:spLocks noGrp="1"/>
          </p:cNvSpPr>
          <p:nvPr>
            <p:ph idx="1"/>
          </p:nvPr>
        </p:nvSpPr>
        <p:spPr>
          <a:xfrm>
            <a:off x="1676400" y="2319337"/>
            <a:ext cx="10515600" cy="3852863"/>
          </a:xfrm>
        </p:spPr>
        <p:txBody>
          <a:bodyPr>
            <a:normAutofit fontScale="32500" lnSpcReduction="20000"/>
          </a:bodyPr>
          <a:lstStyle/>
          <a:p>
            <a:pPr>
              <a:lnSpc>
                <a:spcPct val="120000"/>
              </a:lnSpc>
              <a:buFont typeface="Arial" panose="020B0604020202020204" pitchFamily="34" charset="0"/>
              <a:buChar char="•"/>
            </a:pPr>
            <a:r>
              <a:rPr lang="en-US" sz="4900" b="0" i="0" dirty="0">
                <a:solidFill>
                  <a:srgbClr val="373D49"/>
                </a:solidFill>
                <a:effectLst/>
                <a:latin typeface="Georgia" panose="02040502050405020303" pitchFamily="18" charset="0"/>
              </a:rPr>
              <a:t>As a developer, I want an application that is able to identify common runtime coding                                                errors (infinite loops, null pointers, segmentation faults) and useful ways to resolve these errors,                           so that they can be identified early in the coding process and resolved before testing.</a:t>
            </a:r>
          </a:p>
          <a:p>
            <a:pPr>
              <a:lnSpc>
                <a:spcPct val="120000"/>
              </a:lnSpc>
              <a:buFont typeface="Arial" panose="020B0604020202020204" pitchFamily="34" charset="0"/>
              <a:buChar char="•"/>
            </a:pPr>
            <a:r>
              <a:rPr lang="en-US" sz="4900" b="0" i="0" dirty="0">
                <a:solidFill>
                  <a:srgbClr val="373D49"/>
                </a:solidFill>
                <a:effectLst/>
                <a:latin typeface="Georgia" panose="02040502050405020303" pitchFamily="18" charset="0"/>
              </a:rPr>
              <a:t>As a developer, I want the application to also identify methods, functions, and loops                                             which are inefficient in terms of O(n) and suggest methods of coding them more efficiently,                                     so that code can execute as optimally as possible.</a:t>
            </a:r>
          </a:p>
          <a:p>
            <a:pPr>
              <a:lnSpc>
                <a:spcPct val="120000"/>
              </a:lnSpc>
              <a:buFont typeface="Arial" panose="020B0604020202020204" pitchFamily="34" charset="0"/>
              <a:buChar char="•"/>
            </a:pPr>
            <a:r>
              <a:rPr lang="en-US" sz="4900" b="0" i="0" dirty="0">
                <a:solidFill>
                  <a:srgbClr val="373D49"/>
                </a:solidFill>
                <a:effectLst/>
                <a:latin typeface="Georgia" panose="02040502050405020303" pitchFamily="18" charset="0"/>
              </a:rPr>
              <a:t>As a developer, I want an application that can sort through a list of multiple compilation errors                                 and potentially identify the relevant errors, rather than simply enumerating though every compile error found  while attempting to parse the code following the actual error, so that the programmer can more efficiently    debug code and identify the source of their issues.</a:t>
            </a:r>
          </a:p>
          <a:p>
            <a:pPr>
              <a:lnSpc>
                <a:spcPct val="120000"/>
              </a:lnSpc>
              <a:buFont typeface="Arial" panose="020B0604020202020204" pitchFamily="34" charset="0"/>
              <a:buChar char="•"/>
            </a:pPr>
            <a:r>
              <a:rPr lang="en-US" sz="4900" b="0" i="0" dirty="0">
                <a:solidFill>
                  <a:srgbClr val="373D49"/>
                </a:solidFill>
                <a:effectLst/>
                <a:latin typeface="Georgia" panose="02040502050405020303" pitchFamily="18" charset="0"/>
              </a:rPr>
              <a:t>As a developer, I want an application that can incrementally compile code as I write it,                                                             so that I am able to see the results of my code and make early modifications as necessary.</a:t>
            </a:r>
          </a:p>
          <a:p>
            <a:pPr>
              <a:lnSpc>
                <a:spcPct val="120000"/>
              </a:lnSpc>
              <a:buFont typeface="Arial" panose="020B0604020202020204" pitchFamily="34" charset="0"/>
              <a:buChar char="•"/>
            </a:pPr>
            <a:endParaRPr lang="en-US" sz="4900" b="0" i="0" dirty="0">
              <a:solidFill>
                <a:srgbClr val="373D49"/>
              </a:solidFill>
              <a:effectLst/>
              <a:latin typeface="Georgia" panose="02040502050405020303" pitchFamily="18" charset="0"/>
            </a:endParaRPr>
          </a:p>
          <a:p>
            <a:pPr marL="0" indent="0">
              <a:buNone/>
            </a:pPr>
            <a:endParaRPr lang="en-US" dirty="0"/>
          </a:p>
        </p:txBody>
      </p:sp>
    </p:spTree>
    <p:extLst>
      <p:ext uri="{BB962C8B-B14F-4D97-AF65-F5344CB8AC3E}">
        <p14:creationId xmlns:p14="http://schemas.microsoft.com/office/powerpoint/2010/main" val="212473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220D-F131-48B6-8ADC-409E4F92C131}"/>
              </a:ext>
            </a:extLst>
          </p:cNvPr>
          <p:cNvSpPr>
            <a:spLocks noGrp="1"/>
          </p:cNvSpPr>
          <p:nvPr>
            <p:ph type="title"/>
          </p:nvPr>
        </p:nvSpPr>
        <p:spPr>
          <a:xfrm>
            <a:off x="1429277" y="173567"/>
            <a:ext cx="10018713" cy="1752599"/>
          </a:xfrm>
        </p:spPr>
        <p:txBody>
          <a:bodyPr/>
          <a:lstStyle/>
          <a:p>
            <a:r>
              <a:rPr lang="en-US" dirty="0"/>
              <a:t>Design Diagram I</a:t>
            </a:r>
          </a:p>
        </p:txBody>
      </p:sp>
      <p:pic>
        <p:nvPicPr>
          <p:cNvPr id="6" name="Picture 5">
            <a:extLst>
              <a:ext uri="{FF2B5EF4-FFF2-40B4-BE49-F238E27FC236}">
                <a16:creationId xmlns:a16="http://schemas.microsoft.com/office/drawing/2014/main" id="{17272454-E078-498A-9BCA-B2B5FDAAE349}"/>
              </a:ext>
            </a:extLst>
          </p:cNvPr>
          <p:cNvPicPr>
            <a:picLocks noChangeAspect="1"/>
          </p:cNvPicPr>
          <p:nvPr/>
        </p:nvPicPr>
        <p:blipFill>
          <a:blip r:embed="rId2"/>
          <a:stretch>
            <a:fillRect/>
          </a:stretch>
        </p:blipFill>
        <p:spPr>
          <a:xfrm>
            <a:off x="3830629" y="1687399"/>
            <a:ext cx="5082416" cy="3371698"/>
          </a:xfrm>
          <a:prstGeom prst="rect">
            <a:avLst/>
          </a:prstGeom>
        </p:spPr>
      </p:pic>
    </p:spTree>
    <p:extLst>
      <p:ext uri="{BB962C8B-B14F-4D97-AF65-F5344CB8AC3E}">
        <p14:creationId xmlns:p14="http://schemas.microsoft.com/office/powerpoint/2010/main" val="298461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E048-8CF6-448A-A9D4-6AD4DBCA3256}"/>
              </a:ext>
            </a:extLst>
          </p:cNvPr>
          <p:cNvSpPr>
            <a:spLocks noGrp="1"/>
          </p:cNvSpPr>
          <p:nvPr>
            <p:ph type="title"/>
          </p:nvPr>
        </p:nvSpPr>
        <p:spPr>
          <a:xfrm>
            <a:off x="1552044" y="0"/>
            <a:ext cx="10018713" cy="1752599"/>
          </a:xfrm>
        </p:spPr>
        <p:txBody>
          <a:bodyPr/>
          <a:lstStyle/>
          <a:p>
            <a:r>
              <a:rPr lang="en-US" dirty="0"/>
              <a:t>Design Diagram II</a:t>
            </a:r>
          </a:p>
        </p:txBody>
      </p:sp>
      <p:pic>
        <p:nvPicPr>
          <p:cNvPr id="5" name="Picture 4">
            <a:extLst>
              <a:ext uri="{FF2B5EF4-FFF2-40B4-BE49-F238E27FC236}">
                <a16:creationId xmlns:a16="http://schemas.microsoft.com/office/drawing/2014/main" id="{16CE369E-9226-45F9-AAF0-775EC6B46458}"/>
              </a:ext>
            </a:extLst>
          </p:cNvPr>
          <p:cNvPicPr>
            <a:picLocks noChangeAspect="1"/>
          </p:cNvPicPr>
          <p:nvPr/>
        </p:nvPicPr>
        <p:blipFill>
          <a:blip r:embed="rId2"/>
          <a:stretch>
            <a:fillRect/>
          </a:stretch>
        </p:blipFill>
        <p:spPr>
          <a:xfrm>
            <a:off x="2129367" y="1511299"/>
            <a:ext cx="9105900" cy="4707467"/>
          </a:xfrm>
          <a:prstGeom prst="rect">
            <a:avLst/>
          </a:prstGeom>
        </p:spPr>
      </p:pic>
    </p:spTree>
    <p:extLst>
      <p:ext uri="{BB962C8B-B14F-4D97-AF65-F5344CB8AC3E}">
        <p14:creationId xmlns:p14="http://schemas.microsoft.com/office/powerpoint/2010/main" val="139538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6F4D-4ED0-4553-91D6-1DFEC47C1BFC}"/>
              </a:ext>
            </a:extLst>
          </p:cNvPr>
          <p:cNvSpPr>
            <a:spLocks noGrp="1"/>
          </p:cNvSpPr>
          <p:nvPr>
            <p:ph type="title"/>
          </p:nvPr>
        </p:nvSpPr>
        <p:spPr>
          <a:xfrm>
            <a:off x="1484310" y="0"/>
            <a:ext cx="10018713" cy="1328497"/>
          </a:xfrm>
        </p:spPr>
        <p:txBody>
          <a:bodyPr/>
          <a:lstStyle/>
          <a:p>
            <a:r>
              <a:rPr lang="en-US" dirty="0"/>
              <a:t>Design Diagram III</a:t>
            </a:r>
          </a:p>
        </p:txBody>
      </p:sp>
      <p:pic>
        <p:nvPicPr>
          <p:cNvPr id="4" name="Picture 3">
            <a:extLst>
              <a:ext uri="{FF2B5EF4-FFF2-40B4-BE49-F238E27FC236}">
                <a16:creationId xmlns:a16="http://schemas.microsoft.com/office/drawing/2014/main" id="{38230F56-D998-43D0-AC45-308DB8AD362A}"/>
              </a:ext>
            </a:extLst>
          </p:cNvPr>
          <p:cNvPicPr>
            <a:picLocks noChangeAspect="1"/>
          </p:cNvPicPr>
          <p:nvPr/>
        </p:nvPicPr>
        <p:blipFill>
          <a:blip r:embed="rId2"/>
          <a:stretch>
            <a:fillRect/>
          </a:stretch>
        </p:blipFill>
        <p:spPr>
          <a:xfrm>
            <a:off x="1669038" y="1006763"/>
            <a:ext cx="10361326" cy="5107709"/>
          </a:xfrm>
          <a:prstGeom prst="rect">
            <a:avLst/>
          </a:prstGeom>
        </p:spPr>
      </p:pic>
    </p:spTree>
    <p:extLst>
      <p:ext uri="{BB962C8B-B14F-4D97-AF65-F5344CB8AC3E}">
        <p14:creationId xmlns:p14="http://schemas.microsoft.com/office/powerpoint/2010/main" val="284483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8F12-B60E-47A1-AF12-597ACF4CAED5}"/>
              </a:ext>
            </a:extLst>
          </p:cNvPr>
          <p:cNvSpPr>
            <a:spLocks noGrp="1"/>
          </p:cNvSpPr>
          <p:nvPr>
            <p:ph type="title"/>
          </p:nvPr>
        </p:nvSpPr>
        <p:spPr>
          <a:xfrm>
            <a:off x="1771829" y="124905"/>
            <a:ext cx="10018713" cy="1152427"/>
          </a:xfrm>
        </p:spPr>
        <p:txBody>
          <a:bodyPr/>
          <a:lstStyle/>
          <a:p>
            <a:r>
              <a:rPr lang="en-US" dirty="0"/>
              <a:t>Major Project Constraints</a:t>
            </a:r>
          </a:p>
        </p:txBody>
      </p:sp>
      <p:graphicFrame>
        <p:nvGraphicFramePr>
          <p:cNvPr id="12" name="Diagram 11">
            <a:extLst>
              <a:ext uri="{FF2B5EF4-FFF2-40B4-BE49-F238E27FC236}">
                <a16:creationId xmlns:a16="http://schemas.microsoft.com/office/drawing/2014/main" id="{2115B1A1-EAE4-4156-A775-2D7CCE66F3B9}"/>
              </a:ext>
            </a:extLst>
          </p:cNvPr>
          <p:cNvGraphicFramePr/>
          <p:nvPr>
            <p:extLst>
              <p:ext uri="{D42A27DB-BD31-4B8C-83A1-F6EECF244321}">
                <p14:modId xmlns:p14="http://schemas.microsoft.com/office/powerpoint/2010/main" val="3155966178"/>
              </p:ext>
            </p:extLst>
          </p:nvPr>
        </p:nvGraphicFramePr>
        <p:xfrm>
          <a:off x="2338371" y="1135930"/>
          <a:ext cx="8128000" cy="4699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31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7AC5-76A3-47BC-9DD8-9EF33A533356}"/>
              </a:ext>
            </a:extLst>
          </p:cNvPr>
          <p:cNvSpPr>
            <a:spLocks noGrp="1"/>
          </p:cNvSpPr>
          <p:nvPr>
            <p:ph type="title"/>
          </p:nvPr>
        </p:nvSpPr>
        <p:spPr>
          <a:xfrm>
            <a:off x="1540872" y="-65595"/>
            <a:ext cx="10018713" cy="1752599"/>
          </a:xfrm>
        </p:spPr>
        <p:txBody>
          <a:bodyPr/>
          <a:lstStyle/>
          <a:p>
            <a:r>
              <a:rPr lang="en-US" dirty="0"/>
              <a:t>Major Project Constraints</a:t>
            </a:r>
          </a:p>
        </p:txBody>
      </p:sp>
      <p:graphicFrame>
        <p:nvGraphicFramePr>
          <p:cNvPr id="5" name="Diagram 4">
            <a:extLst>
              <a:ext uri="{FF2B5EF4-FFF2-40B4-BE49-F238E27FC236}">
                <a16:creationId xmlns:a16="http://schemas.microsoft.com/office/drawing/2014/main" id="{D2628DB5-798B-4A18-92AA-5B72D2BC255F}"/>
              </a:ext>
            </a:extLst>
          </p:cNvPr>
          <p:cNvGraphicFramePr/>
          <p:nvPr>
            <p:extLst>
              <p:ext uri="{D42A27DB-BD31-4B8C-83A1-F6EECF244321}">
                <p14:modId xmlns:p14="http://schemas.microsoft.com/office/powerpoint/2010/main" val="1981359992"/>
              </p:ext>
            </p:extLst>
          </p:nvPr>
        </p:nvGraphicFramePr>
        <p:xfrm>
          <a:off x="2404358" y="1267906"/>
          <a:ext cx="8128000" cy="5118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13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6423-269C-4EE0-9A98-003D0BB9C896}"/>
              </a:ext>
            </a:extLst>
          </p:cNvPr>
          <p:cNvSpPr>
            <a:spLocks noGrp="1"/>
          </p:cNvSpPr>
          <p:nvPr>
            <p:ph type="title"/>
          </p:nvPr>
        </p:nvSpPr>
        <p:spPr>
          <a:xfrm>
            <a:off x="1804823" y="181466"/>
            <a:ext cx="10018713" cy="1752599"/>
          </a:xfrm>
        </p:spPr>
        <p:txBody>
          <a:bodyPr/>
          <a:lstStyle/>
          <a:p>
            <a:r>
              <a:rPr lang="en-US" dirty="0"/>
              <a:t>Major Project Constraints</a:t>
            </a:r>
          </a:p>
        </p:txBody>
      </p:sp>
      <p:graphicFrame>
        <p:nvGraphicFramePr>
          <p:cNvPr id="10" name="Diagram 9">
            <a:extLst>
              <a:ext uri="{FF2B5EF4-FFF2-40B4-BE49-F238E27FC236}">
                <a16:creationId xmlns:a16="http://schemas.microsoft.com/office/drawing/2014/main" id="{A839367F-3CC4-434A-8216-6596DF54A152}"/>
              </a:ext>
            </a:extLst>
          </p:cNvPr>
          <p:cNvGraphicFramePr/>
          <p:nvPr>
            <p:extLst>
              <p:ext uri="{D42A27DB-BD31-4B8C-83A1-F6EECF244321}">
                <p14:modId xmlns:p14="http://schemas.microsoft.com/office/powerpoint/2010/main" val="2243824267"/>
              </p:ext>
            </p:extLst>
          </p:nvPr>
        </p:nvGraphicFramePr>
        <p:xfrm>
          <a:off x="2715443" y="1675614"/>
          <a:ext cx="8128000" cy="4725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487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AA3646B306D545ADE9CB32E51846B9" ma:contentTypeVersion="4" ma:contentTypeDescription="Create a new document." ma:contentTypeScope="" ma:versionID="4762a1268ef0e7d821cea32c846bcfd3">
  <xsd:schema xmlns:xsd="http://www.w3.org/2001/XMLSchema" xmlns:xs="http://www.w3.org/2001/XMLSchema" xmlns:p="http://schemas.microsoft.com/office/2006/metadata/properties" xmlns:ns3="2e61c82d-30d2-4e0b-bf9d-b9ee854ba8d0" targetNamespace="http://schemas.microsoft.com/office/2006/metadata/properties" ma:root="true" ma:fieldsID="f219f38218f885e3593efe1ea3510624" ns3:_="">
    <xsd:import namespace="2e61c82d-30d2-4e0b-bf9d-b9ee854ba8d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61c82d-30d2-4e0b-bf9d-b9ee854ba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FCF71F-4818-457A-B9CE-3BA369A819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61c82d-30d2-4e0b-bf9d-b9ee854ba8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AD9C3C-CC2C-4E74-BF03-728D2C4648B9}">
  <ds:schemaRefs>
    <ds:schemaRef ds:uri="http://purl.org/dc/terms/"/>
    <ds:schemaRef ds:uri="http://purl.org/dc/elements/1.1/"/>
    <ds:schemaRef ds:uri="http://schemas.microsoft.com/office/2006/metadata/properties"/>
    <ds:schemaRef ds:uri="http://schemas.microsoft.com/office/2006/documentManagement/types"/>
    <ds:schemaRef ds:uri="http://purl.org/dc/dcmitype/"/>
    <ds:schemaRef ds:uri="2e61c82d-30d2-4e0b-bf9d-b9ee854ba8d0"/>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3DA4BFA-8249-4DF6-A55C-E3BD038FFE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194</TotalTime>
  <Words>1086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Corbel</vt:lpstr>
      <vt:lpstr>Courier New</vt:lpstr>
      <vt:lpstr>Georgia</vt:lpstr>
      <vt:lpstr>Wingdings</vt:lpstr>
      <vt:lpstr>Parallax</vt:lpstr>
      <vt:lpstr>Priority User Stories</vt:lpstr>
      <vt:lpstr>Priority User Stories</vt:lpstr>
      <vt:lpstr>Nice-to-Have User Stories</vt:lpstr>
      <vt:lpstr>Design Diagram I</vt:lpstr>
      <vt:lpstr>Design Diagram II</vt:lpstr>
      <vt:lpstr>Design Diagram III</vt:lpstr>
      <vt:lpstr>Major Project Constraints</vt:lpstr>
      <vt:lpstr>Major Project Constraints</vt:lpstr>
      <vt:lpstr>Major Project Constraints</vt:lpstr>
      <vt:lpstr>Division of Work - James</vt:lpstr>
      <vt:lpstr>Division of Work Wayne</vt:lpstr>
      <vt:lpstr>Division of Work - Deion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Reboulet, James (rebouljc)</dc:creator>
  <cp:lastModifiedBy>Reboulet, James (rebouljc)</cp:lastModifiedBy>
  <cp:revision>2</cp:revision>
  <dcterms:created xsi:type="dcterms:W3CDTF">2020-10-27T17:56:01Z</dcterms:created>
  <dcterms:modified xsi:type="dcterms:W3CDTF">2020-10-27T21:23:04Z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0x0101000EAA3646B306D545ADE9CB32E51846B9</vt:lpwstr>
  </property>
</Properties>
</file>