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38FA0-A16B-4810-8009-3725B7C2908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44430-D358-4FAC-A2A0-8AFC6169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3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44430-D358-4FAC-A2A0-8AFC616980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44430-D358-4FAC-A2A0-8AFC616980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6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 Review of Project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44430-D358-4FAC-A2A0-8AFC616980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5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 Expected Accomplishments by end of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44430-D358-4FAC-A2A0-8AFC616980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2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123-F6AC-42F1-B4E1-32C13B46E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998ED-EF94-44F9-82D8-622A71DC6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F69B1-A94F-48EC-8835-E02D6040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EC5-B1DC-47E5-A37B-3CA3F6A45AA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5F44-DE50-4638-83FE-DAFF4D2A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398F1-7912-4252-91A9-F6ED4A72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A962-D754-4818-886B-C8640A0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05FD-8210-460F-BAC6-3C6347DF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EC89E-868E-4AAD-B8E2-4373AAAB4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60573-7429-4869-926C-72CBF932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EC5-B1DC-47E5-A37B-3CA3F6A45AA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A411-43F5-4CDC-A825-E6970133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3A07-28A3-4CD8-97AC-809E5661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A962-D754-4818-886B-C8640A0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5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7621A-159C-4434-B8F7-F13EA745C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4EED7-E79D-4684-A56B-57A0C8FD4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09017-E59C-4C0F-A107-CA6C8576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EC5-B1DC-47E5-A37B-3CA3F6A45AA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40BD-1C8C-4776-8E93-B93D6E83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66A9-730D-4919-A397-4ECDCD4E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A962-D754-4818-886B-C8640A0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4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0051-8032-418F-AFA2-F1CC7A45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B3D9-0FA5-45A4-8555-FC725F7A3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05992-4CAE-43D6-8417-A7CA799A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EC5-B1DC-47E5-A37B-3CA3F6A45AA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E9341-B7DB-4E5E-BDF2-D46596CE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CA85-ECD5-4627-A98A-4058E127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A962-D754-4818-886B-C8640A0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6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535-66A2-4AE2-9E58-277FACD3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D2233-64FE-40CA-8BFA-9DBAFEBCE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09AC-632A-4D28-8432-34C3EFB4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EC5-B1DC-47E5-A37B-3CA3F6A45AA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DBB06-DA50-4C0F-9467-B52C3169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A79C-ED99-42F6-AD5D-EE028BED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A962-D754-4818-886B-C8640A0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2276-38E8-4A60-9C48-EEB081B4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B137-B3F7-4997-A3C1-9C14040B6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9A75E-7BAF-4960-86C7-F4F528057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38E7C-1F8A-43A0-B056-E8E76666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EC5-B1DC-47E5-A37B-3CA3F6A45AA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96F2C-9E61-4511-8F3F-E1CF39A5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EF8DD-2642-49A0-9154-AFD9B2E7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A962-D754-4818-886B-C8640A0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8325-8159-45BF-A7F3-3FCDAC63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69250-6C6C-4FB4-B4D5-693AF962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40994-6499-46FF-8843-4333AD7BC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6E7FA-E793-44D1-9150-714B966E8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5321C-1B34-470E-9C76-7973D2D4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353DC-C1E6-4800-89EB-37AF70F2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EC5-B1DC-47E5-A37B-3CA3F6A45AA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3558B-E604-450B-9AAB-C4672B96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02895-0846-4BCF-9BAC-214676CE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A962-D754-4818-886B-C8640A0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C45E-27D5-4537-8C33-E3CA1D70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96688-2B00-4C8E-9F41-AAC6E9F6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EC5-B1DC-47E5-A37B-3CA3F6A45AA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8407E-D2B8-4C62-ADE9-E2B7F415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B85C3-53F4-45B8-A841-56225800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A962-D754-4818-886B-C8640A0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A34A5-C036-484F-AB25-76C7D7AB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EC5-B1DC-47E5-A37B-3CA3F6A45AA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A2049-48EC-4E3A-847D-68243DEA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38889-B5C4-4ADA-B5F1-CC3E0884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A962-D754-4818-886B-C8640A0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8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C2A6-1A19-4E48-9118-8D2A1A52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B058-E420-45C5-BA48-3308C2BA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D2F83-253D-43E5-8707-03D270BC9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8F369-5EB6-429C-AF8A-047FE2C9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EC5-B1DC-47E5-A37B-3CA3F6A45AA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11CBD-5628-4851-AF6B-210F0892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4C8EA-19C5-4367-9BBF-01A9A4AE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A962-D754-4818-886B-C8640A0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3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03FB-C2FF-4F01-9F6A-795871A2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30898-1D97-4B19-A85D-287077212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E80C2-9FBA-464E-A701-41A699D3F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CCDA4-35CE-484B-899C-69F4A8F3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EC5-B1DC-47E5-A37B-3CA3F6A45AA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DA916-08F0-4D28-93F7-E940B926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83666-BAE4-407B-A14E-5DB8CA67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A962-D754-4818-886B-C8640A0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C7AC5-01C1-4FE0-B78E-E292807F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CA5EA-96F1-49BE-B8BA-DD6E90AB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0AC-6895-4F77-916C-1B2D86F24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5CEC5-B1DC-47E5-A37B-3CA3F6A45AA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9F22B-F311-4E04-96CE-CD0B4A2B0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23054-EBED-4F27-9928-EC8DAE29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A962-D754-4818-886B-C8640A0E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3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afelywm@mail.uc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uyg@ucmail.uc.edu" TargetMode="External"/><Relationship Id="rId5" Type="http://schemas.openxmlformats.org/officeDocument/2006/relationships/hyperlink" Target="mailto:rebouljc@mail.uc.edu" TargetMode="External"/><Relationship Id="rId4" Type="http://schemas.openxmlformats.org/officeDocument/2006/relationships/hyperlink" Target="mailto:booherds@mail.uc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E391-4BF2-40FB-AA22-63ECE8CD6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836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Smashin</a:t>
            </a:r>
            <a:r>
              <a:rPr lang="en-US" dirty="0"/>
              <a:t>’ Debugger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97371-B3BB-4A8E-8315-50081ACE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570" y="1965278"/>
            <a:ext cx="10508776" cy="3292522"/>
          </a:xfrm>
        </p:spPr>
        <p:txBody>
          <a:bodyPr/>
          <a:lstStyle/>
          <a:p>
            <a:pPr algn="l"/>
            <a:r>
              <a:rPr lang="en-US" b="1" dirty="0"/>
              <a:t>Goals: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Portable lightweight standalone debugger with easy environment setup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Ability to pause and view state of the program and inspect properties (variables, program stack, input and output)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Program supports multiple programming languages so it can be utilized for multiple different scenarios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Program identifies common runtime coding errors (infinite loops, null pointers, segmentation faults) and useful ways to resolve these errors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8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B6CA-8FB7-463E-9FAD-F8EC148A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7797"/>
            <a:ext cx="10515600" cy="5549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Group Members: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Wayne </a:t>
            </a:r>
            <a:r>
              <a:rPr lang="en-US" sz="2400" dirty="0" err="1">
                <a:solidFill>
                  <a:srgbClr val="000000"/>
                </a:solidFill>
              </a:rPr>
              <a:t>Hafeley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Email: </a:t>
            </a:r>
            <a:r>
              <a:rPr lang="en-US" sz="2400" dirty="0">
                <a:solidFill>
                  <a:srgbClr val="000000"/>
                </a:solidFill>
                <a:hlinkClick r:id="rId3"/>
              </a:rPr>
              <a:t>hafelywm@mail.uc.edu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Deion Booher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Email: </a:t>
            </a:r>
            <a:r>
              <a:rPr lang="en-US" sz="2400" dirty="0">
                <a:solidFill>
                  <a:srgbClr val="000000"/>
                </a:solidFill>
                <a:hlinkClick r:id="rId4"/>
              </a:rPr>
              <a:t>booherds@mail.uc.edu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James </a:t>
            </a:r>
            <a:r>
              <a:rPr lang="en-US" sz="2400" dirty="0" err="1">
                <a:solidFill>
                  <a:srgbClr val="000000"/>
                </a:solidFill>
              </a:rPr>
              <a:t>Reboulet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Email: </a:t>
            </a:r>
            <a:r>
              <a:rPr lang="en-US" sz="2400" dirty="0">
                <a:solidFill>
                  <a:srgbClr val="000000"/>
                </a:solidFill>
                <a:hlinkClick r:id="rId5"/>
              </a:rPr>
              <a:t>rebouljc@mail.uc.edu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Project Advisor: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Dr. </a:t>
            </a:r>
            <a:r>
              <a:rPr lang="en-US" sz="2400" dirty="0" err="1">
                <a:solidFill>
                  <a:srgbClr val="000000"/>
                </a:solidFill>
              </a:rPr>
              <a:t>Yiming</a:t>
            </a:r>
            <a:r>
              <a:rPr lang="en-US" sz="2400" dirty="0">
                <a:solidFill>
                  <a:srgbClr val="000000"/>
                </a:solidFill>
              </a:rPr>
              <a:t> Hu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Email: </a:t>
            </a:r>
            <a:r>
              <a:rPr lang="en-US" sz="2400" dirty="0">
                <a:solidFill>
                  <a:srgbClr val="000000"/>
                </a:solidFill>
                <a:hlinkClick r:id="rId6"/>
              </a:rPr>
              <a:t>huyg@ucmail.uc.edu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20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59A7-F28E-413D-A016-7EABFE78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C6651-F925-47DA-8D25-6DC744BD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doing research into different GUI’s. We are leaning towards using QT as our main GUI for the time being</a:t>
            </a:r>
          </a:p>
          <a:p>
            <a:r>
              <a:rPr lang="en-US" dirty="0"/>
              <a:t>Researching more about how a debugger works and what is needed to make one successfully</a:t>
            </a:r>
          </a:p>
          <a:p>
            <a:r>
              <a:rPr lang="en-US" dirty="0"/>
              <a:t>Created a debugger application that can attach to another program (just the attachment)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1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6A3D-5A81-45C4-A29F-0555F470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0257-1EF4-4333-9075-47A48A019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Greater understanding of how all the components of a debugger works (frontend and backend)</a:t>
            </a:r>
          </a:p>
          <a:p>
            <a:r>
              <a:rPr lang="en-US" dirty="0"/>
              <a:t>Working lightweight debugger that is easily portable/setup</a:t>
            </a:r>
          </a:p>
          <a:p>
            <a:r>
              <a:rPr lang="en-US" dirty="0"/>
              <a:t>Experienced with chosen GUI and programming language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6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235</Words>
  <Application>Microsoft Office PowerPoint</Application>
  <PresentationFormat>Widescreen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Smashin’ Debugger</vt:lpstr>
      <vt:lpstr>PowerPoint Presentation</vt:lpstr>
      <vt:lpstr>Project Progress</vt:lpstr>
      <vt:lpstr>Expected Accomplishments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deionbooher@gmail.com</dc:creator>
  <cp:lastModifiedBy>deionbooher@gmail.com</cp:lastModifiedBy>
  <cp:revision>8</cp:revision>
  <dcterms:created xsi:type="dcterms:W3CDTF">2020-10-27T18:57:32Z</dcterms:created>
  <dcterms:modified xsi:type="dcterms:W3CDTF">2020-10-27T22:17:20Z</dcterms:modified>
</cp:coreProperties>
</file>