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4660"/>
  </p:normalViewPr>
  <p:slideViewPr>
    <p:cSldViewPr snapToGrid="0">
      <p:cViewPr>
        <p:scale>
          <a:sx n="100" d="100"/>
          <a:sy n="100" d="100"/>
        </p:scale>
        <p:origin x="77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2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F4C6-2D89-4177-B2EB-411DBA2A8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70C7-B0F2-4320-AD20-C66D48D8A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3"/>
          <p:cNvSpPr txBox="1">
            <a:spLocks/>
          </p:cNvSpPr>
          <p:nvPr/>
        </p:nvSpPr>
        <p:spPr>
          <a:xfrm>
            <a:off x="1929693" y="571509"/>
            <a:ext cx="7796022" cy="4887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lang="en-GB" b="1" kern="1200" dirty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338D"/>
                </a:solidFill>
                <a:latin typeface="+mj-lt"/>
                <a:cs typeface="Arial" charset="0"/>
              </a:defRPr>
            </a:lvl2pPr>
            <a:lvl3pPr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338D"/>
                </a:solidFill>
                <a:latin typeface="+mj-lt"/>
                <a:cs typeface="Arial" charset="0"/>
              </a:defRPr>
            </a:lvl3pPr>
            <a:lvl4pPr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338D"/>
                </a:solidFill>
                <a:latin typeface="+mj-lt"/>
                <a:cs typeface="Arial" charset="0"/>
              </a:defRPr>
            </a:lvl4pPr>
            <a:lvl5pPr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338D"/>
                </a:solidFill>
                <a:latin typeface="+mj-lt"/>
                <a:cs typeface="Arial" charset="0"/>
              </a:defRPr>
            </a:lvl5pPr>
            <a:lvl6pPr eaLnBrk="1" hangingPunct="1">
              <a:defRPr sz="18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8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8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800" b="1">
                <a:solidFill>
                  <a:srgbClr val="00338D"/>
                </a:solidFill>
                <a:latin typeface="+mj-lt"/>
              </a:defRPr>
            </a:lvl9pPr>
          </a:lstStyle>
          <a:p>
            <a:pPr marL="12701">
              <a:lnSpc>
                <a:spcPct val="150000"/>
              </a:lnSpc>
            </a:pPr>
            <a:r>
              <a:rPr lang="zh-CN" altLang="en-US" sz="2117" spc="5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项目团队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52419" y="1556079"/>
            <a:ext cx="0" cy="4634807"/>
          </a:xfrm>
          <a:prstGeom prst="line">
            <a:avLst/>
          </a:prstGeom>
          <a:noFill/>
          <a:ln w="9525" cap="flat" cmpd="sng" algn="ctr">
            <a:solidFill>
              <a:srgbClr val="00338D"/>
            </a:solidFill>
            <a:prstDash val="solid"/>
          </a:ln>
          <a:effectLst/>
        </p:spPr>
      </p:cxnSp>
      <p:sp>
        <p:nvSpPr>
          <p:cNvPr id="8" name="Text Placeholder 4"/>
          <p:cNvSpPr txBox="1">
            <a:spLocks/>
          </p:cNvSpPr>
          <p:nvPr/>
        </p:nvSpPr>
        <p:spPr>
          <a:xfrm>
            <a:off x="4265557" y="1574392"/>
            <a:ext cx="6257300" cy="4598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1000" kern="0" noProof="0" dirty="0" smtClean="0">
                <a:solidFill>
                  <a:srgbClr val="00338D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专业和行业经验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主要从事金融服务业咨询工作，曾服务的银行业客户包括中国建设银行、中国民生银行</a:t>
            </a: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作为项目核心成员参与中国建设银行新一代数据仓库管理项目：定义员工绩效数据指标的业务口径，对数据仓库中的数据质量、有效性进行测试；参与数据仓库运营管理工作，编写数据仓库运营管理办法、分析运营管理现状、设计系统改造方案、编写系统改造需求、测试系统功能等相关工作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与了中国民生银行的业务连续性管理咨询项目，通过对各部门的访谈，了解该银行业务连续性管理现状，并对现状及差距进行定量定性分析，为全行设计业务连续性管理组织架构，进行业务影响分析，风险识别等主要工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曾作为信息系统部分主要成员进行中国建设银行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IFRS9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系统实施改造方案，负责和组织系统现状分析、系统改造方案设计、编写系统改造需求等相关工作。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项目核心成员参与中粮贸易有限公司的共享财务实施项目。工作内容主要包括，分析业务需求，编写系统需求，对开发完成的功能进行功能测试，与客户、业务团队、开发人员积极有效沟通，落地流程功能，并对用户进行系统操作培训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endParaRPr lang="en-GB" altLang="zh-CN" sz="1058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2906" lvl="1" indent="-172906" algn="just" defTabSz="703347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338D"/>
              </a:buClr>
              <a:buSzPct val="85000"/>
              <a:buFont typeface="Wingdings" pitchFamily="2" charset="2"/>
              <a:buChar char="§"/>
              <a:defRPr/>
            </a:pPr>
            <a:endParaRPr lang="zh-CN" altLang="en-US" sz="1058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2290650" y="3595710"/>
            <a:ext cx="1657353" cy="2944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235" b="1" dirty="0" smtClean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宋蕾</a:t>
            </a:r>
            <a:r>
              <a:rPr lang="zh-CN" altLang="en-US" sz="900" b="1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/>
            </a:r>
            <a:br>
              <a:rPr lang="zh-CN" altLang="en-US" sz="900" b="1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endParaRPr lang="en-US" altLang="zh-CN" sz="900" b="1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058" b="1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毕马威管理咨询</a:t>
            </a:r>
            <a:endParaRPr lang="en-US" altLang="zh-CN" sz="1058" b="1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058" b="1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咨询顾问</a:t>
            </a:r>
          </a:p>
          <a:p>
            <a:pPr lvl="1"/>
            <a:endParaRPr lang="zh-CN" altLang="en-US" sz="1058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0" lvl="2" indent="0">
              <a:buClr>
                <a:srgbClr val="00338D"/>
              </a:buClr>
              <a:buNone/>
            </a:pPr>
            <a:endParaRPr lang="en-US" sz="1058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zh-CN" altLang="en-US" sz="1058" b="1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</a:t>
            </a:r>
            <a:r>
              <a:rPr lang="zh-CN" altLang="en-US" sz="1058" b="1" dirty="0" smtClean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资格</a:t>
            </a:r>
            <a:endParaRPr lang="en-US" sz="1058" b="1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Clr>
                <a:srgbClr val="00338D"/>
              </a:buClr>
            </a:pPr>
            <a:r>
              <a:rPr lang="zh-CN" altLang="en-US" sz="1058" dirty="0" smtClean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项目管理专业人士资格认证（</a:t>
            </a:r>
            <a:r>
              <a:rPr lang="en-US" altLang="zh-CN" sz="1058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PMP</a:t>
            </a:r>
            <a:r>
              <a:rPr lang="zh-CN" altLang="en-US" sz="1058" dirty="0" smtClean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058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Clr>
                <a:srgbClr val="00338D"/>
              </a:buClr>
            </a:pPr>
            <a:r>
              <a:rPr lang="zh-CN" altLang="en-US" sz="1058" dirty="0" smtClean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英国莱斯特大学金融计算机专业</a:t>
            </a:r>
            <a:r>
              <a:rPr lang="zh-CN" altLang="en-US" sz="1058" dirty="0">
                <a:solidFill>
                  <a:srgbClr val="00338D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硕士</a:t>
            </a:r>
            <a:endParaRPr lang="en-US" altLang="zh-CN" sz="1058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0" lvl="2" indent="0">
              <a:buClr>
                <a:srgbClr val="00338D"/>
              </a:buClr>
              <a:buNone/>
            </a:pPr>
            <a:endParaRPr lang="en-US" altLang="zh-CN" sz="1058" dirty="0">
              <a:solidFill>
                <a:srgbClr val="00338D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50" y="1656568"/>
            <a:ext cx="1255387" cy="16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华文楷体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Layne (BJ/MC)</dc:creator>
  <cp:lastModifiedBy>Song, Layne (BJ/MC)</cp:lastModifiedBy>
  <cp:revision>19</cp:revision>
  <dcterms:created xsi:type="dcterms:W3CDTF">2017-09-15T11:14:32Z</dcterms:created>
  <dcterms:modified xsi:type="dcterms:W3CDTF">2017-12-08T06:38:59Z</dcterms:modified>
</cp:coreProperties>
</file>