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0F197-4792-4A44-99CB-D0A59B93B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69ABD9-3FDD-4261-BEB8-721680016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A4AE2-A545-4B6B-B384-46DE2983E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068E1-04EA-45D2-B2C5-E20AC61EA9AD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51355-D43E-4953-A4A9-C91BDE178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AAFC5-55A2-4329-8048-F92A95F85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6512-78A7-427B-9B06-5719033D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1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14793-91AB-4522-BFD6-C9880E7D0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4EA53-B197-457C-B31E-F29C21F7E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E479D-A4E7-46C1-8F31-3F95392F5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068E1-04EA-45D2-B2C5-E20AC61EA9AD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DBD5C-ED98-49DD-BA08-4E8014C7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6C442-0FCE-4156-A284-D9F888529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6512-78A7-427B-9B06-5719033D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62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E7B590-B82E-4691-8AB7-2042AA255F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C7F628-B786-4422-A0E8-5001C937E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34919-4990-4B92-8A71-0458F6EC2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068E1-04EA-45D2-B2C5-E20AC61EA9AD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DB2F7-C288-46F5-A806-17D9B1B63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7BC16-230C-4E98-BC58-60C366751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6512-78A7-427B-9B06-5719033D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88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56A87-AACC-4F37-B9D5-27B9E3BEC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534A4-02DA-4330-889E-948F51C89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FDA8D-CB90-4B23-9989-CF3811D98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068E1-04EA-45D2-B2C5-E20AC61EA9AD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86F25-6DE4-4C71-ADDF-F389D58EF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54229-AA86-4BCD-8DEC-100F0AF27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6512-78A7-427B-9B06-5719033D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9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98859-E108-49F0-B242-24A441823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4AEE9-32E6-43BD-AC70-13B9BC488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25A54-C4E9-4388-88D1-87F5B4041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068E1-04EA-45D2-B2C5-E20AC61EA9AD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9F32C-DC70-4837-9DE7-6E388E323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5F1EA-0AA2-4B3B-A878-9EFBAFEA9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6512-78A7-427B-9B06-5719033D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579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5E9BE-710D-4753-BF87-270E1EB1D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6C1A9-2306-4A0B-B296-15A7EF4D1E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95BD7-C966-498F-90F5-C02546C5F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E5EEA-B0D5-48F0-9AD9-0A3623BCD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068E1-04EA-45D2-B2C5-E20AC61EA9AD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4D76D-DE24-4746-9A36-A9EC928EC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6A7EC-F8CC-4E03-B3E9-A5CB35D8B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6512-78A7-427B-9B06-5719033D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8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43631-51BD-48AA-BFD5-4F400A5DA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8CF0C-33ED-4BA2-89D3-3DBE91491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85CDCB-1782-42B5-BB8C-59AFFD318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DC971C-EA17-4A6E-9023-E5E4C2E181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02A020-ACA2-450B-BDB0-7D7E7A01BB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2884A7-39E0-4953-9AEF-D741FA292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068E1-04EA-45D2-B2C5-E20AC61EA9AD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551C5C-D70C-495F-85A7-1684F549F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4A8171-FA7E-4A84-8960-0BF75318A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6512-78A7-427B-9B06-5719033D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54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BE559-9C97-46EB-BE60-49D968517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789393-8C43-4714-A0A9-A3150DECD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068E1-04EA-45D2-B2C5-E20AC61EA9AD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C30D79-8088-4A42-B8A3-8D12C5669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954A91-CAC2-4652-B21A-DF24E35D3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6512-78A7-427B-9B06-5719033D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75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B5ECC4-4C0D-4FE2-8650-0F49A3BC7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068E1-04EA-45D2-B2C5-E20AC61EA9AD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975CA2-8C99-4397-B73E-D42410117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E84E5-77A2-4BB6-8A3E-C80BF95AA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6512-78A7-427B-9B06-5719033D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35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3D5FF-C581-40BC-9619-95AB7DB75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B5331-7D9F-4EAB-94F1-F6560D86C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2389A-F1F0-4F52-9293-7E3723339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510F67-9857-4183-AC2B-F615F3083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068E1-04EA-45D2-B2C5-E20AC61EA9AD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45D5C-B69F-460A-A4B3-1B1A4CAAA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03154-398A-4FE5-A28C-AD63E2230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6512-78A7-427B-9B06-5719033D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10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91C4E-F79F-4ADF-94AB-3CF6C6ACC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FE161A-60A8-4C6F-8F2A-16682CE846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B578B-E6C2-4427-9D23-9360616A4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2CD55-5893-4436-B7B0-5C02DD246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068E1-04EA-45D2-B2C5-E20AC61EA9AD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F0773-3FD5-425C-817C-86589165D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EF41B-49D0-4B23-96AB-05F0441FD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6512-78A7-427B-9B06-5719033D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06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92AA54-0229-49A1-BAE6-4130C4D72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9281C-A6A4-4FBC-BF9D-C32ABC352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F553-34F2-4DC8-A913-154AB874A3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068E1-04EA-45D2-B2C5-E20AC61EA9AD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CD3EB-0643-4DC1-A972-EE59E7948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D5AAB-3DDC-4679-B1F7-718C1B22A0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66512-78A7-427B-9B06-5719033D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61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6ADA95-0599-4E3E-8DBB-7014B538F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" y="219075"/>
            <a:ext cx="10355580" cy="69037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DAA352-4243-4FDC-A6D7-BBAEAAC9F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975" y="6210299"/>
            <a:ext cx="647700" cy="6477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259FB43-1FE7-4AC9-9A85-410C8442E9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163" y="6210299"/>
            <a:ext cx="459210" cy="647701"/>
          </a:xfrm>
          <a:prstGeom prst="rect">
            <a:avLst/>
          </a:prstGeom>
        </p:spPr>
      </p:pic>
      <p:pic>
        <p:nvPicPr>
          <p:cNvPr id="1026" name="Picture 2" descr="Image result for javascript logo">
            <a:extLst>
              <a:ext uri="{FF2B5EF4-FFF2-40B4-BE49-F238E27FC236}">
                <a16:creationId xmlns:a16="http://schemas.microsoft.com/office/drawing/2014/main" id="{F2A49748-185A-44BF-A32B-5CD9F499A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861" y="6162672"/>
            <a:ext cx="695327" cy="695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6488707-E7FF-4CB5-AF5F-41CB5115AD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150" y="6301421"/>
            <a:ext cx="700183" cy="56070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830C42A-4923-43BC-9C9B-1F22192A54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704" y="6253796"/>
            <a:ext cx="612669" cy="61266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A2F2A9C-573B-4FAB-950D-FF1DB2DA82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8" y="6296027"/>
            <a:ext cx="571493" cy="57149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B01109B-6E61-4DF1-B1E0-FD77D766FF1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561" y="6310946"/>
            <a:ext cx="547053" cy="54705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09403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Layne Hansen</dc:creator>
  <cp:lastModifiedBy>Layne Hansen</cp:lastModifiedBy>
  <cp:revision>2</cp:revision>
  <dcterms:created xsi:type="dcterms:W3CDTF">2021-02-10T03:28:49Z</dcterms:created>
  <dcterms:modified xsi:type="dcterms:W3CDTF">2021-02-10T03:45:35Z</dcterms:modified>
</cp:coreProperties>
</file>