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0"/>
    <p:restoredTop sz="94620"/>
  </p:normalViewPr>
  <p:slideViewPr>
    <p:cSldViewPr>
      <p:cViewPr varScale="1">
        <p:scale>
          <a:sx n="68" d="100"/>
          <a:sy n="68" d="100"/>
        </p:scale>
        <p:origin x="3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shaThakkar/DataScienceIBM/blob/main/AppliedDataScience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LayshaThakkar/DataScienceIBM/tree/main/AppliedDataScience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LayshaThakkar/DataScienceIBM/blob/main/AppliedDataScienceCapstone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LayshaThakkar/DataScienceIBM/blob/main/AppliedDataScienceCapstone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Laysha Thakkar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https://github.com/LayshaThakkar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https://github.com/LayshaThakkar/DataScienceIBM/blob/main/AppliedDataScienceCapstone/Data%20wrangling.ipynb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https://github.com/LayshaThakkar/DataScienceIBM/blob/main/AppliedDataScienceCapstone/EDA%20with%20Visualization.ipynb</a:t>
            </a:r>
            <a:r>
              <a:rPr lang="en-IN" sz="2000" dirty="0"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https://github.com/LayshaThakkar/DataScienceIBM/blob/main/AppliedDataScienceCapstone/EDA%20with%20SQL.ipynb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https://github.com/LayshaThakkar/DataScienceIBM/blob/main/AppliedDataScienceCapstone/Interactive%20Visual%20Analytics%20with%20Folium.ipynb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https://github.com/LayshaThakkar/DataScienceIBM/blob/main/AppliedDataScienceCapstone/spacex_dash_app.py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https://github.com/LayshaThakkar/DataScienceIBM/blob/main/AppliedDataScienceCapstone/Machine%20Learning%20Prediction.ipynb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possible,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>
                <a:latin typeface="Carlito"/>
                <a:cs typeface="Carlito"/>
                <a:hlinkClick r:id="rId2"/>
              </a:rPr>
              <a:t>https://github.com/LayshaThakkar/DataScienceIBM/tree/main/AppliedDataScienceCapstone</a:t>
            </a:r>
            <a:endParaRPr lang="en-US"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https://github.com/LayshaThakkar/DataScienceIBM/blob/main/AppliedDataScienceCapstone/Data%20Collection%20Api.ipynb</a:t>
            </a: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https://github.com/LayshaThakkar/DataScienceIBM/blob/main/AppliedDataScienceCapstone/Data%20Collection%20with%20Web%20Scraping.ipynb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2838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Laysha Thakkar</cp:lastModifiedBy>
  <cp:revision>13</cp:revision>
  <dcterms:created xsi:type="dcterms:W3CDTF">2021-08-26T16:53:12Z</dcterms:created>
  <dcterms:modified xsi:type="dcterms:W3CDTF">2023-11-30T11:09:37Z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