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9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AD74-6E7C-45EF-AD7D-37204CF63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50954E-C4E1-4121-AE54-3DA3AE964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60BEB-37CF-4BC7-B816-E507C6EDE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E3C1D-A53D-4C5D-9DB1-6383268E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74B76-0D4C-4197-8D0D-6BE9B23D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250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B7A5E-F514-4395-9412-34121A12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726EF1-23F4-4753-A177-3B6F35552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72E787-CB8B-4427-A954-F8BE5F7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34D7E-83D3-4761-BE2B-F912B931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911AB4-E198-4185-956B-FF0BE27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408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E4E407-225B-47B1-AC69-4F2E75E4E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48F176-341E-46F2-8322-0452422D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FBC8C-6469-47B4-9CAC-50C3B920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010F8E-5D2A-4CC6-A916-A3936248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2A4AC-8131-41FC-8CDA-B08727F9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2948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ED1CD-A968-450C-B2CF-C7E6FC0C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B80EC5-07A7-46DD-827A-A3343CC2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6E9E3-ECEF-4C8F-808D-8E7626E9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35ADC-33C8-4F7D-A608-3278056A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C784D-A72B-40B3-BF67-8D5A4D56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4025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7C82-CBAE-4346-9628-585DE502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C3904-A1E2-490B-B81C-563AEA0E0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B520A-52AC-49E8-93EB-CB94E0E2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87B03-9B7B-486D-B31E-732261C6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778AA-140A-4AFA-BCC2-E30A46F5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1914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0AF4B-387B-4E2A-B3DA-AFED64D6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E6B6E-11F9-4D94-AD29-E44CEADF1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12F702-E299-4AD2-A61C-EA49FE78A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1FD891-88AF-49A1-A03D-CFCF3722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38936-7531-4147-A50B-DC7BC165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E4E44D-91FD-497D-BE8B-6945C419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4962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5925-EA3E-4A1A-8731-6338FC4F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481AC6-3254-4F37-A905-1E5690FE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0EA0A-6B09-4E64-BF06-F24DC51AB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B32F70-AE11-481A-BEFA-BE6D6F5DF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FFC603-A738-4921-B13E-842E2B4EF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0656DA-7B06-4C87-AF06-C025392D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D2AD14-D72F-4E43-AE7D-C1FB0344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DBD712-292D-468E-9FA3-E97BC584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5361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098EC-A10D-454E-98DF-6BA18E6D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5A071C-BBF8-492F-A3D4-406B4606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63FC8C-05DF-4760-AD9A-E80E20EA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83D0FE-777A-4332-867A-ED3800E0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48297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3A739E-BC4F-41B3-8533-E5E4D2C7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78DF8F-D837-4BE0-852A-E678B9AF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BEB2F2-A5A6-479F-9939-C1974789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0582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0D4F0-9990-46D7-8F85-671FC68F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63BDE-0421-470F-9D3F-1083F1CE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49B0E4-FA2C-43F4-A5D8-28B7DE2C9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160555-07BC-43DE-B61A-BFCFEAE5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E7F396-1E5D-4AC2-AD50-48A7CF92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550C69-F122-4912-8FBF-8C36137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023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8CA80-95C4-474B-A1A3-E71EFA05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B72816-760D-4F1A-89E3-2F0565E47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42391-BDD2-4F11-B2A8-84959AB9C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0897E-8E12-480B-9F38-A3AA4C7D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6CC977-5924-49B1-B3B8-CAEFEBDD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26A5D1-54B5-4F0C-88A1-ECA5CB5D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5093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797F45-DF73-4BC7-ABE8-3B22AF81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344533-2AE2-42EC-B60F-D5AEAD76D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DF91A-37B9-400B-84E0-F0EB67174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C3A9-6B36-4A14-88FB-BB8C084A2CF3}" type="datetimeFigureOut">
              <a:rPr lang="es-DO" smtClean="0"/>
              <a:t>7/12/2021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CB931-786F-41DD-8856-5CED5DF3D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76E4F4-70B2-45DE-AF89-46566C93A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3CFD-5C14-4733-A44C-B88195B361D1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7532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1BB5D9B9-B46E-41FC-BE86-3ADBB67DA443}"/>
              </a:ext>
            </a:extLst>
          </p:cNvPr>
          <p:cNvGrpSpPr/>
          <p:nvPr/>
        </p:nvGrpSpPr>
        <p:grpSpPr>
          <a:xfrm>
            <a:off x="2496497" y="1587902"/>
            <a:ext cx="3643231" cy="1477733"/>
            <a:chOff x="2558410" y="1587902"/>
            <a:chExt cx="3643231" cy="1477733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125D3985-95BE-44A3-A147-0BF3FF38204A}"/>
                </a:ext>
              </a:extLst>
            </p:cNvPr>
            <p:cNvGrpSpPr/>
            <p:nvPr/>
          </p:nvGrpSpPr>
          <p:grpSpPr>
            <a:xfrm>
              <a:off x="2558410" y="1587902"/>
              <a:ext cx="3643231" cy="1477733"/>
              <a:chOff x="2794385" y="1506785"/>
              <a:chExt cx="3643231" cy="1477733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290DD924-5D9D-42AE-9E56-7CA0D49FEBFA}"/>
                  </a:ext>
                </a:extLst>
              </p:cNvPr>
              <p:cNvGrpSpPr/>
              <p:nvPr/>
            </p:nvGrpSpPr>
            <p:grpSpPr>
              <a:xfrm>
                <a:off x="2922445" y="1906273"/>
                <a:ext cx="1785119" cy="750307"/>
                <a:chOff x="3733496" y="2052029"/>
                <a:chExt cx="1785119" cy="750307"/>
              </a:xfrm>
            </p:grpSpPr>
            <p:pic>
              <p:nvPicPr>
                <p:cNvPr id="1026" name="Picture 2" descr="Vector Warning PNG Image | PNG All">
                  <a:extLst>
                    <a:ext uri="{FF2B5EF4-FFF2-40B4-BE49-F238E27FC236}">
                      <a16:creationId xmlns:a16="http://schemas.microsoft.com/office/drawing/2014/main" id="{762193B9-4254-4846-8FA1-B6E3A09D85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33496" y="2516837"/>
                  <a:ext cx="243192" cy="219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0E29DE15-B71C-40B3-B952-2E2CB90ABE73}"/>
                    </a:ext>
                  </a:extLst>
                </p:cNvPr>
                <p:cNvSpPr txBox="1"/>
                <p:nvPr/>
              </p:nvSpPr>
              <p:spPr>
                <a:xfrm>
                  <a:off x="3966587" y="2433004"/>
                  <a:ext cx="15520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900" dirty="0">
                      <a:latin typeface="Bahnschrift" panose="020B0502040204020203" pitchFamily="34" charset="0"/>
                    </a:rPr>
                    <a:t>Input: 95-250VAC 50-60Hz</a:t>
                  </a:r>
                </a:p>
                <a:p>
                  <a:r>
                    <a:rPr lang="es-ES" sz="900" dirty="0">
                      <a:latin typeface="Bahnschrift" panose="020B0502040204020203" pitchFamily="34" charset="0"/>
                    </a:rPr>
                    <a:t>Output: 24V 100mA Max.</a:t>
                  </a:r>
                  <a:endParaRPr lang="es-DO" sz="900" dirty="0">
                    <a:latin typeface="Bahnschrift" panose="020B0502040204020203" pitchFamily="34" charset="0"/>
                  </a:endParaRPr>
                </a:p>
              </p:txBody>
            </p:sp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EE80661E-7C90-4BF5-8BEC-CB1CB87B6673}"/>
                    </a:ext>
                  </a:extLst>
                </p:cNvPr>
                <p:cNvSpPr txBox="1"/>
                <p:nvPr/>
              </p:nvSpPr>
              <p:spPr>
                <a:xfrm>
                  <a:off x="3733496" y="2219618"/>
                  <a:ext cx="11214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latin typeface="Bahnschrift" panose="020B0502040204020203" pitchFamily="34" charset="0"/>
                    </a:rPr>
                    <a:t>Room controller</a:t>
                  </a:r>
                  <a:endParaRPr lang="es-DO" sz="900" dirty="0">
                    <a:latin typeface="Bahnschrift" panose="020B0502040204020203" pitchFamily="34" charset="0"/>
                  </a:endParaRPr>
                </a:p>
              </p:txBody>
            </p:sp>
            <p:pic>
              <p:nvPicPr>
                <p:cNvPr id="12" name="Imagen 11">
                  <a:extLst>
                    <a:ext uri="{FF2B5EF4-FFF2-40B4-BE49-F238E27FC236}">
                      <a16:creationId xmlns:a16="http://schemas.microsoft.com/office/drawing/2014/main" id="{2E194F3A-6AB0-42F6-AAF2-EBC03C337C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595" t="71718" r="18651" b="14858"/>
                <a:stretch/>
              </p:blipFill>
              <p:spPr>
                <a:xfrm>
                  <a:off x="3783082" y="2052029"/>
                  <a:ext cx="942975" cy="211864"/>
                </a:xfrm>
                <a:prstGeom prst="roundRect">
                  <a:avLst>
                    <a:gd name="adj" fmla="val 20767"/>
                  </a:avLst>
                </a:prstGeom>
              </p:spPr>
            </p:pic>
          </p:grpSp>
          <p:cxnSp>
            <p:nvCxnSpPr>
              <p:cNvPr id="3" name="Conector recto 2">
                <a:extLst>
                  <a:ext uri="{FF2B5EF4-FFF2-40B4-BE49-F238E27FC236}">
                    <a16:creationId xmlns:a16="http://schemas.microsoft.com/office/drawing/2014/main" id="{C41FBE3E-2B44-43B0-893B-BDBB29876B42}"/>
                  </a:ext>
                </a:extLst>
              </p:cNvPr>
              <p:cNvCxnSpPr/>
              <p:nvPr/>
            </p:nvCxnSpPr>
            <p:spPr>
              <a:xfrm>
                <a:off x="2930249" y="1849630"/>
                <a:ext cx="33871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2663620C-60AA-4376-B9CF-32BDAB1D5BCC}"/>
                  </a:ext>
                </a:extLst>
              </p:cNvPr>
              <p:cNvCxnSpPr/>
              <p:nvPr/>
            </p:nvCxnSpPr>
            <p:spPr>
              <a:xfrm>
                <a:off x="2920549" y="2659877"/>
                <a:ext cx="33871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EEF0CAD-4BEC-4D71-9685-B3865FD836D2}"/>
                  </a:ext>
                </a:extLst>
              </p:cNvPr>
              <p:cNvSpPr txBox="1"/>
              <p:nvPr/>
            </p:nvSpPr>
            <p:spPr>
              <a:xfrm>
                <a:off x="2929351" y="1512144"/>
                <a:ext cx="5431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Bahnschrift" panose="020B0502040204020203" pitchFamily="34" charset="0"/>
                  </a:rPr>
                  <a:t>+     -</a:t>
                </a:r>
              </a:p>
              <a:p>
                <a:r>
                  <a:rPr lang="es-ES" sz="800" dirty="0">
                    <a:latin typeface="Bahnschrift" panose="020B0502040204020203" pitchFamily="34" charset="0"/>
                  </a:rPr>
                  <a:t>12Vdc</a:t>
                </a:r>
                <a:endParaRPr lang="es-DO" sz="8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D972DA4E-464A-4B9E-BAB1-F60B0B131A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6367" y="1569855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C51C812-6A9B-4E65-B923-FA66083B9E7E}"/>
                  </a:ext>
                </a:extLst>
              </p:cNvPr>
              <p:cNvSpPr txBox="1"/>
              <p:nvPr/>
            </p:nvSpPr>
            <p:spPr>
              <a:xfrm>
                <a:off x="3348275" y="1542426"/>
                <a:ext cx="5431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00" dirty="0">
                    <a:latin typeface="Bahnschrift" panose="020B0502040204020203" pitchFamily="34" charset="0"/>
                  </a:rPr>
                  <a:t>A-   B+</a:t>
                </a:r>
              </a:p>
              <a:p>
                <a:r>
                  <a:rPr lang="es-ES" sz="700" dirty="0">
                    <a:latin typeface="Bahnschrift" panose="020B0502040204020203" pitchFamily="34" charset="0"/>
                  </a:rPr>
                  <a:t>RS-485</a:t>
                </a:r>
                <a:endParaRPr lang="es-DO" sz="7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71D88BC1-CBAB-4435-879A-2517FA36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78810" y="2688553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98E04CB-E2DB-4E86-B5A1-83DD0E3754B4}"/>
                  </a:ext>
                </a:extLst>
              </p:cNvPr>
              <p:cNvSpPr txBox="1"/>
              <p:nvPr/>
            </p:nvSpPr>
            <p:spPr>
              <a:xfrm rot="16200000">
                <a:off x="2862429" y="2512730"/>
                <a:ext cx="52807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00" dirty="0">
                    <a:latin typeface="Bahnschrift" panose="020B0502040204020203" pitchFamily="34" charset="0"/>
                  </a:rPr>
                  <a:t>COM</a:t>
                </a:r>
              </a:p>
              <a:p>
                <a:endParaRPr lang="es-ES" sz="700" dirty="0">
                  <a:latin typeface="Bahnschrift" panose="020B0502040204020203" pitchFamily="34" charset="0"/>
                </a:endParaRPr>
              </a:p>
              <a:p>
                <a:r>
                  <a:rPr lang="es-ES" sz="700" dirty="0">
                    <a:latin typeface="Bahnschrift" panose="020B0502040204020203" pitchFamily="34" charset="0"/>
                  </a:rPr>
                  <a:t>LN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50C4A94-ABB3-4926-AB8D-9467F8734FA3}"/>
                  </a:ext>
                </a:extLst>
              </p:cNvPr>
              <p:cNvSpPr txBox="1"/>
              <p:nvPr/>
            </p:nvSpPr>
            <p:spPr>
              <a:xfrm>
                <a:off x="3370190" y="2649446"/>
                <a:ext cx="764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00" dirty="0">
                    <a:latin typeface="Bahnschrift" panose="020B0502040204020203" pitchFamily="34" charset="0"/>
                  </a:rPr>
                  <a:t>    RS-485</a:t>
                </a:r>
              </a:p>
              <a:p>
                <a:r>
                  <a:rPr lang="es-ES" sz="700" dirty="0">
                    <a:latin typeface="Bahnschrift" panose="020B0502040204020203" pitchFamily="34" charset="0"/>
                  </a:rPr>
                  <a:t>B+    A-   GND   </a:t>
                </a:r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84786670-C9A7-4732-A7F5-8BD3B575F5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1006" y="2687205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5E0E14D-00F4-4B7D-B5FC-73E1696BBDF9}"/>
                  </a:ext>
                </a:extLst>
              </p:cNvPr>
              <p:cNvSpPr txBox="1"/>
              <p:nvPr/>
            </p:nvSpPr>
            <p:spPr>
              <a:xfrm>
                <a:off x="4930307" y="2634853"/>
                <a:ext cx="5830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Bahnschrift" panose="020B0502040204020203" pitchFamily="34" charset="0"/>
                  </a:rPr>
                  <a:t>     IN1 </a:t>
                </a:r>
              </a:p>
              <a:p>
                <a:r>
                  <a:rPr lang="es-ES" sz="800" dirty="0">
                    <a:latin typeface="Bahnschrift" panose="020B0502040204020203" pitchFamily="34" charset="0"/>
                  </a:rPr>
                  <a:t>   +    -</a:t>
                </a:r>
                <a:endParaRPr lang="es-DO" sz="8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4" name="Conector recto 23">
                <a:extLst>
                  <a:ext uri="{FF2B5EF4-FFF2-40B4-BE49-F238E27FC236}">
                    <a16:creationId xmlns:a16="http://schemas.microsoft.com/office/drawing/2014/main" id="{4FE3F274-B4AD-45AD-8CEC-939D287EC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8789" y="2676380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3349134-5BA4-481F-96EB-E71F9A71D9B9}"/>
                  </a:ext>
                </a:extLst>
              </p:cNvPr>
              <p:cNvSpPr txBox="1"/>
              <p:nvPr/>
            </p:nvSpPr>
            <p:spPr>
              <a:xfrm>
                <a:off x="5237289" y="2629781"/>
                <a:ext cx="5830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Bahnschrift" panose="020B0502040204020203" pitchFamily="34" charset="0"/>
                  </a:rPr>
                  <a:t>     IN2 </a:t>
                </a:r>
              </a:p>
              <a:p>
                <a:r>
                  <a:rPr lang="es-ES" sz="800" dirty="0">
                    <a:latin typeface="Bahnschrift" panose="020B0502040204020203" pitchFamily="34" charset="0"/>
                  </a:rPr>
                  <a:t>   +    -</a:t>
                </a:r>
                <a:endParaRPr lang="es-DO" sz="8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699313D-39E7-4F0D-BEFB-E3FF435B37FA}"/>
                  </a:ext>
                </a:extLst>
              </p:cNvPr>
              <p:cNvSpPr txBox="1"/>
              <p:nvPr/>
            </p:nvSpPr>
            <p:spPr>
              <a:xfrm>
                <a:off x="5561189" y="2634543"/>
                <a:ext cx="5830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Bahnschrift" panose="020B0502040204020203" pitchFamily="34" charset="0"/>
                  </a:rPr>
                  <a:t>     IN3 </a:t>
                </a:r>
              </a:p>
              <a:p>
                <a:r>
                  <a:rPr lang="es-ES" sz="800" dirty="0">
                    <a:latin typeface="Bahnschrift" panose="020B0502040204020203" pitchFamily="34" charset="0"/>
                  </a:rPr>
                  <a:t>   +    -</a:t>
                </a:r>
                <a:endParaRPr lang="es-DO" sz="8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F659AE1A-0AE7-43D6-9DAE-C995FF190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7763" y="2684162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09A1EEBE-26DA-48DF-AEBC-517DF5FD17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0826" y="2684162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BFB06C69-D595-4EBB-9074-734950F5046F}"/>
                  </a:ext>
                </a:extLst>
              </p:cNvPr>
              <p:cNvSpPr txBox="1"/>
              <p:nvPr/>
            </p:nvSpPr>
            <p:spPr>
              <a:xfrm>
                <a:off x="5854551" y="2639305"/>
                <a:ext cx="5830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Bahnschrift" panose="020B0502040204020203" pitchFamily="34" charset="0"/>
                  </a:rPr>
                  <a:t>     IN4 </a:t>
                </a:r>
              </a:p>
              <a:p>
                <a:r>
                  <a:rPr lang="es-ES" sz="800" dirty="0">
                    <a:latin typeface="Bahnschrift" panose="020B0502040204020203" pitchFamily="34" charset="0"/>
                  </a:rPr>
                  <a:t>   +    -</a:t>
                </a:r>
                <a:endParaRPr lang="es-DO" sz="800" dirty="0">
                  <a:latin typeface="Bahnschrift" panose="020B0502040204020203" pitchFamily="34" charset="0"/>
                </a:endParaRPr>
              </a:p>
            </p:txBody>
          </p: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A017EB41-55FE-4E23-B688-8A7021FC4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1125" y="2688926"/>
                <a:ext cx="0" cy="11326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E305E1E-2A21-4F4C-96B3-15C69BDE6AF2}"/>
                  </a:ext>
                </a:extLst>
              </p:cNvPr>
              <p:cNvSpPr txBox="1"/>
              <p:nvPr/>
            </p:nvSpPr>
            <p:spPr>
              <a:xfrm>
                <a:off x="5561189" y="1525536"/>
                <a:ext cx="8365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00" dirty="0">
                    <a:latin typeface="Bahnschrift" panose="020B0502040204020203" pitchFamily="34" charset="0"/>
                  </a:rPr>
                  <a:t>III     II     I     C</a:t>
                </a:r>
              </a:p>
              <a:p>
                <a:r>
                  <a:rPr lang="es-ES" sz="700" dirty="0">
                    <a:latin typeface="Bahnschrift" panose="020B0502040204020203" pitchFamily="34" charset="0"/>
                  </a:rPr>
                  <a:t>    FAN COIL</a:t>
                </a:r>
                <a:endParaRPr lang="es-DO" sz="700" dirty="0">
                  <a:latin typeface="Bahnschrift" panose="020B0502040204020203" pitchFamily="34" charset="0"/>
                </a:endParaRPr>
              </a:p>
            </p:txBody>
          </p:sp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291A407D-E4B0-4068-BCB8-3F2491A7B300}"/>
                  </a:ext>
                </a:extLst>
              </p:cNvPr>
              <p:cNvSpPr txBox="1"/>
              <p:nvPr/>
            </p:nvSpPr>
            <p:spPr>
              <a:xfrm>
                <a:off x="5186706" y="1519009"/>
                <a:ext cx="543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Bahnschrift" panose="020B0502040204020203" pitchFamily="34" charset="0"/>
                  </a:rPr>
                  <a:t>1A   1B</a:t>
                </a:r>
              </a:p>
              <a:p>
                <a:r>
                  <a:rPr lang="es-DO" sz="800" dirty="0">
                    <a:latin typeface="Bahnschrift" panose="020B0502040204020203" pitchFamily="34" charset="0"/>
                  </a:rPr>
                  <a:t>  OUT</a:t>
                </a:r>
              </a:p>
            </p:txBody>
          </p: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92E6C996-4CC0-4D1E-9A05-813AB4144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0429" y="1560536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4939A9EE-087A-4BB5-8EAF-F50AA58DDD38}"/>
                  </a:ext>
                </a:extLst>
              </p:cNvPr>
              <p:cNvSpPr txBox="1"/>
              <p:nvPr/>
            </p:nvSpPr>
            <p:spPr>
              <a:xfrm>
                <a:off x="4772149" y="1509559"/>
                <a:ext cx="543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800" dirty="0">
                    <a:latin typeface="Bahnschrift" panose="020B0502040204020203" pitchFamily="34" charset="0"/>
                  </a:rPr>
                  <a:t>2A   2B</a:t>
                </a:r>
              </a:p>
              <a:p>
                <a:r>
                  <a:rPr lang="es-DO" sz="800" dirty="0">
                    <a:latin typeface="Bahnschrift" panose="020B0502040204020203" pitchFamily="34" charset="0"/>
                  </a:rPr>
                  <a:t>  OUT</a:t>
                </a:r>
              </a:p>
            </p:txBody>
          </p: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08DF8CEE-7DD8-4A2F-8BD2-CCD416F001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4178" y="1567270"/>
                <a:ext cx="0" cy="2231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ángulo: esquinas redondeadas 16">
                <a:extLst>
                  <a:ext uri="{FF2B5EF4-FFF2-40B4-BE49-F238E27FC236}">
                    <a16:creationId xmlns:a16="http://schemas.microsoft.com/office/drawing/2014/main" id="{B96A5316-0AD6-4EDA-8A4A-4994E16EB8E0}"/>
                  </a:ext>
                </a:extLst>
              </p:cNvPr>
              <p:cNvSpPr/>
              <p:nvPr/>
            </p:nvSpPr>
            <p:spPr>
              <a:xfrm>
                <a:off x="2794385" y="1506785"/>
                <a:ext cx="3600000" cy="144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DO"/>
              </a:p>
            </p:txBody>
          </p:sp>
        </p:grp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0E622DF-0CEB-4BFF-BD77-974AC14E2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4842" y="2199256"/>
              <a:ext cx="493776" cy="481218"/>
            </a:xfrm>
            <a:prstGeom prst="rect">
              <a:avLst/>
            </a:prstGeom>
          </p:spPr>
        </p:pic>
        <p:pic>
          <p:nvPicPr>
            <p:cNvPr id="1032" name="Picture 8" descr="C E Logo - PNG and Vector - Logo Download">
              <a:extLst>
                <a:ext uri="{FF2B5EF4-FFF2-40B4-BE49-F238E27FC236}">
                  <a16:creationId xmlns:a16="http://schemas.microsoft.com/office/drawing/2014/main" id="{186658B4-3D0C-47CD-9BF6-085D0A75C1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2276" y="1970696"/>
              <a:ext cx="206003" cy="147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88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7EA6AFFF-E697-4E31-B646-3BCF7E33E575}"/>
              </a:ext>
            </a:extLst>
          </p:cNvPr>
          <p:cNvGrpSpPr/>
          <p:nvPr/>
        </p:nvGrpSpPr>
        <p:grpSpPr>
          <a:xfrm>
            <a:off x="2692400" y="1655417"/>
            <a:ext cx="6001502" cy="2230857"/>
            <a:chOff x="2692400" y="1655417"/>
            <a:chExt cx="6001502" cy="2230857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04B14F4F-70FD-4C3C-8804-4AA1C865052D}"/>
                </a:ext>
              </a:extLst>
            </p:cNvPr>
            <p:cNvGrpSpPr/>
            <p:nvPr/>
          </p:nvGrpSpPr>
          <p:grpSpPr>
            <a:xfrm>
              <a:off x="2692400" y="1655417"/>
              <a:ext cx="6001502" cy="2230857"/>
              <a:chOff x="5867400" y="3429000"/>
              <a:chExt cx="6001502" cy="2230857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3EAD1F9E-79FD-44B8-B2D3-47BBCD89EF8A}"/>
                  </a:ext>
                </a:extLst>
              </p:cNvPr>
              <p:cNvGrpSpPr/>
              <p:nvPr/>
            </p:nvGrpSpPr>
            <p:grpSpPr>
              <a:xfrm>
                <a:off x="10036828" y="3429000"/>
                <a:ext cx="1832074" cy="2218805"/>
                <a:chOff x="8525528" y="3429000"/>
                <a:chExt cx="1832074" cy="2218805"/>
              </a:xfrm>
            </p:grpSpPr>
            <p:pic>
              <p:nvPicPr>
                <p:cNvPr id="42" name="Imagen 41">
                  <a:extLst>
                    <a:ext uri="{FF2B5EF4-FFF2-40B4-BE49-F238E27FC236}">
                      <a16:creationId xmlns:a16="http://schemas.microsoft.com/office/drawing/2014/main" id="{9273DA61-3961-43F7-880F-C7502BFB6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25528" y="3429000"/>
                  <a:ext cx="1748771" cy="1704295"/>
                </a:xfrm>
                <a:prstGeom prst="rect">
                  <a:avLst/>
                </a:prstGeom>
              </p:spPr>
            </p:pic>
            <p:pic>
              <p:nvPicPr>
                <p:cNvPr id="43" name="Imagen 42">
                  <a:extLst>
                    <a:ext uri="{FF2B5EF4-FFF2-40B4-BE49-F238E27FC236}">
                      <a16:creationId xmlns:a16="http://schemas.microsoft.com/office/drawing/2014/main" id="{BD445105-6378-4119-B3A2-ACA61213FF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595" t="71718" r="18651" b="14858"/>
                <a:stretch/>
              </p:blipFill>
              <p:spPr>
                <a:xfrm>
                  <a:off x="8576327" y="5247595"/>
                  <a:ext cx="1781275" cy="400210"/>
                </a:xfrm>
                <a:prstGeom prst="roundRect">
                  <a:avLst>
                    <a:gd name="adj" fmla="val 20767"/>
                  </a:avLst>
                </a:prstGeom>
              </p:spPr>
            </p:pic>
          </p:grpSp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150A468-1101-46AF-8FC4-091030FD9441}"/>
                  </a:ext>
                </a:extLst>
              </p:cNvPr>
              <p:cNvSpPr txBox="1"/>
              <p:nvPr/>
            </p:nvSpPr>
            <p:spPr>
              <a:xfrm>
                <a:off x="5867400" y="4226567"/>
                <a:ext cx="39308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>
                    <a:latin typeface="Bahnschrift" panose="020B0502040204020203" pitchFamily="34" charset="0"/>
                  </a:rPr>
                  <a:t>ROOM CONTROLLER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20183EE-64A0-46EF-987D-A5736A1EB8A0}"/>
                  </a:ext>
                </a:extLst>
              </p:cNvPr>
              <p:cNvSpPr txBox="1"/>
              <p:nvPr/>
            </p:nvSpPr>
            <p:spPr>
              <a:xfrm>
                <a:off x="7536563" y="5075082"/>
                <a:ext cx="25510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dirty="0" err="1">
                    <a:latin typeface="Bahnschrift" panose="020B0502040204020203" pitchFamily="34" charset="0"/>
                  </a:rPr>
                  <a:t>Designed</a:t>
                </a:r>
                <a:r>
                  <a:rPr lang="es-ES" sz="1600" dirty="0">
                    <a:latin typeface="Bahnschrift" panose="020B0502040204020203" pitchFamily="34" charset="0"/>
                  </a:rPr>
                  <a:t> in ITLA</a:t>
                </a:r>
              </a:p>
              <a:p>
                <a:r>
                  <a:rPr lang="es-ES" sz="1600" dirty="0">
                    <a:latin typeface="Bahnschrift" panose="020B0502040204020203" pitchFamily="34" charset="0"/>
                  </a:rPr>
                  <a:t>Yordy Acero 2018-6952</a:t>
                </a:r>
              </a:p>
            </p:txBody>
          </p:sp>
          <p:cxnSp>
            <p:nvCxnSpPr>
              <p:cNvPr id="15" name="Conector recto 14">
                <a:extLst>
                  <a:ext uri="{FF2B5EF4-FFF2-40B4-BE49-F238E27FC236}">
                    <a16:creationId xmlns:a16="http://schemas.microsoft.com/office/drawing/2014/main" id="{D181E2A1-7766-440F-9CEE-78C07A3ED65A}"/>
                  </a:ext>
                </a:extLst>
              </p:cNvPr>
              <p:cNvCxnSpPr/>
              <p:nvPr/>
            </p:nvCxnSpPr>
            <p:spPr>
              <a:xfrm>
                <a:off x="5867400" y="4226567"/>
                <a:ext cx="3930884" cy="0"/>
              </a:xfrm>
              <a:prstGeom prst="line">
                <a:avLst/>
              </a:prstGeom>
              <a:ln w="57150">
                <a:solidFill>
                  <a:srgbClr val="04903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4565A0AB-49F8-48AA-B1CB-1C3940F47C3A}"/>
                </a:ext>
              </a:extLst>
            </p:cNvPr>
            <p:cNvSpPr txBox="1"/>
            <p:nvPr/>
          </p:nvSpPr>
          <p:spPr>
            <a:xfrm>
              <a:off x="2692400" y="1868208"/>
              <a:ext cx="3930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3200" dirty="0">
                  <a:latin typeface="Bahnschrift" panose="020B0502040204020203" pitchFamily="34" charset="0"/>
                </a:rPr>
                <a:t>IC-SHELTER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031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71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Yordy Santana</dc:creator>
  <cp:lastModifiedBy>Yordy Santana</cp:lastModifiedBy>
  <cp:revision>8</cp:revision>
  <dcterms:created xsi:type="dcterms:W3CDTF">2021-12-06T20:48:40Z</dcterms:created>
  <dcterms:modified xsi:type="dcterms:W3CDTF">2021-12-07T18:01:41Z</dcterms:modified>
</cp:coreProperties>
</file>