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857A-309C-47FC-B8FC-79590C75C9D1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4968-8B8A-457A-860B-DBBE3C94D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2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857A-309C-47FC-B8FC-79590C75C9D1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4968-8B8A-457A-860B-DBBE3C94D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6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857A-309C-47FC-B8FC-79590C75C9D1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4968-8B8A-457A-860B-DBBE3C94D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3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857A-309C-47FC-B8FC-79590C75C9D1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4968-8B8A-457A-860B-DBBE3C94D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26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857A-309C-47FC-B8FC-79590C75C9D1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4968-8B8A-457A-860B-DBBE3C94D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3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857A-309C-47FC-B8FC-79590C75C9D1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4968-8B8A-457A-860B-DBBE3C94D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4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857A-309C-47FC-B8FC-79590C75C9D1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4968-8B8A-457A-860B-DBBE3C94D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8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857A-309C-47FC-B8FC-79590C75C9D1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4968-8B8A-457A-860B-DBBE3C94D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857A-309C-47FC-B8FC-79590C75C9D1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4968-8B8A-457A-860B-DBBE3C94D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0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857A-309C-47FC-B8FC-79590C75C9D1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4968-8B8A-457A-860B-DBBE3C94D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28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857A-309C-47FC-B8FC-79590C75C9D1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4968-8B8A-457A-860B-DBBE3C94D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4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3857A-309C-47FC-B8FC-79590C75C9D1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D4968-8B8A-457A-860B-DBBE3C94D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9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69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ruofeng peng</dc:creator>
  <cp:lastModifiedBy>ruofeng peng</cp:lastModifiedBy>
  <cp:revision>2</cp:revision>
  <dcterms:created xsi:type="dcterms:W3CDTF">2015-12-09T02:39:13Z</dcterms:created>
  <dcterms:modified xsi:type="dcterms:W3CDTF">2015-12-09T03:47:14Z</dcterms:modified>
</cp:coreProperties>
</file>