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95" r:id="rId7"/>
    <p:sldId id="296" r:id="rId8"/>
    <p:sldId id="265" r:id="rId9"/>
    <p:sldId id="266" r:id="rId10"/>
    <p:sldId id="267" r:id="rId11"/>
    <p:sldId id="268" r:id="rId12"/>
    <p:sldId id="269" r:id="rId13"/>
    <p:sldId id="271" r:id="rId14"/>
    <p:sldId id="292" r:id="rId15"/>
    <p:sldId id="294" r:id="rId16"/>
    <p:sldId id="272" r:id="rId17"/>
    <p:sldId id="273" r:id="rId18"/>
    <p:sldId id="293" r:id="rId19"/>
    <p:sldId id="274" r:id="rId20"/>
    <p:sldId id="299" r:id="rId21"/>
    <p:sldId id="297" r:id="rId22"/>
    <p:sldId id="29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30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17E72-08D6-4CF3-82D7-1811C05E615C}" type="datetimeFigureOut">
              <a:rPr lang="zh-CN" altLang="en-US" smtClean="0"/>
              <a:pPr/>
              <a:t>2010-12-10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93970-B89C-4DA0-9581-08B8E8AC03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93970-B89C-4DA0-9581-08B8E8AC038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93970-B89C-4DA0-9581-08B8E8AC038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93970-B89C-4DA0-9581-08B8E8AC038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FBD-288A-41E1-95BB-219B01A5243E}" type="datetimeFigureOut">
              <a:rPr lang="zh-CN" altLang="en-US" smtClean="0"/>
              <a:pPr/>
              <a:t>2010-12-10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6886-7E6B-4752-8D99-E5D8A85C08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FBD-288A-41E1-95BB-219B01A5243E}" type="datetimeFigureOut">
              <a:rPr lang="zh-CN" altLang="en-US" smtClean="0"/>
              <a:pPr/>
              <a:t>2010-12-10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6886-7E6B-4752-8D99-E5D8A85C08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FBD-288A-41E1-95BB-219B01A5243E}" type="datetimeFigureOut">
              <a:rPr lang="zh-CN" altLang="en-US" smtClean="0"/>
              <a:pPr/>
              <a:t>2010-12-10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6886-7E6B-4752-8D99-E5D8A85C08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FBD-288A-41E1-95BB-219B01A5243E}" type="datetimeFigureOut">
              <a:rPr lang="zh-CN" altLang="en-US" smtClean="0"/>
              <a:pPr/>
              <a:t>2010-12-10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6886-7E6B-4752-8D99-E5D8A85C08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FBD-288A-41E1-95BB-219B01A5243E}" type="datetimeFigureOut">
              <a:rPr lang="zh-CN" altLang="en-US" smtClean="0"/>
              <a:pPr/>
              <a:t>2010-12-10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6886-7E6B-4752-8D99-E5D8A85C08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FBD-288A-41E1-95BB-219B01A5243E}" type="datetimeFigureOut">
              <a:rPr lang="zh-CN" altLang="en-US" smtClean="0"/>
              <a:pPr/>
              <a:t>2010-12-10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6886-7E6B-4752-8D99-E5D8A85C08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FBD-288A-41E1-95BB-219B01A5243E}" type="datetimeFigureOut">
              <a:rPr lang="zh-CN" altLang="en-US" smtClean="0"/>
              <a:pPr/>
              <a:t>2010-12-10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6886-7E6B-4752-8D99-E5D8A85C08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FBD-288A-41E1-95BB-219B01A5243E}" type="datetimeFigureOut">
              <a:rPr lang="zh-CN" altLang="en-US" smtClean="0"/>
              <a:pPr/>
              <a:t>2010-12-10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6886-7E6B-4752-8D99-E5D8A85C08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FBD-288A-41E1-95BB-219B01A5243E}" type="datetimeFigureOut">
              <a:rPr lang="zh-CN" altLang="en-US" smtClean="0"/>
              <a:pPr/>
              <a:t>2010-12-10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6886-7E6B-4752-8D99-E5D8A85C08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FBD-288A-41E1-95BB-219B01A5243E}" type="datetimeFigureOut">
              <a:rPr lang="zh-CN" altLang="en-US" smtClean="0"/>
              <a:pPr/>
              <a:t>2010-12-10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6886-7E6B-4752-8D99-E5D8A85C08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FBD-288A-41E1-95BB-219B01A5243E}" type="datetimeFigureOut">
              <a:rPr lang="zh-CN" altLang="en-US" smtClean="0"/>
              <a:pPr/>
              <a:t>2010-12-10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6886-7E6B-4752-8D99-E5D8A85C08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2FBD-288A-41E1-95BB-219B01A5243E}" type="datetimeFigureOut">
              <a:rPr lang="zh-CN" altLang="en-US" smtClean="0"/>
              <a:pPr/>
              <a:t>2010-12-10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6886-7E6B-4752-8D99-E5D8A85C08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571480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WDS(</a:t>
            </a:r>
            <a:r>
              <a:rPr lang="zh-CN" altLang="en-US" dirty="0" smtClean="0"/>
              <a:t>无线分布式系统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1"/>
                </a:solidFill>
              </a:rPr>
              <a:t>  </a:t>
            </a:r>
            <a:r>
              <a:rPr lang="zh-CN" altLang="en-US" sz="3600" dirty="0" smtClean="0">
                <a:solidFill>
                  <a:schemeClr val="tx1"/>
                </a:solidFill>
              </a:rPr>
              <a:t>李冬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iwpriv</a:t>
            </a:r>
            <a:r>
              <a:rPr lang="en-US" altLang="zh-CN" dirty="0" smtClean="0"/>
              <a:t> ath0 </a:t>
            </a:r>
            <a:r>
              <a:rPr lang="en-US" altLang="zh-CN" dirty="0" err="1" smtClean="0"/>
              <a:t>ap_bridge</a:t>
            </a:r>
            <a:r>
              <a:rPr lang="en-US" altLang="zh-CN" dirty="0" smtClean="0"/>
              <a:t> 0</a:t>
            </a:r>
          </a:p>
          <a:p>
            <a:pPr marL="514350" indent="-51435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iwpriv</a:t>
            </a:r>
            <a:r>
              <a:rPr lang="en-US" altLang="zh-CN" dirty="0" smtClean="0"/>
              <a:t> ath1  </a:t>
            </a:r>
            <a:r>
              <a:rPr lang="en-US" altLang="zh-CN" dirty="0" err="1" smtClean="0"/>
              <a:t>ap_bridge</a:t>
            </a:r>
            <a:r>
              <a:rPr lang="en-US" altLang="zh-CN" dirty="0" smtClean="0"/>
              <a:t> 0  </a:t>
            </a:r>
            <a:r>
              <a:rPr lang="zh-CN" altLang="en-US" dirty="0" smtClean="0"/>
              <a:t>关掉</a:t>
            </a:r>
            <a:r>
              <a:rPr lang="en-US" altLang="zh-CN" dirty="0" err="1" smtClean="0"/>
              <a:t>ath</a:t>
            </a:r>
            <a:r>
              <a:rPr lang="zh-CN" altLang="en-US" dirty="0" smtClean="0"/>
              <a:t>内部的桥</a:t>
            </a:r>
            <a:r>
              <a:rPr lang="en-US" altLang="zh-CN" dirty="0" smtClean="0"/>
              <a:t>,</a:t>
            </a:r>
            <a:r>
              <a:rPr lang="zh-CN" altLang="en-US" dirty="0" smtClean="0"/>
              <a:t>防止出现环路</a:t>
            </a:r>
            <a:r>
              <a:rPr lang="en-US" altLang="zh-CN" dirty="0" smtClean="0"/>
              <a:t>.</a:t>
            </a:r>
          </a:p>
          <a:p>
            <a:pPr marL="514350" indent="-51435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配完之后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ath1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up</a:t>
            </a:r>
            <a:r>
              <a:rPr lang="zh-CN" altLang="en-US" dirty="0" smtClean="0"/>
              <a:t>起来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wds</a:t>
            </a:r>
            <a:r>
              <a:rPr lang="en-US" altLang="zh-CN" dirty="0" smtClean="0"/>
              <a:t> client</a:t>
            </a:r>
            <a:r>
              <a:rPr lang="zh-CN" altLang="en-US" dirty="0" smtClean="0"/>
              <a:t>就会在指定的信道上去扫描</a:t>
            </a:r>
            <a:r>
              <a:rPr lang="en-US" altLang="zh-CN" dirty="0" err="1" smtClean="0"/>
              <a:t>wds</a:t>
            </a:r>
            <a:r>
              <a:rPr lang="en-US" altLang="zh-CN" dirty="0" smtClean="0"/>
              <a:t> root,</a:t>
            </a:r>
            <a:r>
              <a:rPr lang="zh-CN" altLang="en-US" dirty="0" smtClean="0"/>
              <a:t>找到之后便进行关联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如果没有找到便会继续扫描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直到扫描到为止</a:t>
            </a:r>
            <a:r>
              <a:rPr lang="en-US" altLang="zh-CN" dirty="0" smtClean="0"/>
              <a:t>.</a:t>
            </a:r>
          </a:p>
          <a:p>
            <a:pPr marL="514350" indent="-514350">
              <a:buNone/>
            </a:pPr>
            <a:r>
              <a:rPr lang="en-US" altLang="zh-CN" dirty="0" smtClean="0"/>
              <a:t>Root</a:t>
            </a:r>
            <a:r>
              <a:rPr lang="zh-CN" altLang="en-US" dirty="0" smtClean="0"/>
              <a:t>端的配置如下</a:t>
            </a:r>
            <a:r>
              <a:rPr lang="en-US" altLang="zh-CN" dirty="0" smtClean="0"/>
              <a:t>:</a:t>
            </a:r>
          </a:p>
          <a:p>
            <a:pPr marL="514350" indent="-51435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wlanconfig</a:t>
            </a:r>
            <a:r>
              <a:rPr lang="en-US" altLang="zh-CN" dirty="0" smtClean="0"/>
              <a:t> ath0 create </a:t>
            </a:r>
            <a:r>
              <a:rPr lang="en-US" altLang="zh-CN" dirty="0" err="1" smtClean="0"/>
              <a:t>wlandev</a:t>
            </a:r>
            <a:r>
              <a:rPr lang="en-US" altLang="zh-CN" dirty="0" smtClean="0"/>
              <a:t> wifi1 </a:t>
            </a:r>
            <a:r>
              <a:rPr lang="en-US" altLang="zh-CN" dirty="0" err="1" smtClean="0"/>
              <a:t>wlanmode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端配置一个</a:t>
            </a:r>
            <a:r>
              <a:rPr lang="en-US" altLang="zh-CN" dirty="0" smtClean="0"/>
              <a:t>ath0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,client</a:t>
            </a:r>
            <a:r>
              <a:rPr lang="zh-CN" altLang="en-US" dirty="0" smtClean="0"/>
              <a:t>端将关联此接口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iwconfig</a:t>
            </a:r>
            <a:r>
              <a:rPr lang="en-US" altLang="zh-CN" dirty="0" smtClean="0"/>
              <a:t> ath0 channel “choose a channel” </a:t>
            </a:r>
            <a:r>
              <a:rPr lang="en-US" altLang="zh-CN" dirty="0" err="1" smtClean="0"/>
              <a:t>essid</a:t>
            </a:r>
            <a:r>
              <a:rPr lang="en-US" altLang="zh-CN" dirty="0" smtClean="0"/>
              <a:t> “</a:t>
            </a:r>
            <a:r>
              <a:rPr lang="en-US" altLang="zh-CN" dirty="0" err="1" smtClean="0"/>
              <a:t>targe</a:t>
            </a:r>
            <a:r>
              <a:rPr lang="en-US" altLang="zh-CN" dirty="0" smtClean="0"/>
              <a:t> AP”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的工作信道和</a:t>
            </a:r>
            <a:r>
              <a:rPr lang="en-US" altLang="zh-CN" dirty="0" err="1" smtClean="0"/>
              <a:t>essid,client</a:t>
            </a:r>
            <a:r>
              <a:rPr lang="zh-CN" altLang="en-US" dirty="0" smtClean="0"/>
              <a:t>将会以此信道和</a:t>
            </a:r>
            <a:r>
              <a:rPr lang="en-US" altLang="zh-CN" dirty="0" err="1" smtClean="0"/>
              <a:t>essid</a:t>
            </a:r>
            <a:r>
              <a:rPr lang="zh-CN" altLang="en-US" dirty="0" smtClean="0"/>
              <a:t>来关联</a:t>
            </a:r>
            <a:r>
              <a:rPr lang="en-US" altLang="zh-CN" dirty="0" smtClean="0"/>
              <a:t>root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iwpriv</a:t>
            </a:r>
            <a:r>
              <a:rPr lang="en-US" altLang="zh-CN" dirty="0" smtClean="0"/>
              <a:t> ath0 </a:t>
            </a:r>
            <a:r>
              <a:rPr lang="en-US" altLang="zh-CN" dirty="0" err="1" smtClean="0"/>
              <a:t>wds</a:t>
            </a:r>
            <a:r>
              <a:rPr lang="en-US" altLang="zh-CN" dirty="0" smtClean="0"/>
              <a:t> 1 #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接口上开启</a:t>
            </a:r>
            <a:r>
              <a:rPr lang="en-US" altLang="zh-CN" dirty="0" err="1" smtClean="0"/>
              <a:t>wds</a:t>
            </a:r>
            <a:r>
              <a:rPr lang="zh-CN" altLang="en-US" dirty="0" smtClean="0"/>
              <a:t>开关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dirty="0" err="1" smtClean="0"/>
              <a:t>brctl</a:t>
            </a:r>
            <a:r>
              <a:rPr lang="en-US" dirty="0" smtClean="0"/>
              <a:t> </a:t>
            </a:r>
            <a:r>
              <a:rPr lang="en-US" dirty="0" err="1" smtClean="0"/>
              <a:t>addif</a:t>
            </a:r>
            <a:r>
              <a:rPr lang="en-US" dirty="0" smtClean="0"/>
              <a:t> default ath0 #</a:t>
            </a:r>
            <a:r>
              <a:rPr lang="zh-CN" altLang="en-US" dirty="0" smtClean="0"/>
              <a:t>将</a:t>
            </a:r>
            <a:r>
              <a:rPr lang="en-US" dirty="0" smtClean="0"/>
              <a:t>ath0</a:t>
            </a:r>
            <a:r>
              <a:rPr lang="zh-CN" altLang="en-US" dirty="0" smtClean="0"/>
              <a:t>加入</a:t>
            </a:r>
            <a:r>
              <a:rPr lang="en-US" dirty="0" smtClean="0"/>
              <a:t>default</a:t>
            </a:r>
            <a:r>
              <a:rPr lang="zh-CN" altLang="en-US" dirty="0" smtClean="0"/>
              <a:t>网桥中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iwpriv</a:t>
            </a:r>
            <a:r>
              <a:rPr lang="en-US" dirty="0" smtClean="0"/>
              <a:t> ath0 </a:t>
            </a:r>
            <a:r>
              <a:rPr lang="en-US" dirty="0" err="1" smtClean="0"/>
              <a:t>ap_bridge</a:t>
            </a:r>
            <a:r>
              <a:rPr lang="en-US" dirty="0" smtClean="0"/>
              <a:t> 0 #</a:t>
            </a:r>
            <a:r>
              <a:rPr lang="zh-CN" altLang="en-US" dirty="0" smtClean="0"/>
              <a:t>关掉</a:t>
            </a:r>
            <a:r>
              <a:rPr lang="en-US" dirty="0" err="1" smtClean="0"/>
              <a:t>ap</a:t>
            </a:r>
            <a:r>
              <a:rPr lang="zh-CN" altLang="en-US" dirty="0" smtClean="0"/>
              <a:t>内部的桥开关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ifconfig</a:t>
            </a:r>
            <a:r>
              <a:rPr lang="en-US" dirty="0" smtClean="0"/>
              <a:t> ath0 up #</a:t>
            </a:r>
            <a:r>
              <a:rPr lang="zh-CN" altLang="en-US" dirty="0" smtClean="0"/>
              <a:t>将</a:t>
            </a:r>
            <a:r>
              <a:rPr lang="en-US" dirty="0" smtClean="0"/>
              <a:t>ath0</a:t>
            </a:r>
            <a:r>
              <a:rPr lang="zh-CN" altLang="en-US" dirty="0" smtClean="0"/>
              <a:t>接口</a:t>
            </a:r>
            <a:r>
              <a:rPr lang="en-US" dirty="0" smtClean="0"/>
              <a:t>up</a:t>
            </a:r>
            <a:r>
              <a:rPr lang="zh-CN" altLang="en-US" dirty="0" smtClean="0"/>
              <a:t>起来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绑定</a:t>
            </a:r>
            <a:r>
              <a:rPr lang="en-US" dirty="0" smtClean="0"/>
              <a:t>MAC</a:t>
            </a:r>
            <a:r>
              <a:rPr lang="zh-CN" altLang="en-US" dirty="0" smtClean="0"/>
              <a:t>方式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zh-CN" altLang="en-US" dirty="0" smtClean="0"/>
              <a:t>在这种方式下</a:t>
            </a:r>
            <a:r>
              <a:rPr lang="en-US" dirty="0" smtClean="0"/>
              <a:t>,</a:t>
            </a:r>
            <a:r>
              <a:rPr lang="zh-CN" altLang="en-US" dirty="0" smtClean="0"/>
              <a:t>两个需要通过</a:t>
            </a:r>
            <a:r>
              <a:rPr lang="en-US" dirty="0" err="1" smtClean="0"/>
              <a:t>wds</a:t>
            </a:r>
            <a:r>
              <a:rPr lang="zh-CN" altLang="en-US" dirty="0" smtClean="0"/>
              <a:t>连接的</a:t>
            </a:r>
            <a:r>
              <a:rPr lang="en-US" dirty="0" err="1" smtClean="0"/>
              <a:t>ap</a:t>
            </a:r>
            <a:r>
              <a:rPr lang="en-US" dirty="0" smtClean="0"/>
              <a:t>,</a:t>
            </a:r>
            <a:r>
              <a:rPr lang="zh-CN" altLang="en-US" dirty="0" smtClean="0"/>
              <a:t>通过自身的</a:t>
            </a:r>
            <a:r>
              <a:rPr lang="en-US" dirty="0" err="1" smtClean="0"/>
              <a:t>vap</a:t>
            </a:r>
            <a:r>
              <a:rPr lang="en-US" dirty="0" smtClean="0"/>
              <a:t>,</a:t>
            </a:r>
            <a:r>
              <a:rPr lang="zh-CN" altLang="en-US" dirty="0" smtClean="0"/>
              <a:t>互相添加对方的</a:t>
            </a:r>
            <a:r>
              <a:rPr lang="en-US" dirty="0" smtClean="0"/>
              <a:t>MAC</a:t>
            </a:r>
            <a:r>
              <a:rPr lang="zh-CN" altLang="en-US" dirty="0" smtClean="0"/>
              <a:t>地址</a:t>
            </a:r>
            <a:r>
              <a:rPr lang="en-US" dirty="0" smtClean="0"/>
              <a:t>,</a:t>
            </a:r>
            <a:r>
              <a:rPr lang="zh-CN" altLang="en-US" dirty="0" smtClean="0"/>
              <a:t>从而派生出</a:t>
            </a:r>
            <a:r>
              <a:rPr lang="en-US" dirty="0" err="1" smtClean="0"/>
              <a:t>wds</a:t>
            </a:r>
            <a:r>
              <a:rPr lang="zh-CN" altLang="en-US" dirty="0" smtClean="0"/>
              <a:t>子接口</a:t>
            </a:r>
            <a:r>
              <a:rPr lang="en-US" dirty="0" smtClean="0"/>
              <a:t>,</a:t>
            </a:r>
            <a:r>
              <a:rPr lang="zh-CN" altLang="en-US" dirty="0" smtClean="0"/>
              <a:t>进行</a:t>
            </a:r>
            <a:r>
              <a:rPr lang="en-US" dirty="0" err="1" smtClean="0"/>
              <a:t>wds</a:t>
            </a:r>
            <a:r>
              <a:rPr lang="zh-CN" altLang="en-US" dirty="0" smtClean="0"/>
              <a:t>连接</a:t>
            </a:r>
            <a:r>
              <a:rPr lang="en-US" dirty="0" smtClean="0"/>
              <a:t>,</a:t>
            </a:r>
            <a:r>
              <a:rPr lang="zh-CN" altLang="en-US" dirty="0" smtClean="0"/>
              <a:t>如下图所示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zh-CN" altLang="en-US" dirty="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928662" y="571480"/>
            <a:ext cx="6643734" cy="4643470"/>
            <a:chOff x="2052" y="5730"/>
            <a:chExt cx="8028" cy="4836"/>
          </a:xfrm>
        </p:grpSpPr>
        <p:sp>
          <p:nvSpPr>
            <p:cNvPr id="2067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052" y="5730"/>
              <a:ext cx="8028" cy="483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3600" y="8226"/>
              <a:ext cx="72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AP1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3240" y="9162"/>
              <a:ext cx="144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AP2 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BSSID</a:t>
              </a:r>
              <a:endPara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（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AP2 mac</a:t>
              </a: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）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2520" y="8070"/>
              <a:ext cx="2880" cy="218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>
              <a:off x="3960" y="8694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7380" y="8226"/>
              <a:ext cx="72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AP2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7020" y="9162"/>
              <a:ext cx="144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AP1 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BSSID</a:t>
              </a: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（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AP1 mac</a:t>
              </a: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）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6300" y="8070"/>
              <a:ext cx="2880" cy="218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7740" y="8694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4680" y="9630"/>
              <a:ext cx="23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520" y="6354"/>
              <a:ext cx="54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2520" y="6042"/>
              <a:ext cx="720" cy="312"/>
            </a:xfrm>
            <a:prstGeom prst="parallelogram">
              <a:avLst>
                <a:gd name="adj" fmla="val 5769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8460" y="6354"/>
              <a:ext cx="540" cy="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8460" y="6042"/>
              <a:ext cx="720" cy="312"/>
            </a:xfrm>
            <a:prstGeom prst="parallelogram">
              <a:avLst>
                <a:gd name="adj" fmla="val 5769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2880" y="6666"/>
              <a:ext cx="1080" cy="1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 flipH="1">
              <a:off x="7740" y="6666"/>
              <a:ext cx="900" cy="1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3060" y="6117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用户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7560" y="6198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用户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注意事项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1  client-root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端的</a:t>
            </a:r>
            <a:r>
              <a:rPr lang="en-US" altLang="zh-CN" dirty="0" err="1" smtClean="0"/>
              <a:t>essid</a:t>
            </a:r>
            <a:r>
              <a:rPr lang="zh-CN" altLang="en-US" dirty="0" smtClean="0"/>
              <a:t>为想要关联的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端的</a:t>
            </a:r>
            <a:r>
              <a:rPr lang="en-US" altLang="zh-CN" dirty="0" err="1" smtClean="0"/>
              <a:t>essid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pPr marL="514350" indent="-514350">
              <a:buAutoNum type="arabicPlain" startAt="2"/>
            </a:pPr>
            <a:r>
              <a:rPr lang="zh-CN" altLang="en-US" dirty="0" smtClean="0"/>
              <a:t>不论是</a:t>
            </a:r>
            <a:r>
              <a:rPr lang="en-US" altLang="zh-CN" dirty="0" smtClean="0"/>
              <a:t>client-root</a:t>
            </a:r>
            <a:r>
              <a:rPr lang="zh-CN" altLang="en-US" dirty="0" smtClean="0"/>
              <a:t>方式还是绑定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一定要保证</a:t>
            </a:r>
            <a:r>
              <a:rPr lang="en-US" altLang="zh-CN" dirty="0" err="1" smtClean="0"/>
              <a:t>wds</a:t>
            </a:r>
            <a:r>
              <a:rPr lang="zh-CN" altLang="en-US" dirty="0" smtClean="0"/>
              <a:t>接口的工作信道要一致</a:t>
            </a:r>
            <a:r>
              <a:rPr lang="en-US" altLang="zh-CN" dirty="0" smtClean="0"/>
              <a:t>.</a:t>
            </a:r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3  </a:t>
            </a:r>
            <a:r>
              <a:rPr lang="zh-CN" altLang="en-US" dirty="0" smtClean="0"/>
              <a:t>两种方式必须使用相同的加密方式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目前只支持 </a:t>
            </a:r>
            <a:r>
              <a:rPr lang="en-US" altLang="zh-CN" dirty="0" err="1" smtClean="0"/>
              <a:t>wep</a:t>
            </a:r>
            <a:r>
              <a:rPr lang="zh-CN" altLang="en-US" dirty="0" smtClean="0"/>
              <a:t>加密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root-client</a:t>
            </a:r>
            <a:r>
              <a:rPr lang="zh-CN" altLang="en-US" dirty="0" smtClean="0"/>
              <a:t>方式和绑定</a:t>
            </a:r>
            <a:r>
              <a:rPr lang="en-US" altLang="zh-CN" dirty="0" smtClean="0"/>
              <a:t>MAC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lain"/>
            </a:pPr>
            <a:r>
              <a:rPr lang="en-US" altLang="zh-CN" dirty="0" smtClean="0"/>
              <a:t>root-client</a:t>
            </a:r>
            <a:r>
              <a:rPr lang="zh-CN" altLang="en-US" dirty="0" smtClean="0"/>
              <a:t>方式有一个</a:t>
            </a:r>
            <a:r>
              <a:rPr lang="en-US" altLang="zh-CN" dirty="0" err="1" smtClean="0"/>
              <a:t>wds</a:t>
            </a:r>
            <a:r>
              <a:rPr lang="en-US" altLang="zh-CN" dirty="0" smtClean="0"/>
              <a:t> root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wds</a:t>
            </a:r>
            <a:r>
              <a:rPr lang="en-US" altLang="zh-CN" dirty="0" smtClean="0"/>
              <a:t> client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而绑定</a:t>
            </a:r>
            <a:r>
              <a:rPr lang="en-US" altLang="zh-CN" dirty="0" smtClean="0"/>
              <a:t>MAC</a:t>
            </a:r>
            <a:r>
              <a:rPr lang="zh-CN" altLang="en-US" dirty="0" smtClean="0"/>
              <a:t>两个</a:t>
            </a:r>
            <a:r>
              <a:rPr lang="en-US" altLang="zh-CN" dirty="0" err="1" smtClean="0"/>
              <a:t>wds</a:t>
            </a:r>
            <a:r>
              <a:rPr lang="zh-CN" altLang="en-US" dirty="0" smtClean="0"/>
              <a:t>节点地位是平等的</a:t>
            </a:r>
            <a:endParaRPr lang="en-US" altLang="zh-CN" dirty="0" smtClean="0"/>
          </a:p>
          <a:p>
            <a:pPr marL="514350" indent="-514350">
              <a:buAutoNum type="arabicPlain" startAt="2"/>
            </a:pPr>
            <a:r>
              <a:rPr lang="en-US" altLang="zh-CN" dirty="0" smtClean="0"/>
              <a:t>root-client</a:t>
            </a:r>
            <a:r>
              <a:rPr lang="zh-CN" altLang="en-US" dirty="0" smtClean="0"/>
              <a:t>方式有管理帧的交互过程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探寻</a:t>
            </a:r>
            <a:r>
              <a:rPr lang="en-US" altLang="zh-CN" dirty="0" smtClean="0"/>
              <a:t>,</a:t>
            </a:r>
            <a:r>
              <a:rPr lang="zh-CN" altLang="en-US" dirty="0" smtClean="0"/>
              <a:t>认证</a:t>
            </a:r>
            <a:r>
              <a:rPr lang="en-US" altLang="zh-CN" dirty="0" smtClean="0"/>
              <a:t>,</a:t>
            </a:r>
            <a:r>
              <a:rPr lang="zh-CN" altLang="en-US" dirty="0" smtClean="0"/>
              <a:t>关联</a:t>
            </a:r>
            <a:r>
              <a:rPr lang="en-US" altLang="zh-CN" dirty="0" smtClean="0"/>
              <a:t>),</a:t>
            </a:r>
            <a:r>
              <a:rPr lang="zh-CN" altLang="en-US" dirty="0" smtClean="0"/>
              <a:t>而绑定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方式没有</a:t>
            </a:r>
            <a:r>
              <a:rPr lang="en-US" altLang="zh-CN" dirty="0" smtClean="0"/>
              <a:t>.</a:t>
            </a:r>
          </a:p>
          <a:p>
            <a:pPr marL="514350" indent="-514350">
              <a:buAutoNum type="arabicPlain" startAt="3"/>
            </a:pPr>
            <a:r>
              <a:rPr lang="zh-CN" altLang="en-US" dirty="0" smtClean="0"/>
              <a:t>绑定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方式必须有一个父节点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由父节点派生出</a:t>
            </a:r>
            <a:r>
              <a:rPr lang="en-US" altLang="zh-CN" dirty="0" err="1" smtClean="0"/>
              <a:t>wds</a:t>
            </a:r>
            <a:r>
              <a:rPr lang="zh-CN" altLang="en-US" dirty="0" smtClean="0"/>
              <a:t>子节点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且父节点的工作模式必须为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514350" indent="-514350">
              <a:buAutoNum type="arabicPlain" startAt="4"/>
            </a:pPr>
            <a:r>
              <a:rPr lang="zh-CN" altLang="en-US" dirty="0" smtClean="0"/>
              <a:t>绑定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方式建立的</a:t>
            </a:r>
            <a:r>
              <a:rPr lang="en-US" altLang="zh-CN" dirty="0" err="1" smtClean="0"/>
              <a:t>wds</a:t>
            </a:r>
            <a:r>
              <a:rPr lang="zh-CN" altLang="en-US" dirty="0" smtClean="0"/>
              <a:t>子节点不能与</a:t>
            </a:r>
            <a:r>
              <a:rPr lang="en-US" altLang="zh-CN" dirty="0" smtClean="0"/>
              <a:t>station </a:t>
            </a:r>
            <a:r>
              <a:rPr lang="zh-CN" altLang="en-US" dirty="0" smtClean="0"/>
              <a:t>进行关联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5    </a:t>
            </a:r>
            <a:r>
              <a:rPr lang="zh-CN" altLang="en-US" dirty="0" smtClean="0"/>
              <a:t>绑定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方式默认将</a:t>
            </a:r>
            <a:r>
              <a:rPr lang="en-US" altLang="zh-CN" dirty="0" err="1" smtClean="0"/>
              <a:t>wds</a:t>
            </a:r>
            <a:r>
              <a:rPr lang="zh-CN" altLang="en-US" dirty="0" smtClean="0"/>
              <a:t>开关打开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smtClean="0"/>
              <a:t>client-root</a:t>
            </a:r>
            <a:r>
              <a:rPr lang="zh-CN" altLang="en-US" dirty="0" smtClean="0"/>
              <a:t>方式必须手动开启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端的开关</a:t>
            </a:r>
            <a:endParaRPr lang="en-US" altLang="zh-CN" dirty="0" smtClean="0"/>
          </a:p>
          <a:p>
            <a:pPr marL="514350" indent="-51435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3" descr="tods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214422"/>
            <a:ext cx="8072494" cy="3000372"/>
          </a:xfrm>
        </p:spPr>
      </p:pic>
      <p:sp>
        <p:nvSpPr>
          <p:cNvPr id="9" name="TextBox 8"/>
          <p:cNvSpPr txBox="1"/>
          <p:nvPr/>
        </p:nvSpPr>
        <p:spPr>
          <a:xfrm>
            <a:off x="857224" y="4429132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Address1</a:t>
            </a:r>
            <a:r>
              <a:rPr lang="zh-CN" altLang="en-US" sz="2400" dirty="0" smtClean="0"/>
              <a:t>为接受端，</a:t>
            </a:r>
            <a:r>
              <a:rPr lang="en-US" sz="2400" dirty="0" smtClean="0"/>
              <a:t>Address2</a:t>
            </a:r>
            <a:r>
              <a:rPr lang="zh-CN" altLang="en-US" sz="2400" dirty="0" smtClean="0"/>
              <a:t>为发送端</a:t>
            </a:r>
            <a:endParaRPr lang="en-US" altLang="zh-CN" sz="2400" dirty="0" smtClean="0"/>
          </a:p>
          <a:p>
            <a:r>
              <a:rPr lang="en-US" sz="2400" dirty="0" smtClean="0"/>
              <a:t>DA</a:t>
            </a:r>
            <a:r>
              <a:rPr lang="zh-CN" altLang="en-US" sz="2400" dirty="0" smtClean="0"/>
              <a:t>为目的地址，</a:t>
            </a:r>
            <a:r>
              <a:rPr lang="en-US" sz="2400" dirty="0" smtClean="0"/>
              <a:t>SA</a:t>
            </a:r>
            <a:r>
              <a:rPr lang="zh-CN" altLang="en-US" sz="2400" dirty="0" smtClean="0"/>
              <a:t>为源地址</a:t>
            </a:r>
            <a:endParaRPr lang="en-US" altLang="zh-CN" sz="2400" dirty="0" smtClean="0"/>
          </a:p>
          <a:p>
            <a:r>
              <a:rPr lang="zh-CN" altLang="en-US" sz="2400" dirty="0" smtClean="0"/>
              <a:t>通常</a:t>
            </a:r>
            <a:r>
              <a:rPr lang="en-US" sz="2400" dirty="0" smtClean="0"/>
              <a:t>BSSID</a:t>
            </a:r>
            <a:r>
              <a:rPr lang="zh-CN" altLang="en-US" sz="2400" dirty="0" smtClean="0"/>
              <a:t>为</a:t>
            </a:r>
            <a:r>
              <a:rPr lang="en-US" sz="2400" dirty="0" smtClean="0"/>
              <a:t>AP</a:t>
            </a:r>
            <a:r>
              <a:rPr lang="zh-CN" altLang="en-US" sz="2400" dirty="0" smtClean="0"/>
              <a:t>无线接口的</a:t>
            </a:r>
            <a:r>
              <a:rPr lang="en-US" sz="2400" dirty="0" smtClean="0"/>
              <a:t>MAC</a:t>
            </a:r>
            <a:endParaRPr lang="en-US" altLang="zh-CN" sz="2400" dirty="0" smtClean="0"/>
          </a:p>
          <a:p>
            <a:r>
              <a:rPr lang="en-US" sz="2400" dirty="0" smtClean="0"/>
              <a:t>RA</a:t>
            </a:r>
            <a:r>
              <a:rPr lang="zh-CN" altLang="en-US" sz="2400" dirty="0" smtClean="0"/>
              <a:t>代表接收端地址，</a:t>
            </a:r>
            <a:r>
              <a:rPr lang="en-US" sz="2400" dirty="0" smtClean="0"/>
              <a:t>TA</a:t>
            </a:r>
            <a:r>
              <a:rPr lang="zh-CN" altLang="en-US" sz="2400" dirty="0" smtClean="0"/>
              <a:t>代表发送端地址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571480"/>
            <a:ext cx="850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</a:rPr>
              <a:t>To DS </a:t>
            </a:r>
            <a:r>
              <a:rPr lang="zh-CN" altLang="en-US" sz="3600" dirty="0" smtClean="0">
                <a:solidFill>
                  <a:srgbClr val="FFFF00"/>
                </a:solidFill>
              </a:rPr>
              <a:t>和</a:t>
            </a:r>
            <a:r>
              <a:rPr lang="en-US" altLang="zh-CN" sz="3600" dirty="0" smtClean="0">
                <a:solidFill>
                  <a:srgbClr val="FFFF00"/>
                </a:solidFill>
              </a:rPr>
              <a:t> From DS  </a:t>
            </a:r>
            <a:r>
              <a:rPr lang="zh-CN" altLang="en-US" sz="3600" dirty="0" smtClean="0">
                <a:solidFill>
                  <a:srgbClr val="FFFF00"/>
                </a:solidFill>
              </a:rPr>
              <a:t>（四个地址代表的意义）</a:t>
            </a:r>
            <a:r>
              <a:rPr lang="en-US" altLang="zh-CN" sz="3600" dirty="0" smtClean="0">
                <a:solidFill>
                  <a:srgbClr val="FFFF00"/>
                </a:solidFill>
              </a:rPr>
              <a:t> 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图片 3" descr="绘图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32"/>
            <a:ext cx="9144000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以上便是绑定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子节点建立过程</a:t>
            </a:r>
            <a:r>
              <a:rPr lang="en-US" altLang="zh-CN" dirty="0" smtClean="0"/>
              <a:t>.</a:t>
            </a:r>
            <a:r>
              <a:rPr lang="zh-CN" altLang="en-US" dirty="0" smtClean="0"/>
              <a:t>可见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在绑定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方式中建立的</a:t>
            </a:r>
            <a:r>
              <a:rPr lang="en-US" altLang="zh-CN" dirty="0" err="1" smtClean="0"/>
              <a:t>wds</a:t>
            </a:r>
            <a:r>
              <a:rPr lang="zh-CN" altLang="en-US" dirty="0" smtClean="0"/>
              <a:t>子节点的</a:t>
            </a:r>
            <a:r>
              <a:rPr lang="en-US" altLang="zh-CN" dirty="0" err="1" smtClean="0"/>
              <a:t>wds</a:t>
            </a:r>
            <a:r>
              <a:rPr lang="zh-CN" altLang="en-US" dirty="0" smtClean="0"/>
              <a:t>开关是默认打开着的</a:t>
            </a:r>
            <a:r>
              <a:rPr lang="en-US" altLang="zh-CN" dirty="0" smtClean="0"/>
              <a:t>.</a:t>
            </a:r>
            <a:r>
              <a:rPr lang="zh-CN" altLang="en-US" dirty="0" smtClean="0"/>
              <a:t>而在</a:t>
            </a:r>
            <a:r>
              <a:rPr lang="en-US" altLang="zh-CN" dirty="0" smtClean="0"/>
              <a:t>client-root</a:t>
            </a:r>
            <a:r>
              <a:rPr lang="zh-CN" altLang="en-US" dirty="0" smtClean="0"/>
              <a:t>方式建立的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节点需要手动地将</a:t>
            </a:r>
            <a:r>
              <a:rPr lang="en-US" altLang="zh-CN" dirty="0" err="1" smtClean="0"/>
              <a:t>wds</a:t>
            </a:r>
            <a:r>
              <a:rPr lang="zh-CN" altLang="en-US" dirty="0" smtClean="0"/>
              <a:t>开关打开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绘图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28670"/>
            <a:ext cx="9144000" cy="571504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1285852" y="214290"/>
            <a:ext cx="592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wds</a:t>
            </a:r>
            <a:r>
              <a:rPr lang="zh-CN" altLang="en-US" sz="3200" dirty="0" smtClean="0"/>
              <a:t>绑定</a:t>
            </a:r>
            <a:r>
              <a:rPr lang="en-US" altLang="zh-CN" sz="3200" dirty="0" err="1" smtClean="0"/>
              <a:t>mac</a:t>
            </a:r>
            <a:r>
              <a:rPr lang="zh-CN" altLang="en-US" sz="3200" dirty="0" smtClean="0"/>
              <a:t>方式发送处理流程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0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Client-root </a:t>
            </a:r>
            <a:r>
              <a:rPr lang="zh-CN" altLang="en-US" sz="2400" dirty="0" smtClean="0"/>
              <a:t>方式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端的发送处理流程</a:t>
            </a:r>
            <a:endParaRPr lang="zh-CN" altLang="en-US" sz="2400" dirty="0"/>
          </a:p>
        </p:txBody>
      </p:sp>
      <p:pic>
        <p:nvPicPr>
          <p:cNvPr id="6" name="图片 5" descr="绘图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042"/>
            <a:ext cx="9144000" cy="63579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</p:spPr>
        <p:txBody>
          <a:bodyPr anchor="t" anchorCtr="0"/>
          <a:lstStyle/>
          <a:p>
            <a:pPr algn="l"/>
            <a:r>
              <a:rPr lang="en-US" altLang="zh-CN" dirty="0" smtClean="0"/>
              <a:t>WDS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WDS,</a:t>
            </a:r>
            <a:r>
              <a:rPr lang="zh-CN" altLang="en-US" dirty="0" smtClean="0"/>
              <a:t>即无线分布式系统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是将多个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通过无线桥接的方式连接起来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从而将两个或多个局域网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有线或者无线</a:t>
            </a:r>
            <a:r>
              <a:rPr lang="en-US" altLang="zh-CN" dirty="0" smtClean="0"/>
              <a:t>)</a:t>
            </a:r>
            <a:r>
              <a:rPr lang="zh-CN" altLang="en-US" dirty="0" smtClean="0"/>
              <a:t>通过无线桥接的方式进行传送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从而达到各个网络资源共享</a:t>
            </a:r>
            <a:r>
              <a:rPr lang="en-US" altLang="zh-CN" dirty="0" smtClean="0"/>
              <a:t>.</a:t>
            </a:r>
            <a:r>
              <a:rPr lang="zh-CN" altLang="en-US" dirty="0" smtClean="0"/>
              <a:t>可适用于那些场地开阔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不适合铺设以太网线的场所</a:t>
            </a:r>
            <a:r>
              <a:rPr lang="en-US" altLang="zh-CN" dirty="0" smtClean="0"/>
              <a:t>,</a:t>
            </a:r>
            <a:r>
              <a:rPr lang="zh-CN" altLang="en-US" dirty="0" smtClean="0"/>
              <a:t>像大型开放式办公区域</a:t>
            </a:r>
            <a:r>
              <a:rPr lang="en-US" altLang="zh-CN" dirty="0" smtClean="0"/>
              <a:t>,</a:t>
            </a:r>
            <a:r>
              <a:rPr lang="zh-CN" altLang="en-US" dirty="0" smtClean="0"/>
              <a:t>仓库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码头等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Client-root</a:t>
            </a:r>
            <a:r>
              <a:rPr lang="zh-CN" altLang="en-US" sz="2400" dirty="0" smtClean="0"/>
              <a:t>方式</a:t>
            </a:r>
            <a:r>
              <a:rPr lang="en-US" altLang="zh-CN" sz="2400" dirty="0" smtClean="0"/>
              <a:t>station</a:t>
            </a:r>
            <a:r>
              <a:rPr lang="zh-CN" altLang="en-US" sz="2400" dirty="0" smtClean="0"/>
              <a:t>端的发送处理流程</a:t>
            </a:r>
            <a:endParaRPr lang="zh-CN" altLang="en-US" sz="2400" dirty="0"/>
          </a:p>
        </p:txBody>
      </p:sp>
      <p:pic>
        <p:nvPicPr>
          <p:cNvPr id="4" name="内容占位符 3" descr="绘图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5812"/>
            <a:ext cx="9144000" cy="6072187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/>
              <a:t>wds</a:t>
            </a:r>
            <a:r>
              <a:rPr lang="zh-CN" altLang="en-US" sz="3200" dirty="0" smtClean="0"/>
              <a:t>绑定</a:t>
            </a:r>
            <a:r>
              <a:rPr lang="en-US" altLang="zh-CN" sz="3200" dirty="0" err="1" smtClean="0"/>
              <a:t>mac</a:t>
            </a:r>
            <a:r>
              <a:rPr lang="zh-CN" altLang="en-US" sz="3200" dirty="0" smtClean="0"/>
              <a:t>方式接收流程</a:t>
            </a:r>
            <a:endParaRPr lang="zh-CN" altLang="en-US" sz="3200" dirty="0"/>
          </a:p>
        </p:txBody>
      </p:sp>
      <p:pic>
        <p:nvPicPr>
          <p:cNvPr id="4" name="内容占位符 3" descr="绘图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5794"/>
            <a:ext cx="9144000" cy="607220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wds</a:t>
            </a:r>
            <a:r>
              <a:rPr lang="en-US" altLang="zh-CN" sz="3600" dirty="0" smtClean="0"/>
              <a:t>  client-root</a:t>
            </a:r>
            <a:r>
              <a:rPr lang="zh-CN" altLang="en-US" sz="3600" dirty="0" smtClean="0"/>
              <a:t>方式</a:t>
            </a:r>
            <a:r>
              <a:rPr lang="en-US" altLang="zh-CN" sz="3600" dirty="0" smtClean="0"/>
              <a:t>root</a:t>
            </a:r>
            <a:r>
              <a:rPr lang="zh-CN" altLang="en-US" sz="3600" dirty="0" smtClean="0"/>
              <a:t>端接收流程</a:t>
            </a:r>
            <a:endParaRPr lang="zh-CN" altLang="en-US" sz="3600" dirty="0"/>
          </a:p>
        </p:txBody>
      </p:sp>
      <p:pic>
        <p:nvPicPr>
          <p:cNvPr id="4" name="内容占位符 3" descr="绘图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14356"/>
            <a:ext cx="9144000" cy="6143644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11n</a:t>
            </a:r>
            <a:r>
              <a:rPr lang="zh-CN" altLang="en-US" dirty="0" smtClean="0"/>
              <a:t>速率计算公式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dirty="0" smtClean="0"/>
              <a:t>数据率</a:t>
            </a:r>
            <a:r>
              <a:rPr lang="en-US" altLang="zh-CN" dirty="0" smtClean="0"/>
              <a:t>(Mbps)=12 * channel bandwidth factor * number of spatial streams * coded bits per subcarrier *code rate* guard interval factor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Channel bandwidth factor (</a:t>
            </a:r>
            <a:r>
              <a:rPr lang="zh-CN" altLang="en-US" dirty="0" smtClean="0"/>
              <a:t>信道带宽系数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信道至少为</a:t>
            </a:r>
            <a:r>
              <a:rPr lang="en-US" altLang="zh-CN" dirty="0" smtClean="0"/>
              <a:t>20MHz,</a:t>
            </a:r>
            <a:r>
              <a:rPr lang="zh-CN" altLang="en-US" dirty="0" smtClean="0"/>
              <a:t>带宽系数设定为</a:t>
            </a:r>
            <a:r>
              <a:rPr lang="en-US" altLang="zh-CN" dirty="0" smtClean="0"/>
              <a:t>1. 40MHz</a:t>
            </a:r>
            <a:r>
              <a:rPr lang="zh-CN" altLang="en-US" dirty="0" smtClean="0"/>
              <a:t>信道可以承载两倍以上的数据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因此带宽系数设定为</a:t>
            </a:r>
            <a:r>
              <a:rPr lang="en-US" altLang="zh-CN" dirty="0" smtClean="0"/>
              <a:t>2.25</a:t>
            </a:r>
          </a:p>
          <a:p>
            <a:pPr>
              <a:buNone/>
            </a:pPr>
            <a:r>
              <a:rPr lang="en-US" altLang="zh-CN" dirty="0" smtClean="0"/>
              <a:t>number of spatial streams(</a:t>
            </a:r>
            <a:r>
              <a:rPr lang="zh-CN" altLang="en-US" dirty="0" smtClean="0"/>
              <a:t>空间流数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/>
              <a:t>空间流数必须小于或等于传输天线数</a:t>
            </a:r>
            <a:r>
              <a:rPr lang="en-US" altLang="zh-CN" dirty="0" smtClean="0"/>
              <a:t>.</a:t>
            </a:r>
            <a:r>
              <a:rPr lang="zh-CN" altLang="en-US" dirty="0" smtClean="0"/>
              <a:t>至少必须支持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两道空间流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coded  bits  per  subcarrier(</a:t>
            </a:r>
            <a:r>
              <a:rPr lang="zh-CN" altLang="en-US" dirty="0" smtClean="0"/>
              <a:t>每个副载波的编码位数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64-QAM</a:t>
            </a:r>
            <a:r>
              <a:rPr lang="zh-CN" altLang="en-US" dirty="0" smtClean="0"/>
              <a:t>为</a:t>
            </a:r>
            <a:r>
              <a:rPr lang="en-US" altLang="zh-CN" dirty="0" smtClean="0"/>
              <a:t>6,16-QAM</a:t>
            </a:r>
            <a:r>
              <a:rPr lang="zh-CN" altLang="en-US" dirty="0" smtClean="0"/>
              <a:t>为</a:t>
            </a:r>
            <a:r>
              <a:rPr lang="en-US" altLang="zh-CN" dirty="0" smtClean="0"/>
              <a:t>4,QPSK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2,BPSK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</a:p>
          <a:p>
            <a:pPr>
              <a:buNone/>
            </a:pPr>
            <a:r>
              <a:rPr lang="en-US" altLang="zh-CN" dirty="0" smtClean="0"/>
              <a:t>code rate(</a:t>
            </a:r>
            <a:r>
              <a:rPr lang="zh-CN" altLang="en-US" dirty="0" smtClean="0"/>
              <a:t>编码率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搭配</a:t>
            </a:r>
            <a:r>
              <a:rPr lang="en-US" altLang="zh-CN" dirty="0" smtClean="0"/>
              <a:t>BPSK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1/2</a:t>
            </a:r>
            <a:r>
              <a:rPr lang="zh-CN" altLang="en-US" dirty="0" smtClean="0"/>
              <a:t>的编码率</a:t>
            </a:r>
            <a:r>
              <a:rPr lang="en-US" altLang="zh-CN" dirty="0" smtClean="0"/>
              <a:t>,</a:t>
            </a:r>
            <a:r>
              <a:rPr lang="zh-CN" altLang="en-US" dirty="0" smtClean="0"/>
              <a:t>搭配</a:t>
            </a:r>
            <a:r>
              <a:rPr lang="en-US" altLang="zh-CN" dirty="0" smtClean="0"/>
              <a:t>QPSK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16-QAM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1/2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3/4</a:t>
            </a:r>
            <a:r>
              <a:rPr lang="zh-CN" altLang="en-US" dirty="0" smtClean="0"/>
              <a:t>的编码率</a:t>
            </a:r>
            <a:r>
              <a:rPr lang="en-US" altLang="zh-CN" dirty="0" smtClean="0"/>
              <a:t>,</a:t>
            </a:r>
            <a:r>
              <a:rPr lang="zh-CN" altLang="en-US" dirty="0" smtClean="0"/>
              <a:t>搭配</a:t>
            </a:r>
            <a:r>
              <a:rPr lang="en-US" altLang="zh-CN" dirty="0" smtClean="0"/>
              <a:t>64-QAM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2/3,3/4</a:t>
            </a:r>
            <a:r>
              <a:rPr lang="zh-CN" altLang="en-US" dirty="0" smtClean="0"/>
              <a:t>或</a:t>
            </a:r>
            <a:r>
              <a:rPr lang="en-US" altLang="zh-CN" dirty="0" smtClean="0"/>
              <a:t>7/8</a:t>
            </a:r>
            <a:r>
              <a:rPr lang="zh-CN" altLang="en-US" dirty="0" smtClean="0"/>
              <a:t>的编码率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guard interval factor(</a:t>
            </a:r>
            <a:r>
              <a:rPr lang="zh-CN" altLang="en-US" dirty="0" smtClean="0"/>
              <a:t>防护时间间隔系数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基本防护时间间隔为</a:t>
            </a:r>
            <a:r>
              <a:rPr lang="en-US" altLang="zh-CN" dirty="0" smtClean="0"/>
              <a:t>800 ns,</a:t>
            </a:r>
            <a:r>
              <a:rPr lang="zh-CN" altLang="en-US" dirty="0" smtClean="0"/>
              <a:t>其系数设定为</a:t>
            </a:r>
            <a:r>
              <a:rPr lang="en-US" altLang="zh-CN" dirty="0" smtClean="0"/>
              <a:t>1.400 ns</a:t>
            </a:r>
          </a:p>
          <a:p>
            <a:pPr>
              <a:buNone/>
            </a:pPr>
            <a:r>
              <a:rPr lang="zh-CN" altLang="en-US" dirty="0" smtClean="0"/>
              <a:t>的防护时间间隔可以稍微提升吞吐量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其系数设定为</a:t>
            </a:r>
            <a:r>
              <a:rPr lang="en-US" altLang="zh-CN" dirty="0" smtClean="0"/>
              <a:t>1.11.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         </a:t>
            </a:r>
            <a:endParaRPr lang="zh-CN" altLang="en-US" dirty="0"/>
          </a:p>
        </p:txBody>
      </p:sp>
      <p:pic>
        <p:nvPicPr>
          <p:cNvPr id="1026" name="Picture 2" descr="未命名222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85794"/>
            <a:ext cx="7072362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00232" y="5500702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                 11n</a:t>
            </a:r>
            <a:r>
              <a:rPr lang="zh-CN" altLang="en-US" dirty="0" smtClean="0"/>
              <a:t>速率表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MCS:</a:t>
            </a:r>
            <a:r>
              <a:rPr lang="zh-CN" altLang="en-US" dirty="0" smtClean="0"/>
              <a:t>调制编码方案率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Station</a:t>
            </a:r>
            <a:r>
              <a:rPr lang="zh-CN" altLang="en-US" dirty="0" smtClean="0"/>
              <a:t>怎样获得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工作信道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station</a:t>
            </a:r>
            <a:r>
              <a:rPr lang="zh-CN" altLang="en-US" dirty="0" smtClean="0"/>
              <a:t>在和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连接的时候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会向自己所支持的每个信道发送一个</a:t>
            </a:r>
            <a:r>
              <a:rPr lang="en-US" altLang="zh-CN" dirty="0" smtClean="0"/>
              <a:t>probe request</a:t>
            </a:r>
            <a:r>
              <a:rPr lang="zh-CN" altLang="en-US" dirty="0" smtClean="0"/>
              <a:t>帧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收到该帧后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会向</a:t>
            </a:r>
            <a:r>
              <a:rPr lang="en-US" altLang="zh-CN" dirty="0" smtClean="0"/>
              <a:t>station</a:t>
            </a:r>
            <a:r>
              <a:rPr lang="zh-CN" altLang="en-US" dirty="0" smtClean="0"/>
              <a:t>发送一个</a:t>
            </a:r>
            <a:r>
              <a:rPr lang="en-US" altLang="zh-CN" dirty="0" smtClean="0"/>
              <a:t>probe response</a:t>
            </a:r>
            <a:r>
              <a:rPr lang="zh-CN" altLang="en-US" dirty="0" smtClean="0"/>
              <a:t>帧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probe request</a:t>
            </a:r>
            <a:r>
              <a:rPr lang="zh-CN" altLang="en-US" dirty="0" smtClean="0"/>
              <a:t>帧中会指明当前 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的工作信道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Beacon</a:t>
            </a:r>
            <a:r>
              <a:rPr lang="zh-CN" altLang="en-US" dirty="0" smtClean="0"/>
              <a:t>发送过程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Beacon</a:t>
            </a:r>
            <a:r>
              <a:rPr lang="zh-CN" altLang="en-US" dirty="0" smtClean="0"/>
              <a:t>消息由</a:t>
            </a:r>
            <a:r>
              <a:rPr lang="en-US" altLang="zh-CN" dirty="0" smtClean="0"/>
              <a:t>HAL</a:t>
            </a:r>
            <a:r>
              <a:rPr lang="zh-CN" altLang="en-US" dirty="0" smtClean="0"/>
              <a:t>层来触发</a:t>
            </a:r>
            <a:r>
              <a:rPr lang="en-US" altLang="zh-CN" dirty="0" smtClean="0"/>
              <a:t>.</a:t>
            </a:r>
            <a:r>
              <a:rPr lang="zh-CN" altLang="en-US" dirty="0" smtClean="0"/>
              <a:t>当发送消息的</a:t>
            </a:r>
            <a:r>
              <a:rPr lang="en-US" altLang="zh-CN" dirty="0" smtClean="0"/>
              <a:t>beacon</a:t>
            </a:r>
            <a:r>
              <a:rPr lang="zh-CN" altLang="en-US" dirty="0" smtClean="0"/>
              <a:t>时间到达</a:t>
            </a:r>
            <a:r>
              <a:rPr lang="en-US" altLang="zh-CN" dirty="0" smtClean="0"/>
              <a:t>,HAL</a:t>
            </a:r>
            <a:r>
              <a:rPr lang="zh-CN" altLang="en-US" dirty="0" smtClean="0"/>
              <a:t>层会触发一个中断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ath_intr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函数中通过</a:t>
            </a:r>
            <a:r>
              <a:rPr lang="en-US" altLang="zh-CN" dirty="0" smtClean="0"/>
              <a:t>(status &amp; HAL_INT_SWBA)</a:t>
            </a:r>
          </a:p>
          <a:p>
            <a:pPr>
              <a:buNone/>
            </a:pPr>
            <a:r>
              <a:rPr lang="zh-CN" altLang="en-US" dirty="0" smtClean="0"/>
              <a:t>标志位来判断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然后调用</a:t>
            </a:r>
            <a:r>
              <a:rPr lang="en-US" altLang="zh-CN" dirty="0" err="1" smtClean="0"/>
              <a:t>ath_beacon_tasklet</a:t>
            </a:r>
            <a:r>
              <a:rPr lang="zh-CN" altLang="en-US" dirty="0" smtClean="0"/>
              <a:t>函数来发送</a:t>
            </a:r>
            <a:r>
              <a:rPr lang="en-US" altLang="zh-CN" dirty="0" smtClean="0"/>
              <a:t>beacon</a:t>
            </a:r>
            <a:r>
              <a:rPr lang="zh-CN" altLang="en-US" dirty="0" smtClean="0"/>
              <a:t>帧</a:t>
            </a:r>
            <a:r>
              <a:rPr lang="en-US" altLang="zh-CN" dirty="0" smtClean="0"/>
              <a:t>.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ath_beacon_tasklet</a:t>
            </a:r>
            <a:r>
              <a:rPr lang="zh-CN" altLang="en-US" dirty="0" smtClean="0"/>
              <a:t>函数中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会调用</a:t>
            </a:r>
            <a:r>
              <a:rPr lang="en-US" altLang="zh-CN" dirty="0" smtClean="0"/>
              <a:t>ath_net80211_get_beaconconfig</a:t>
            </a:r>
          </a:p>
          <a:p>
            <a:pPr>
              <a:buNone/>
            </a:pPr>
            <a:r>
              <a:rPr lang="zh-CN" altLang="en-US" dirty="0" smtClean="0"/>
              <a:t>对</a:t>
            </a:r>
            <a:r>
              <a:rPr lang="en-US" altLang="zh-CN" dirty="0" smtClean="0"/>
              <a:t>beacon</a:t>
            </a:r>
            <a:r>
              <a:rPr lang="zh-CN" altLang="en-US" dirty="0" smtClean="0"/>
              <a:t>的参数进行设置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 </a:t>
            </a:r>
            <a:r>
              <a:rPr lang="en-US" altLang="zh-CN" dirty="0" smtClean="0"/>
              <a:t>beacon intervals  listen </a:t>
            </a:r>
            <a:r>
              <a:rPr lang="en-US" altLang="zh-CN" dirty="0" err="1" smtClean="0"/>
              <a:t>intevals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dtim</a:t>
            </a:r>
            <a:r>
              <a:rPr lang="en-US" altLang="zh-CN" dirty="0" smtClean="0"/>
              <a:t> period</a:t>
            </a:r>
            <a:r>
              <a:rPr lang="zh-CN" altLang="en-US" dirty="0" smtClean="0"/>
              <a:t>等</a:t>
            </a:r>
            <a:r>
              <a:rPr lang="en-US" altLang="zh-CN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之后调用</a:t>
            </a:r>
            <a:r>
              <a:rPr lang="en-US" altLang="zh-CN" dirty="0" err="1" smtClean="0"/>
              <a:t>ath_beacon_generate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来产生一个</a:t>
            </a:r>
            <a:r>
              <a:rPr lang="en-US" altLang="zh-CN" dirty="0" smtClean="0"/>
              <a:t>beacon</a:t>
            </a:r>
            <a:r>
              <a:rPr lang="zh-CN" altLang="en-US" dirty="0" smtClean="0"/>
              <a:t>帧</a:t>
            </a:r>
            <a:r>
              <a:rPr lang="en-US" altLang="zh-CN" dirty="0" smtClean="0"/>
              <a:t>.</a:t>
            </a:r>
            <a:r>
              <a:rPr lang="zh-CN" altLang="en-US" dirty="0" smtClean="0"/>
              <a:t>然后调用</a:t>
            </a:r>
            <a:r>
              <a:rPr lang="en-US" altLang="zh-CN" dirty="0" err="1" smtClean="0"/>
              <a:t>ath_hal_puttxbuf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函数将</a:t>
            </a:r>
            <a:r>
              <a:rPr lang="en-US" altLang="zh-CN" dirty="0" smtClean="0"/>
              <a:t>beacon</a:t>
            </a:r>
            <a:r>
              <a:rPr lang="zh-CN" altLang="en-US" dirty="0" smtClean="0"/>
              <a:t>帧放到网卡的发送队列上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ath_hal_txstart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触发硬件发送</a:t>
            </a:r>
            <a:r>
              <a:rPr lang="en-US" altLang="zh-CN" dirty="0" smtClean="0"/>
              <a:t>beacon</a:t>
            </a:r>
            <a:r>
              <a:rPr lang="zh-CN" altLang="en-US" dirty="0" smtClean="0"/>
              <a:t>帧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11n</a:t>
            </a:r>
            <a:r>
              <a:rPr lang="zh-CN" altLang="en-US" dirty="0" smtClean="0"/>
              <a:t>包聚合代码实现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 smtClean="0"/>
              <a:t>Block ACK</a:t>
            </a:r>
            <a:endParaRPr lang="zh-CN" altLang="en-US" dirty="0" smtClean="0"/>
          </a:p>
          <a:p>
            <a:r>
              <a:rPr lang="zh-CN" altLang="en-US" dirty="0" smtClean="0"/>
              <a:t>为保证数据传输的可靠性，</a:t>
            </a:r>
            <a:r>
              <a:rPr lang="en-US" altLang="zh-CN" dirty="0" smtClean="0"/>
              <a:t>802.11</a:t>
            </a:r>
            <a:r>
              <a:rPr lang="zh-CN" altLang="en-US" dirty="0" smtClean="0"/>
              <a:t>协议规定每收到一个单播数据帧，都必须立即回应以</a:t>
            </a:r>
            <a:r>
              <a:rPr lang="en-US" altLang="zh-CN" dirty="0" smtClean="0"/>
              <a:t>ACK</a:t>
            </a:r>
            <a:r>
              <a:rPr lang="zh-CN" altLang="en-US" dirty="0" smtClean="0"/>
              <a:t>帧。</a:t>
            </a:r>
            <a:r>
              <a:rPr lang="en-US" altLang="zh-CN" dirty="0" smtClean="0"/>
              <a:t>A-MPDU</a:t>
            </a:r>
            <a:r>
              <a:rPr lang="zh-CN" altLang="en-US" dirty="0" smtClean="0"/>
              <a:t>的接收端在收到</a:t>
            </a:r>
            <a:r>
              <a:rPr lang="en-US" altLang="zh-CN" dirty="0" smtClean="0"/>
              <a:t>A-MPDU</a:t>
            </a:r>
            <a:r>
              <a:rPr lang="zh-CN" altLang="en-US" dirty="0" smtClean="0"/>
              <a:t>后，需要对其中的每一个</a:t>
            </a:r>
            <a:r>
              <a:rPr lang="en-US" altLang="zh-CN" dirty="0" smtClean="0"/>
              <a:t>MPDU</a:t>
            </a:r>
            <a:r>
              <a:rPr lang="zh-CN" altLang="en-US" dirty="0" smtClean="0"/>
              <a:t>进行处理，因此同样针对每一个</a:t>
            </a:r>
            <a:r>
              <a:rPr lang="en-US" altLang="zh-CN" dirty="0" smtClean="0"/>
              <a:t>MPDU</a:t>
            </a:r>
            <a:r>
              <a:rPr lang="zh-CN" altLang="en-US" dirty="0" smtClean="0"/>
              <a:t>发送应答帧。</a:t>
            </a:r>
            <a:r>
              <a:rPr lang="en-US" altLang="zh-CN" dirty="0" smtClean="0"/>
              <a:t>Block Acknowledgement</a:t>
            </a:r>
            <a:r>
              <a:rPr lang="zh-CN" altLang="en-US" dirty="0" smtClean="0"/>
              <a:t>通过使用一个</a:t>
            </a:r>
            <a:r>
              <a:rPr lang="en-US" altLang="zh-CN" dirty="0" smtClean="0"/>
              <a:t>ACK</a:t>
            </a:r>
            <a:r>
              <a:rPr lang="zh-CN" altLang="en-US" dirty="0" smtClean="0"/>
              <a:t>帧来完成对多个</a:t>
            </a:r>
            <a:r>
              <a:rPr lang="en-US" altLang="zh-CN" dirty="0" smtClean="0"/>
              <a:t>MPDU</a:t>
            </a:r>
            <a:r>
              <a:rPr lang="zh-CN" altLang="en-US" dirty="0" smtClean="0"/>
              <a:t>的应答，以降低这种情况下的</a:t>
            </a:r>
            <a:r>
              <a:rPr lang="en-US" altLang="zh-CN" dirty="0" smtClean="0"/>
              <a:t>ACK</a:t>
            </a:r>
            <a:r>
              <a:rPr lang="zh-CN" altLang="en-US" dirty="0" smtClean="0"/>
              <a:t>帧的数量。</a:t>
            </a:r>
          </a:p>
          <a:p>
            <a:r>
              <a:rPr lang="en-US" altLang="zh-CN" dirty="0" smtClean="0"/>
              <a:t>Block 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机制分三个步骤来实现：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1    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ADDBA Request/Response</a:t>
            </a:r>
            <a:r>
              <a:rPr lang="zh-CN" altLang="en-US" dirty="0" smtClean="0"/>
              <a:t>报文协商建立</a:t>
            </a:r>
            <a:r>
              <a:rPr lang="en-US" altLang="zh-CN" dirty="0" smtClean="0"/>
              <a:t>Block ACK</a:t>
            </a:r>
            <a:r>
              <a:rPr lang="zh-CN" altLang="en-US" dirty="0" smtClean="0"/>
              <a:t>协定。</a:t>
            </a:r>
          </a:p>
          <a:p>
            <a:pPr>
              <a:buNone/>
            </a:pPr>
            <a:r>
              <a:rPr lang="en-US" altLang="zh-CN" dirty="0" smtClean="0"/>
              <a:t>2     </a:t>
            </a:r>
            <a:r>
              <a:rPr lang="zh-CN" altLang="en-US" dirty="0" smtClean="0"/>
              <a:t>协商完成后，发送方可以发送有限多个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数据报文，接收方会保留这些数据报文的接收状态，待收到发送方的</a:t>
            </a:r>
            <a:r>
              <a:rPr lang="en-US" altLang="zh-CN" dirty="0" err="1" smtClean="0"/>
              <a:t>BlockAckReq</a:t>
            </a:r>
            <a:r>
              <a:rPr lang="zh-CN" altLang="en-US" dirty="0" smtClean="0"/>
              <a:t>报文后，接收方则回应以</a:t>
            </a:r>
            <a:r>
              <a:rPr lang="en-US" altLang="zh-CN" dirty="0" err="1" smtClean="0"/>
              <a:t>BlockAck</a:t>
            </a:r>
            <a:r>
              <a:rPr lang="zh-CN" altLang="en-US" dirty="0" smtClean="0"/>
              <a:t>报文来对之前接收到的多个数据报文做一次性回复。</a:t>
            </a:r>
          </a:p>
          <a:p>
            <a:pPr>
              <a:buNone/>
            </a:pPr>
            <a:r>
              <a:rPr lang="en-US" altLang="zh-CN" dirty="0" smtClean="0"/>
              <a:t>3    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DELBA Request</a:t>
            </a:r>
            <a:r>
              <a:rPr lang="zh-CN" altLang="en-US" dirty="0" smtClean="0"/>
              <a:t>报文来撤消一个已经建立的</a:t>
            </a:r>
            <a:r>
              <a:rPr lang="en-US" altLang="zh-CN" dirty="0" smtClean="0"/>
              <a:t>Block 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协定。</a:t>
            </a:r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WDS</a:t>
            </a:r>
            <a:r>
              <a:rPr lang="zh-CN" altLang="en-US" dirty="0" smtClean="0"/>
              <a:t> 两种方式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胖</a:t>
            </a:r>
            <a:r>
              <a:rPr lang="en-US" altLang="zh-CN" dirty="0" err="1" smtClean="0"/>
              <a:t>ap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Client-root 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绑定 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在发包的时候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ath_tx_start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函数调用</a:t>
            </a:r>
            <a:r>
              <a:rPr lang="en-US" altLang="zh-CN" dirty="0" err="1" smtClean="0"/>
              <a:t>ath_tx_start_dma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代码如下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ifdef</a:t>
            </a:r>
            <a:r>
              <a:rPr lang="en-US" altLang="zh-CN" dirty="0" smtClean="0"/>
              <a:t> ATH_RIFS</a:t>
            </a:r>
          </a:p>
          <a:p>
            <a:pPr>
              <a:buNone/>
            </a:pPr>
            <a:r>
              <a:rPr lang="en-US" altLang="zh-CN" dirty="0" smtClean="0"/>
              <a:t>        if (</a:t>
            </a:r>
            <a:r>
              <a:rPr lang="en-US" altLang="zh-CN" dirty="0" err="1" smtClean="0"/>
              <a:t>txctl</a:t>
            </a:r>
            <a:r>
              <a:rPr lang="en-US" altLang="zh-CN" dirty="0" smtClean="0"/>
              <a:t>-&gt;ht &amp;&amp; (sc-&gt;</a:t>
            </a:r>
            <a:r>
              <a:rPr lang="en-US" altLang="zh-CN" dirty="0" err="1" smtClean="0"/>
              <a:t>sc_txaggr</a:t>
            </a:r>
            <a:r>
              <a:rPr lang="en-US" altLang="zh-CN" dirty="0" smtClean="0"/>
              <a:t> || sc-&gt;</a:t>
            </a:r>
            <a:r>
              <a:rPr lang="en-US" altLang="zh-CN" dirty="0" err="1" smtClean="0"/>
              <a:t>sc_txrifs</a:t>
            </a:r>
            <a:r>
              <a:rPr lang="en-US" altLang="zh-CN" dirty="0" smtClean="0"/>
              <a:t>)) {</a:t>
            </a:r>
          </a:p>
          <a:p>
            <a:pPr>
              <a:buNone/>
            </a:pPr>
            <a:r>
              <a:rPr lang="en-US" altLang="zh-CN" dirty="0" smtClean="0"/>
              <a:t>#else</a:t>
            </a:r>
          </a:p>
          <a:p>
            <a:pPr>
              <a:buNone/>
            </a:pPr>
            <a:r>
              <a:rPr lang="en-US" altLang="zh-CN" dirty="0" smtClean="0"/>
              <a:t>        if (</a:t>
            </a:r>
            <a:r>
              <a:rPr lang="en-US" altLang="zh-CN" dirty="0" err="1" smtClean="0"/>
              <a:t>txctl</a:t>
            </a:r>
            <a:r>
              <a:rPr lang="en-US" altLang="zh-CN" dirty="0" smtClean="0"/>
              <a:t>-&gt;ht &amp;&amp; sc-&gt;</a:t>
            </a:r>
            <a:r>
              <a:rPr lang="en-US" altLang="zh-CN" dirty="0" err="1" smtClean="0"/>
              <a:t>sc_txaggr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ath_atx_tid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 = ATH_AN_2_TID(an, </a:t>
            </a:r>
            <a:r>
              <a:rPr lang="en-US" altLang="zh-CN" dirty="0" err="1" smtClean="0"/>
              <a:t>txctl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tidno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        if (</a:t>
            </a:r>
            <a:r>
              <a:rPr lang="en-US" altLang="zh-CN" dirty="0" err="1" smtClean="0"/>
              <a:t>ath_aggr_query</a:t>
            </a:r>
            <a:r>
              <a:rPr lang="en-US" altLang="zh-CN" dirty="0" smtClean="0"/>
              <a:t>(sc, an, </a:t>
            </a:r>
            <a:r>
              <a:rPr lang="en-US" altLang="zh-CN" dirty="0" err="1" smtClean="0"/>
              <a:t>txctl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tidno</a:t>
            </a:r>
            <a:r>
              <a:rPr lang="en-US" altLang="zh-CN" dirty="0" smtClean="0"/>
              <a:t>)) {</a:t>
            </a:r>
          </a:p>
          <a:p>
            <a:pPr>
              <a:buNone/>
            </a:pPr>
            <a:r>
              <a:rPr lang="en-US" altLang="zh-CN" dirty="0" smtClean="0"/>
              <a:t>                /*</a:t>
            </a:r>
          </a:p>
          <a:p>
            <a:pPr>
              <a:buNone/>
            </a:pPr>
            <a:r>
              <a:rPr lang="en-US" altLang="zh-CN" dirty="0" smtClean="0"/>
              <a:t>                 * Try aggregation if it's a </a:t>
            </a:r>
            <a:r>
              <a:rPr lang="en-US" altLang="zh-CN" dirty="0" err="1" smtClean="0"/>
              <a:t>unicast</a:t>
            </a:r>
            <a:r>
              <a:rPr lang="en-US" altLang="zh-CN" dirty="0" smtClean="0"/>
              <a:t> data frame</a:t>
            </a:r>
          </a:p>
          <a:p>
            <a:pPr>
              <a:buNone/>
            </a:pPr>
            <a:r>
              <a:rPr lang="en-US" altLang="zh-CN" dirty="0" smtClean="0"/>
              <a:t>                 * and the destination is HT capable.</a:t>
            </a:r>
          </a:p>
          <a:p>
            <a:pPr>
              <a:buNone/>
            </a:pPr>
            <a:r>
              <a:rPr lang="en-US" altLang="zh-CN" dirty="0" smtClean="0"/>
              <a:t>                 */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ath_tx_send_ampdu</a:t>
            </a:r>
            <a:r>
              <a:rPr lang="en-US" altLang="zh-CN" dirty="0" smtClean="0"/>
              <a:t>(sc, </a:t>
            </a:r>
            <a:r>
              <a:rPr lang="en-US" altLang="zh-CN" dirty="0" err="1" smtClean="0"/>
              <a:t>txq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, &amp;</a:t>
            </a:r>
            <a:r>
              <a:rPr lang="en-US" altLang="zh-CN" dirty="0" err="1" smtClean="0"/>
              <a:t>bf_head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txctl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        } else {</a:t>
            </a:r>
          </a:p>
          <a:p>
            <a:pPr>
              <a:buNone/>
            </a:pPr>
            <a:r>
              <a:rPr lang="en-US" altLang="zh-CN" dirty="0" smtClean="0"/>
              <a:t>                /*</a:t>
            </a:r>
          </a:p>
          <a:p>
            <a:pPr>
              <a:buNone/>
            </a:pPr>
            <a:r>
              <a:rPr lang="en-US" altLang="zh-CN" dirty="0" smtClean="0"/>
              <a:t>                 * Send this frame as regular when ADDBA exchange</a:t>
            </a:r>
          </a:p>
          <a:p>
            <a:pPr>
              <a:buNone/>
            </a:pPr>
            <a:r>
              <a:rPr lang="en-US" altLang="zh-CN" dirty="0" smtClean="0"/>
              <a:t>                 * is neither complete nor pending.</a:t>
            </a:r>
          </a:p>
          <a:p>
            <a:pPr>
              <a:buNone/>
            </a:pPr>
            <a:r>
              <a:rPr lang="en-US" altLang="zh-CN" dirty="0" smtClean="0"/>
              <a:t>                 */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ath_tx_send_normal</a:t>
            </a:r>
            <a:r>
              <a:rPr lang="en-US" altLang="zh-CN" dirty="0" smtClean="0"/>
              <a:t>(sc, </a:t>
            </a:r>
            <a:r>
              <a:rPr lang="en-US" altLang="zh-CN" dirty="0" err="1" smtClean="0"/>
              <a:t>txq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, &amp;</a:t>
            </a:r>
            <a:r>
              <a:rPr lang="en-US" altLang="zh-CN" dirty="0" err="1" smtClean="0"/>
              <a:t>bf_head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首先判断是不是支持高吞吐量并且帧聚合开关是否打开</a:t>
            </a:r>
            <a:r>
              <a:rPr lang="en-US" altLang="zh-CN" sz="2800" dirty="0" smtClean="0"/>
              <a:t>if(</a:t>
            </a:r>
            <a:r>
              <a:rPr lang="en-US" altLang="zh-CN" sz="2800" dirty="0" err="1" smtClean="0"/>
              <a:t>txctl</a:t>
            </a:r>
            <a:r>
              <a:rPr lang="en-US" altLang="zh-CN" sz="2800" dirty="0" smtClean="0"/>
              <a:t>-&gt;ht &amp;&amp; sc-&gt;</a:t>
            </a:r>
            <a:r>
              <a:rPr lang="en-US" altLang="zh-CN" sz="2800" dirty="0" err="1" smtClean="0"/>
              <a:t>sc_txaggr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如果是的话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则会调用</a:t>
            </a:r>
            <a:r>
              <a:rPr lang="en-US" altLang="zh-CN" sz="2800" dirty="0" err="1" smtClean="0"/>
              <a:t>ath_aggr_query</a:t>
            </a:r>
            <a:r>
              <a:rPr lang="zh-CN" altLang="en-US" sz="2800" dirty="0" smtClean="0"/>
              <a:t>（）函数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否则调用</a:t>
            </a:r>
            <a:r>
              <a:rPr lang="en-US" altLang="zh-CN" sz="2800" dirty="0" err="1" smtClean="0"/>
              <a:t>ath_tx_send_normal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函数来作为普通帧来发送</a:t>
            </a:r>
            <a:r>
              <a:rPr lang="en-US" altLang="zh-CN" sz="2800" dirty="0" smtClean="0"/>
              <a:t>.</a:t>
            </a:r>
          </a:p>
          <a:p>
            <a:pPr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ath_aggr_query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函数会判断</a:t>
            </a:r>
            <a:r>
              <a:rPr lang="en-US" altLang="zh-CN" sz="2800" dirty="0" smtClean="0"/>
              <a:t>ADDBA Request/Response</a:t>
            </a:r>
            <a:r>
              <a:rPr lang="zh-CN" altLang="en-US" sz="2800" dirty="0" smtClean="0"/>
              <a:t>报文协商是否完成或者正在进行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if (</a:t>
            </a:r>
            <a:r>
              <a:rPr lang="en-US" altLang="zh-CN" sz="2800" dirty="0" err="1" smtClean="0"/>
              <a:t>tid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addba_exchangecomplete</a:t>
            </a:r>
            <a:r>
              <a:rPr lang="en-US" altLang="zh-CN" sz="2800" dirty="0" smtClean="0"/>
              <a:t> || </a:t>
            </a:r>
            <a:r>
              <a:rPr lang="en-US" altLang="zh-CN" sz="2800" dirty="0" err="1" smtClean="0"/>
              <a:t>tid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addba_exchangeinprogress</a:t>
            </a:r>
            <a:r>
              <a:rPr lang="en-US" altLang="zh-CN" sz="2800" dirty="0" smtClean="0"/>
              <a:t>)</a:t>
            </a:r>
          </a:p>
          <a:p>
            <a:pPr>
              <a:buNone/>
            </a:pPr>
            <a:r>
              <a:rPr lang="en-US" altLang="zh-CN" sz="2800" dirty="0" smtClean="0"/>
              <a:t>   </a:t>
            </a:r>
            <a:r>
              <a:rPr lang="zh-CN" altLang="en-US" sz="2800" dirty="0" smtClean="0"/>
              <a:t>如果是的话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则会调用</a:t>
            </a:r>
            <a:r>
              <a:rPr lang="en-US" altLang="zh-CN" sz="2800" dirty="0" err="1" smtClean="0"/>
              <a:t>ath_tx_send_ampdu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来发送</a:t>
            </a:r>
            <a:r>
              <a:rPr lang="en-US" altLang="zh-CN" sz="2800" dirty="0" err="1" smtClean="0"/>
              <a:t>ampdu</a:t>
            </a:r>
            <a:r>
              <a:rPr lang="en-US" altLang="zh-CN" sz="2800" dirty="0" smtClean="0"/>
              <a:t>.</a:t>
            </a:r>
          </a:p>
          <a:p>
            <a:pPr>
              <a:buNone/>
            </a:pPr>
            <a:r>
              <a:rPr lang="en-US" altLang="zh-CN" sz="2800" dirty="0" smtClean="0"/>
              <a:t>   </a:t>
            </a:r>
            <a:r>
              <a:rPr lang="zh-CN" altLang="en-US" sz="2800" dirty="0" smtClean="0"/>
              <a:t>在</a:t>
            </a:r>
            <a:r>
              <a:rPr lang="en-US" altLang="zh-CN" sz="2800" dirty="0" err="1" smtClean="0"/>
              <a:t>ath_tx_send_ampdu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函数中会将子帧加入到</a:t>
            </a:r>
            <a:r>
              <a:rPr lang="en-US" altLang="zh-CN" sz="2800" dirty="0" smtClean="0"/>
              <a:t>block  </a:t>
            </a:r>
            <a:r>
              <a:rPr lang="en-US" altLang="zh-CN" sz="2800" dirty="0" err="1" smtClean="0"/>
              <a:t>ack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Window</a:t>
            </a:r>
            <a:r>
              <a:rPr lang="zh-CN" altLang="en-US" sz="2800" dirty="0" smtClean="0"/>
              <a:t>当中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然后调用</a:t>
            </a:r>
            <a:r>
              <a:rPr lang="en-US" altLang="zh-CN" sz="2800" dirty="0" err="1" smtClean="0"/>
              <a:t>ath_tx_txqaddbuf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函数将帧放到网卡的发送队列上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并触发硬件进行发送</a:t>
            </a:r>
            <a:r>
              <a:rPr lang="en-US" altLang="zh-CN" sz="2800" dirty="0" smtClean="0"/>
              <a:t>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这段时间主要熟悉了</a:t>
            </a:r>
            <a:r>
              <a:rPr lang="en-US" altLang="zh-CN" dirty="0" err="1" smtClean="0"/>
              <a:t>bg</a:t>
            </a:r>
            <a:r>
              <a:rPr lang="zh-CN" altLang="en-US" dirty="0" smtClean="0"/>
              <a:t>驱动中关于</a:t>
            </a:r>
            <a:r>
              <a:rPr lang="en-US" altLang="zh-CN" dirty="0" err="1" smtClean="0"/>
              <a:t>wds</a:t>
            </a:r>
            <a:r>
              <a:rPr lang="zh-CN" altLang="en-US" dirty="0" smtClean="0"/>
              <a:t>相关代码的处理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通过实践</a:t>
            </a:r>
            <a:r>
              <a:rPr lang="en-US" altLang="zh-CN" dirty="0" smtClean="0"/>
              <a:t>,</a:t>
            </a:r>
            <a:r>
              <a:rPr lang="zh-CN" altLang="en-US" dirty="0" smtClean="0"/>
              <a:t>深入理解了在收发包流程中</a:t>
            </a:r>
            <a:r>
              <a:rPr lang="en-US" altLang="zh-CN" dirty="0" err="1" smtClean="0"/>
              <a:t>wds</a:t>
            </a:r>
            <a:r>
              <a:rPr lang="zh-CN" altLang="en-US" dirty="0" smtClean="0"/>
              <a:t>部分所进行的详细处理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Client-root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在这种方式下</a:t>
            </a:r>
            <a:r>
              <a:rPr lang="en-US" altLang="zh-CN" sz="4000" dirty="0" smtClean="0"/>
              <a:t>,</a:t>
            </a:r>
            <a:r>
              <a:rPr lang="zh-CN" altLang="en-US" sz="4000" dirty="0" smtClean="0"/>
              <a:t>需要一个称之为</a:t>
            </a:r>
            <a:r>
              <a:rPr lang="en-US" altLang="zh-CN" sz="4000" dirty="0" smtClean="0"/>
              <a:t>root</a:t>
            </a:r>
            <a:r>
              <a:rPr lang="zh-CN" altLang="en-US" sz="4000" dirty="0" smtClean="0"/>
              <a:t>的</a:t>
            </a:r>
            <a:r>
              <a:rPr lang="en-US" altLang="zh-CN" sz="4000" dirty="0" err="1" smtClean="0"/>
              <a:t>ap</a:t>
            </a:r>
            <a:r>
              <a:rPr lang="en-US" altLang="zh-CN" sz="4000" dirty="0" smtClean="0"/>
              <a:t>,</a:t>
            </a:r>
            <a:r>
              <a:rPr lang="zh-CN" altLang="en-US" sz="4000" dirty="0" smtClean="0"/>
              <a:t>其它想要和</a:t>
            </a:r>
            <a:r>
              <a:rPr lang="en-US" altLang="zh-CN" sz="4000" dirty="0" smtClean="0"/>
              <a:t>root</a:t>
            </a:r>
            <a:r>
              <a:rPr lang="zh-CN" altLang="en-US" sz="4000" dirty="0" smtClean="0"/>
              <a:t>关联的</a:t>
            </a:r>
            <a:r>
              <a:rPr lang="en-US" altLang="zh-CN" sz="4000" dirty="0" err="1" smtClean="0"/>
              <a:t>ap</a:t>
            </a:r>
            <a:r>
              <a:rPr lang="zh-CN" altLang="en-US" sz="4000" dirty="0" smtClean="0"/>
              <a:t>相当于</a:t>
            </a:r>
            <a:r>
              <a:rPr lang="en-US" altLang="zh-CN" sz="4000" dirty="0" smtClean="0"/>
              <a:t>station,</a:t>
            </a:r>
            <a:r>
              <a:rPr lang="zh-CN" altLang="en-US" sz="4000" dirty="0" smtClean="0"/>
              <a:t>称之为</a:t>
            </a:r>
            <a:r>
              <a:rPr lang="en-US" altLang="zh-CN" sz="4000" dirty="0" err="1" smtClean="0"/>
              <a:t>client.client</a:t>
            </a:r>
            <a:r>
              <a:rPr lang="zh-CN" altLang="en-US" sz="4000" dirty="0" smtClean="0"/>
              <a:t>和</a:t>
            </a:r>
            <a:r>
              <a:rPr lang="en-US" altLang="zh-CN" sz="4000" dirty="0" smtClean="0"/>
              <a:t>root</a:t>
            </a:r>
            <a:r>
              <a:rPr lang="zh-CN" altLang="en-US" sz="4000" dirty="0" smtClean="0"/>
              <a:t>关联上之后便可以实现</a:t>
            </a:r>
            <a:r>
              <a:rPr lang="en-US" altLang="zh-CN" sz="4000" dirty="0" err="1" smtClean="0"/>
              <a:t>wds</a:t>
            </a:r>
            <a:r>
              <a:rPr lang="en-US" altLang="zh-CN" sz="4000" dirty="0" smtClean="0"/>
              <a:t>,</a:t>
            </a:r>
            <a:r>
              <a:rPr lang="zh-CN" altLang="en-US" sz="4000" dirty="0" smtClean="0"/>
              <a:t>如下图所示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1026" name="Group 2"/>
          <p:cNvGrpSpPr>
            <a:grpSpLocks noChangeAspect="1"/>
          </p:cNvGrpSpPr>
          <p:nvPr/>
        </p:nvGrpSpPr>
        <p:grpSpPr bwMode="auto">
          <a:xfrm>
            <a:off x="714348" y="786064"/>
            <a:ext cx="4214842" cy="4286468"/>
            <a:chOff x="1924" y="5720"/>
            <a:chExt cx="4401" cy="3722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1924" y="5720"/>
              <a:ext cx="1582" cy="10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err="1" smtClean="0">
                  <a:latin typeface="Arial" pitchFamily="34" charset="0"/>
                  <a:ea typeface="宋体" pitchFamily="2" charset="-122"/>
                </a:rPr>
                <a:t>w</a:t>
              </a:r>
              <a:r>
                <a:rPr kumimoji="0" lang="en-US" altLang="zh-CN" sz="3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ds</a:t>
              </a: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client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924" y="6960"/>
              <a:ext cx="1582" cy="11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err="1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wds</a:t>
              </a:r>
              <a:r>
                <a:rPr lang="en-US" altLang="zh-CN" sz="3200" dirty="0" smtClean="0">
                  <a:latin typeface="Arial" pitchFamily="34" charset="0"/>
                  <a:ea typeface="宋体" pitchFamily="2" charset="-122"/>
                  <a:cs typeface="Arial" pitchFamily="34" charset="0"/>
                </a:rPr>
                <a:t> client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1924" y="8346"/>
              <a:ext cx="1582" cy="10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wds</a:t>
              </a:r>
              <a:r>
                <a:rPr kumimoji="0" lang="en-US" altLang="zh-CN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Arial" pitchFamily="34" charset="0"/>
                </a:rPr>
                <a:t> client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32" name="Line 8"/>
            <p:cNvSpPr>
              <a:spLocks noChangeShapeType="1"/>
            </p:cNvSpPr>
            <p:nvPr/>
          </p:nvSpPr>
          <p:spPr bwMode="auto">
            <a:xfrm>
              <a:off x="3574" y="6340"/>
              <a:ext cx="2750" cy="9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V="1">
              <a:off x="3506" y="7519"/>
              <a:ext cx="2819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V="1">
              <a:off x="3506" y="7829"/>
              <a:ext cx="2750" cy="9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4786314" y="2143116"/>
            <a:ext cx="1571636" cy="1428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 smtClean="0">
                <a:solidFill>
                  <a:schemeClr val="tx1"/>
                </a:solidFill>
              </a:rPr>
              <a:t>Wds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root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19" idx="3"/>
          </p:cNvCxnSpPr>
          <p:nvPr/>
        </p:nvCxnSpPr>
        <p:spPr>
          <a:xfrm>
            <a:off x="6357950" y="2857496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7572396" y="2000240"/>
            <a:ext cx="1071570" cy="16430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4612" y="5572140"/>
            <a:ext cx="4286280" cy="8572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Client-root</a:t>
            </a:r>
            <a:r>
              <a:rPr lang="zh-CN" altLang="en-US" sz="2800" dirty="0" smtClean="0">
                <a:solidFill>
                  <a:schemeClr val="tx1"/>
                </a:solidFill>
              </a:rPr>
              <a:t>方式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Client-root</a:t>
            </a:r>
            <a:r>
              <a:rPr lang="zh-CN" altLang="en-US" sz="3200" dirty="0" smtClean="0"/>
              <a:t>方式与普通</a:t>
            </a:r>
            <a:r>
              <a:rPr lang="en-US" altLang="zh-CN" sz="3200" dirty="0" smtClean="0"/>
              <a:t>station-</a:t>
            </a:r>
            <a:r>
              <a:rPr lang="en-US" altLang="zh-CN" sz="3200" dirty="0" err="1" smtClean="0"/>
              <a:t>ap</a:t>
            </a:r>
            <a:r>
              <a:rPr lang="zh-CN" altLang="en-US" sz="3200" dirty="0" smtClean="0"/>
              <a:t>模式的区别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</a:t>
            </a:r>
            <a:r>
              <a:rPr lang="en-US" altLang="zh-CN" dirty="0" smtClean="0"/>
              <a:t>station-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在这种方式下</a:t>
            </a:r>
            <a:r>
              <a:rPr lang="en-US" altLang="zh-CN" dirty="0" smtClean="0"/>
              <a:t>,station</a:t>
            </a:r>
            <a:r>
              <a:rPr lang="zh-CN" altLang="en-US" dirty="0" smtClean="0"/>
              <a:t>只能作为源地址和目的地址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不具备数据转发的功能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在收到数据包之后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会根据数据包的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地址来判定是不是发给本</a:t>
            </a:r>
            <a:r>
              <a:rPr lang="en-US" altLang="zh-CN" dirty="0" smtClean="0"/>
              <a:t>station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如果不是的话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则将该数据包丢弃。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altLang="zh-CN" dirty="0" smtClean="0"/>
              <a:t>Client-root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在此种方式下</a:t>
            </a:r>
            <a:r>
              <a:rPr lang="en-US" altLang="zh-CN" dirty="0" smtClean="0"/>
              <a:t>,station</a:t>
            </a:r>
            <a:r>
              <a:rPr lang="zh-CN" altLang="en-US" dirty="0" smtClean="0"/>
              <a:t>工作在二层</a:t>
            </a:r>
            <a:r>
              <a:rPr lang="en-US" altLang="zh-CN" dirty="0" smtClean="0"/>
              <a:t>,</a:t>
            </a:r>
            <a:r>
              <a:rPr lang="zh-CN" altLang="en-US" dirty="0" smtClean="0"/>
              <a:t>具有数据转发的功能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相当于中继</a:t>
            </a:r>
            <a:r>
              <a:rPr lang="en-US" altLang="zh-CN" dirty="0" smtClean="0"/>
              <a:t>.</a:t>
            </a:r>
            <a:r>
              <a:rPr lang="zh-CN" altLang="en-US" dirty="0" smtClean="0"/>
              <a:t>它收到数据包之后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会根据目的地址来判断是否是本</a:t>
            </a:r>
            <a:r>
              <a:rPr lang="en-US" altLang="zh-CN" dirty="0" err="1" smtClean="0"/>
              <a:t>vap</a:t>
            </a:r>
            <a:r>
              <a:rPr lang="zh-CN" altLang="en-US" dirty="0" smtClean="0"/>
              <a:t>所关联的</a:t>
            </a:r>
            <a:r>
              <a:rPr lang="en-US" altLang="zh-CN" dirty="0" smtClean="0"/>
              <a:t>station,</a:t>
            </a:r>
            <a:r>
              <a:rPr lang="zh-CN" altLang="en-US" dirty="0" smtClean="0"/>
              <a:t>如果是的话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则交本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否则会将数据包直接交给</a:t>
            </a:r>
            <a:r>
              <a:rPr lang="en-US" altLang="zh-CN" dirty="0" err="1" smtClean="0"/>
              <a:t>wds</a:t>
            </a:r>
            <a:r>
              <a:rPr lang="en-US" altLang="zh-CN" dirty="0" smtClean="0"/>
              <a:t> root</a:t>
            </a:r>
            <a:r>
              <a:rPr lang="zh-CN" altLang="en-US" dirty="0" smtClean="0"/>
              <a:t>来处理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通过命令行配置</a:t>
            </a:r>
            <a:r>
              <a:rPr lang="en-US" altLang="zh-CN" dirty="0" smtClean="0"/>
              <a:t>client-root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配置命令如下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Client</a:t>
            </a:r>
            <a:r>
              <a:rPr lang="zh-CN" altLang="en-US" dirty="0" smtClean="0"/>
              <a:t>端的配置如下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err="1" smtClean="0"/>
              <a:t>wlancofig</a:t>
            </a:r>
            <a:r>
              <a:rPr lang="en-US" altLang="zh-CN" dirty="0" smtClean="0"/>
              <a:t>  ath0 create </a:t>
            </a:r>
            <a:r>
              <a:rPr lang="en-US" altLang="zh-CN" dirty="0" err="1" smtClean="0"/>
              <a:t>wlandev</a:t>
            </a:r>
            <a:r>
              <a:rPr lang="en-US" altLang="zh-CN" dirty="0" smtClean="0"/>
              <a:t> wifi0 </a:t>
            </a:r>
            <a:r>
              <a:rPr lang="en-US" altLang="zh-CN" dirty="0" err="1" smtClean="0"/>
              <a:t>wlanmode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err="1" smtClean="0"/>
              <a:t>ap</a:t>
            </a:r>
            <a:r>
              <a:rPr lang="en-US" altLang="zh-CN" dirty="0" smtClean="0"/>
              <a:t> #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)</a:t>
            </a:r>
            <a:r>
              <a:rPr lang="zh-CN" altLang="en-US" dirty="0" smtClean="0"/>
              <a:t>一个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模式的</a:t>
            </a:r>
            <a:r>
              <a:rPr lang="en-US" altLang="zh-CN" dirty="0" err="1" smtClean="0"/>
              <a:t>ath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用于关联</a:t>
            </a:r>
            <a:r>
              <a:rPr lang="en-US" altLang="zh-CN" dirty="0" smtClean="0"/>
              <a:t>station.</a:t>
            </a:r>
          </a:p>
          <a:p>
            <a:pPr>
              <a:buNone/>
            </a:pPr>
            <a:r>
              <a:rPr lang="en-US" altLang="zh-CN" dirty="0" err="1" smtClean="0"/>
              <a:t>wlanconfig</a:t>
            </a:r>
            <a:r>
              <a:rPr lang="en-US" altLang="zh-CN" dirty="0" smtClean="0"/>
              <a:t> ath1 create </a:t>
            </a:r>
            <a:r>
              <a:rPr lang="en-US" altLang="zh-CN" dirty="0" err="1" smtClean="0"/>
              <a:t>wlandev</a:t>
            </a:r>
            <a:r>
              <a:rPr lang="en-US" altLang="zh-CN" smtClean="0"/>
              <a:t> </a:t>
            </a:r>
            <a:r>
              <a:rPr lang="en-US" altLang="zh-CN" smtClean="0"/>
              <a:t>wifi0 </a:t>
            </a:r>
            <a:r>
              <a:rPr lang="en-US" altLang="zh-CN" dirty="0" err="1" smtClean="0"/>
              <a:t>wlanmode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nosbeacon</a:t>
            </a:r>
            <a:r>
              <a:rPr lang="en-US" altLang="zh-CN" dirty="0" smtClean="0"/>
              <a:t> #</a:t>
            </a:r>
            <a:r>
              <a:rPr lang="zh-CN" altLang="en-US" dirty="0" smtClean="0"/>
              <a:t>配置一个</a:t>
            </a:r>
            <a:r>
              <a:rPr lang="en-US" altLang="zh-CN" dirty="0" err="1" smtClean="0"/>
              <a:t>ath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，用于关联</a:t>
            </a:r>
            <a:r>
              <a:rPr lang="en-US" altLang="zh-CN" dirty="0" err="1" smtClean="0"/>
              <a:t>wds</a:t>
            </a:r>
            <a:r>
              <a:rPr lang="en-US" altLang="zh-CN" dirty="0" smtClean="0"/>
              <a:t> root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iwconfig</a:t>
            </a:r>
            <a:r>
              <a:rPr lang="en-US" altLang="zh-CN" dirty="0" smtClean="0"/>
              <a:t>  ath1 </a:t>
            </a:r>
            <a:r>
              <a:rPr lang="en-US" altLang="zh-CN" dirty="0" err="1" smtClean="0"/>
              <a:t>essid</a:t>
            </a:r>
            <a:r>
              <a:rPr lang="en-US" altLang="zh-CN" dirty="0" smtClean="0"/>
              <a:t> “target AP” #ath1 </a:t>
            </a:r>
            <a:r>
              <a:rPr lang="zh-CN" altLang="en-US" dirty="0" smtClean="0"/>
              <a:t>作为一个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将和</a:t>
            </a:r>
            <a:r>
              <a:rPr lang="en-US" altLang="zh-CN" dirty="0" err="1" smtClean="0"/>
              <a:t>wds</a:t>
            </a:r>
            <a:r>
              <a:rPr lang="en-US" altLang="zh-CN" dirty="0" smtClean="0"/>
              <a:t> root</a:t>
            </a:r>
            <a:r>
              <a:rPr lang="zh-CN" altLang="en-US" dirty="0" smtClean="0"/>
              <a:t>关联</a:t>
            </a:r>
            <a:r>
              <a:rPr lang="en-US" altLang="zh-CN" dirty="0" smtClean="0"/>
              <a:t>,</a:t>
            </a:r>
            <a:r>
              <a:rPr lang="zh-CN" altLang="en-US" dirty="0" smtClean="0"/>
              <a:t>此</a:t>
            </a:r>
            <a:r>
              <a:rPr lang="en-US" altLang="zh-CN" dirty="0" err="1" smtClean="0"/>
              <a:t>essid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wds</a:t>
            </a:r>
            <a:r>
              <a:rPr lang="en-US" altLang="zh-CN" dirty="0" smtClean="0"/>
              <a:t> client</a:t>
            </a:r>
            <a:r>
              <a:rPr lang="zh-CN" altLang="en-US" dirty="0" smtClean="0"/>
              <a:t>想要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关联的</a:t>
            </a:r>
            <a:r>
              <a:rPr lang="en-US" altLang="zh-CN" dirty="0" err="1" smtClean="0"/>
              <a:t>wds</a:t>
            </a:r>
            <a:r>
              <a:rPr lang="en-US" altLang="zh-CN" dirty="0" smtClean="0"/>
              <a:t> root </a:t>
            </a:r>
            <a:r>
              <a:rPr lang="zh-CN" altLang="en-US" dirty="0" smtClean="0"/>
              <a:t>端的</a:t>
            </a:r>
            <a:r>
              <a:rPr lang="en-US" altLang="zh-CN" dirty="0" err="1" smtClean="0"/>
              <a:t>ath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essid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iwconfig</a:t>
            </a:r>
            <a:r>
              <a:rPr lang="en-US" altLang="zh-CN" dirty="0" smtClean="0"/>
              <a:t> ath1 channel 149 #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的工作信道为</a:t>
            </a:r>
            <a:r>
              <a:rPr lang="en-US" altLang="zh-CN" dirty="0" smtClean="0"/>
              <a:t>149,</a:t>
            </a:r>
            <a:r>
              <a:rPr lang="zh-CN" altLang="en-US" dirty="0" smtClean="0"/>
              <a:t>此信道必须和</a:t>
            </a:r>
            <a:r>
              <a:rPr lang="en-US" altLang="zh-CN" dirty="0" err="1" smtClean="0"/>
              <a:t>wds</a:t>
            </a:r>
            <a:r>
              <a:rPr lang="en-US" altLang="zh-CN" dirty="0" smtClean="0"/>
              <a:t> root</a:t>
            </a:r>
            <a:r>
              <a:rPr lang="zh-CN" altLang="en-US" dirty="0" smtClean="0"/>
              <a:t>端保持一致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iwpriv</a:t>
            </a:r>
            <a:r>
              <a:rPr lang="en-US" altLang="zh-CN" dirty="0" smtClean="0"/>
              <a:t> ath1 </a:t>
            </a:r>
            <a:r>
              <a:rPr lang="en-US" altLang="zh-CN" dirty="0" err="1" smtClean="0"/>
              <a:t>wds</a:t>
            </a:r>
            <a:r>
              <a:rPr lang="en-US" altLang="zh-CN" dirty="0" smtClean="0"/>
              <a:t> 1 #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接口上开启</a:t>
            </a:r>
            <a:r>
              <a:rPr lang="en-US" altLang="zh-CN" dirty="0" err="1" smtClean="0"/>
              <a:t>wds</a:t>
            </a:r>
            <a:r>
              <a:rPr lang="zh-CN" altLang="en-US" dirty="0" smtClean="0"/>
              <a:t>开关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iwconfig</a:t>
            </a:r>
            <a:r>
              <a:rPr lang="en-US" altLang="zh-CN" dirty="0" smtClean="0"/>
              <a:t> ath0 channel “choose a channel “ </a:t>
            </a:r>
            <a:r>
              <a:rPr lang="en-US" altLang="zh-CN" dirty="0" err="1" smtClean="0"/>
              <a:t>essid</a:t>
            </a:r>
            <a:r>
              <a:rPr lang="en-US" altLang="zh-CN" dirty="0" smtClean="0"/>
              <a:t> “local AP name”#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ath0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essid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ifconfig</a:t>
            </a:r>
            <a:r>
              <a:rPr lang="en-US" altLang="zh-CN" dirty="0" smtClean="0"/>
              <a:t> ath0 up #</a:t>
            </a:r>
            <a:r>
              <a:rPr lang="zh-CN" altLang="en-US" dirty="0" smtClean="0"/>
              <a:t>让</a:t>
            </a:r>
            <a:r>
              <a:rPr lang="en-US" altLang="zh-CN" dirty="0" smtClean="0"/>
              <a:t>ath0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up</a:t>
            </a:r>
            <a:r>
              <a:rPr lang="zh-CN" altLang="en-US" dirty="0" smtClean="0"/>
              <a:t>起来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brctl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addif</a:t>
            </a:r>
            <a:r>
              <a:rPr lang="en-US" altLang="zh-CN" dirty="0" smtClean="0"/>
              <a:t> default ath0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brctl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addif</a:t>
            </a:r>
            <a:r>
              <a:rPr lang="en-US" altLang="zh-CN" dirty="0" smtClean="0"/>
              <a:t> default ath1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ath0,ath1</a:t>
            </a:r>
            <a:r>
              <a:rPr lang="zh-CN" altLang="en-US" dirty="0" smtClean="0"/>
              <a:t>两个接口加入到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网桥中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5519</TotalTime>
  <Words>1762</Words>
  <Application>Microsoft Office PowerPoint</Application>
  <PresentationFormat>全屏显示(4:3)</PresentationFormat>
  <Paragraphs>151</Paragraphs>
  <Slides>32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WDS(无线分布式系统)</vt:lpstr>
      <vt:lpstr>WDS简介</vt:lpstr>
      <vt:lpstr>WDS 两种方式(胖ap)</vt:lpstr>
      <vt:lpstr>Client-root方式</vt:lpstr>
      <vt:lpstr>PowerPoint 演示文稿</vt:lpstr>
      <vt:lpstr>Client-root方式与普通station-ap模式的区别</vt:lpstr>
      <vt:lpstr>PowerPoint 演示文稿</vt:lpstr>
      <vt:lpstr>通过命令行配置client-root模式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root-client方式和绑定MAC的区别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Client-root方式station端的发送处理流程</vt:lpstr>
      <vt:lpstr>wds绑定mac方式接收流程</vt:lpstr>
      <vt:lpstr>wds  client-root方式root端接收流程</vt:lpstr>
      <vt:lpstr>11n速率计算公式</vt:lpstr>
      <vt:lpstr>PowerPoint 演示文稿</vt:lpstr>
      <vt:lpstr>PowerPoint 演示文稿</vt:lpstr>
      <vt:lpstr>Station怎样获得ap工作信道</vt:lpstr>
      <vt:lpstr>Beacon发送过程</vt:lpstr>
      <vt:lpstr>PowerPoint 演示文稿</vt:lpstr>
      <vt:lpstr>11n包聚合代码实现</vt:lpstr>
      <vt:lpstr>PowerPoint 演示文稿</vt:lpstr>
      <vt:lpstr>PowerPoint 演示文稿</vt:lpstr>
      <vt:lpstr>工作总结</vt:lpstr>
    </vt:vector>
  </TitlesOfParts>
  <Company>番茄花园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WDS(无线分布式系统)</dc:title>
  <dc:creator>番茄花园</dc:creator>
  <cp:lastModifiedBy>彭若峰</cp:lastModifiedBy>
  <cp:revision>461</cp:revision>
  <dcterms:created xsi:type="dcterms:W3CDTF">2010-06-26T14:34:05Z</dcterms:created>
  <dcterms:modified xsi:type="dcterms:W3CDTF">2010-12-10T07:09:07Z</dcterms:modified>
</cp:coreProperties>
</file>