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300" r:id="rId3"/>
    <p:sldId id="433" r:id="rId4"/>
    <p:sldId id="434" r:id="rId5"/>
    <p:sldId id="444" r:id="rId6"/>
    <p:sldId id="469" r:id="rId7"/>
    <p:sldId id="478" r:id="rId8"/>
    <p:sldId id="448" r:id="rId9"/>
    <p:sldId id="445" r:id="rId10"/>
    <p:sldId id="446" r:id="rId11"/>
    <p:sldId id="452" r:id="rId12"/>
    <p:sldId id="451" r:id="rId13"/>
    <p:sldId id="450" r:id="rId14"/>
    <p:sldId id="479" r:id="rId15"/>
    <p:sldId id="454" r:id="rId16"/>
    <p:sldId id="480" r:id="rId17"/>
    <p:sldId id="481" r:id="rId18"/>
    <p:sldId id="482" r:id="rId19"/>
    <p:sldId id="483" r:id="rId20"/>
    <p:sldId id="386" r:id="rId21"/>
    <p:sldId id="35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5C"/>
    <a:srgbClr val="A2DABB"/>
    <a:srgbClr val="F21D25"/>
    <a:srgbClr val="01BCFF"/>
    <a:srgbClr val="CE0000"/>
    <a:srgbClr val="BF1725"/>
    <a:srgbClr val="AD0000"/>
    <a:srgbClr val="770000"/>
    <a:srgbClr val="DDDDDD"/>
    <a:srgbClr val="A6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 autoAdjust="0"/>
    <p:restoredTop sz="91030" autoAdjust="0"/>
  </p:normalViewPr>
  <p:slideViewPr>
    <p:cSldViewPr>
      <p:cViewPr>
        <p:scale>
          <a:sx n="125" d="100"/>
          <a:sy n="125" d="100"/>
        </p:scale>
        <p:origin x="-720" y="3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E737A-22CF-4118-A169-DBC8D5A6AC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0F03381-A4C1-4A44-806D-54E61B91CEF6}">
      <dgm:prSet custT="1"/>
      <dgm:spPr/>
      <dgm:t>
        <a:bodyPr/>
        <a:lstStyle/>
        <a:p>
          <a:pPr rtl="0"/>
          <a:r>
            <a:rPr 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1</a:t>
          </a:r>
          <a:r>
            <a:rPr 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驱动框架</a:t>
          </a:r>
          <a:endParaRPr lang="zh-CN" sz="18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64334D3-823F-4FF8-9536-D9CFBF7DEABD}" type="parTrans" cxnId="{1405C0A9-53B4-4761-9172-AB74057984C4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15E685A-8656-4B3D-A519-D262069CC431}" type="sibTrans" cxnId="{1405C0A9-53B4-4761-9172-AB74057984C4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89EC415-6672-49AF-828F-FBFEB98B0709}">
      <dgm:prSet custT="1"/>
      <dgm:spPr/>
      <dgm:t>
        <a:bodyPr/>
        <a:lstStyle/>
        <a:p>
          <a:pPr rtl="0"/>
          <a:r>
            <a:rPr 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2</a:t>
          </a:r>
          <a:r>
            <a:rPr 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驱动</a:t>
          </a:r>
          <a:r>
            <a:rPr lang="en-US" altLang="zh-CN" sz="18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Api</a:t>
          </a:r>
          <a:r>
            <a:rPr lang="zh-CN" alt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定义</a:t>
          </a:r>
          <a:endParaRPr lang="zh-CN" sz="18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9D46F2C-5027-44C7-8DDB-EAEF37EE6F4A}" type="parTrans" cxnId="{0729A97A-5367-4A06-A6B6-6CDFC832EE76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B96F0A41-223C-438A-AB4F-DADAE03B6FCA}" type="sibTrans" cxnId="{0729A97A-5367-4A06-A6B6-6CDFC832EE76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D6DB63D-7E4D-41C8-9C88-897F19B92E67}">
      <dgm:prSet custT="1"/>
      <dgm:spPr/>
      <dgm:t>
        <a:bodyPr/>
        <a:lstStyle/>
        <a:p>
          <a:pPr rtl="0"/>
          <a:r>
            <a:rPr 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3</a:t>
          </a:r>
          <a:r>
            <a:rPr 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分层模型框架</a:t>
          </a:r>
          <a:endParaRPr lang="zh-CN" sz="1800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C8495FE-54D2-4CC3-905E-14479920A325}" type="parTrans" cxnId="{DE3D77DA-E4B2-4861-A219-631EFF25D187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EDC4DDF-6654-4103-AB6F-FCB339FF2B50}" type="sibTrans" cxnId="{DE3D77DA-E4B2-4861-A219-631EFF25D187}">
      <dgm:prSet/>
      <dgm:spPr/>
      <dgm:t>
        <a:bodyPr/>
        <a:lstStyle/>
        <a:p>
          <a:endParaRPr lang="zh-CN" altLang="en-US" sz="18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1DF1470-1615-4A92-BC80-3AE459AFBD85}">
      <dgm:prSet/>
      <dgm:spPr/>
      <dgm:t>
        <a:bodyPr/>
        <a:lstStyle/>
        <a:p>
          <a:pPr rtl="0"/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4</a:t>
          </a:r>
          <a:r>
            <a:rPr 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状态评估数据模型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B031961-F3BA-49E1-99EA-1788F1CC2482}" type="parTrans" cxnId="{6360CCC3-45B0-4D0F-8389-A7AF981E4483}">
      <dgm:prSet/>
      <dgm:spPr/>
      <dgm:t>
        <a:bodyPr/>
        <a:lstStyle/>
        <a:p>
          <a:endParaRPr lang="zh-CN" altLang="en-US"/>
        </a:p>
      </dgm:t>
    </dgm:pt>
    <dgm:pt modelId="{52366C49-FD43-4D21-8BA3-5599A697BA74}" type="sibTrans" cxnId="{6360CCC3-45B0-4D0F-8389-A7AF981E4483}">
      <dgm:prSet/>
      <dgm:spPr/>
      <dgm:t>
        <a:bodyPr/>
        <a:lstStyle/>
        <a:p>
          <a:endParaRPr lang="zh-CN" altLang="en-US"/>
        </a:p>
      </dgm:t>
    </dgm:pt>
    <dgm:pt modelId="{2F7F5E09-E5A6-4CA2-BB83-E71463953456}" type="pres">
      <dgm:prSet presAssocID="{2D8E737A-22CF-4118-A169-DBC8D5A6ACD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5C7AE3D-8AD8-4BB6-8072-0B93B239A46F}" type="pres">
      <dgm:prSet presAssocID="{2D8E737A-22CF-4118-A169-DBC8D5A6ACD7}" presName="Name1" presStyleCnt="0"/>
      <dgm:spPr/>
    </dgm:pt>
    <dgm:pt modelId="{42C62D15-9755-486B-88C1-14BC2F8BF640}" type="pres">
      <dgm:prSet presAssocID="{2D8E737A-22CF-4118-A169-DBC8D5A6ACD7}" presName="cycle" presStyleCnt="0"/>
      <dgm:spPr/>
    </dgm:pt>
    <dgm:pt modelId="{578C83DA-5D96-4F02-BDAF-0AFB816F56C7}" type="pres">
      <dgm:prSet presAssocID="{2D8E737A-22CF-4118-A169-DBC8D5A6ACD7}" presName="srcNode" presStyleLbl="node1" presStyleIdx="0" presStyleCnt="4"/>
      <dgm:spPr/>
    </dgm:pt>
    <dgm:pt modelId="{CC538E7C-B476-4780-9D64-8ADC1C98CADC}" type="pres">
      <dgm:prSet presAssocID="{2D8E737A-22CF-4118-A169-DBC8D5A6ACD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0B5E9DD-AD34-428F-A15E-1507FB194125}" type="pres">
      <dgm:prSet presAssocID="{2D8E737A-22CF-4118-A169-DBC8D5A6ACD7}" presName="extraNode" presStyleLbl="node1" presStyleIdx="0" presStyleCnt="4"/>
      <dgm:spPr/>
    </dgm:pt>
    <dgm:pt modelId="{4F77930B-3169-4D81-83BC-FE216D019EFC}" type="pres">
      <dgm:prSet presAssocID="{2D8E737A-22CF-4118-A169-DBC8D5A6ACD7}" presName="dstNode" presStyleLbl="node1" presStyleIdx="0" presStyleCnt="4"/>
      <dgm:spPr/>
    </dgm:pt>
    <dgm:pt modelId="{D89AB5EB-1B50-4FE5-BB88-1FFCFC1D8532}" type="pres">
      <dgm:prSet presAssocID="{E0F03381-A4C1-4A44-806D-54E61B91CE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9A51C-D04B-40B9-9A5C-0E0AF49F4AD0}" type="pres">
      <dgm:prSet presAssocID="{E0F03381-A4C1-4A44-806D-54E61B91CEF6}" presName="accent_1" presStyleCnt="0"/>
      <dgm:spPr/>
    </dgm:pt>
    <dgm:pt modelId="{1F78AF16-F300-4724-8D86-B0778F2BFC5F}" type="pres">
      <dgm:prSet presAssocID="{E0F03381-A4C1-4A44-806D-54E61B91CEF6}" presName="accentRepeatNode" presStyleLbl="solidFgAcc1" presStyleIdx="0" presStyleCnt="4"/>
      <dgm:spPr/>
    </dgm:pt>
    <dgm:pt modelId="{261C0C07-28FA-4CC6-BBAC-291D4C9883CD}" type="pres">
      <dgm:prSet presAssocID="{189EC415-6672-49AF-828F-FBFEB98B070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5E415-6F89-457B-AF9E-3EC504937F3E}" type="pres">
      <dgm:prSet presAssocID="{189EC415-6672-49AF-828F-FBFEB98B0709}" presName="accent_2" presStyleCnt="0"/>
      <dgm:spPr/>
    </dgm:pt>
    <dgm:pt modelId="{B670B946-F0AB-46C9-A4FA-BB2892431C06}" type="pres">
      <dgm:prSet presAssocID="{189EC415-6672-49AF-828F-FBFEB98B0709}" presName="accentRepeatNode" presStyleLbl="solidFgAcc1" presStyleIdx="1" presStyleCnt="4"/>
      <dgm:spPr/>
    </dgm:pt>
    <dgm:pt modelId="{1A268D55-C115-491B-833F-EBCEC7BFC324}" type="pres">
      <dgm:prSet presAssocID="{5D6DB63D-7E4D-41C8-9C88-897F19B92E6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5F56-1CE3-4160-96A5-F424C4BAB624}" type="pres">
      <dgm:prSet presAssocID="{5D6DB63D-7E4D-41C8-9C88-897F19B92E67}" presName="accent_3" presStyleCnt="0"/>
      <dgm:spPr/>
    </dgm:pt>
    <dgm:pt modelId="{EAF9168B-DEF4-4DAA-866E-2ABF9F2143C7}" type="pres">
      <dgm:prSet presAssocID="{5D6DB63D-7E4D-41C8-9C88-897F19B92E67}" presName="accentRepeatNode" presStyleLbl="solidFgAcc1" presStyleIdx="2" presStyleCnt="4"/>
      <dgm:spPr/>
    </dgm:pt>
    <dgm:pt modelId="{0AD8D94C-9E93-4602-BDA9-27E3D25BE20E}" type="pres">
      <dgm:prSet presAssocID="{21DF1470-1615-4A92-BC80-3AE459AFBD8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2C226-F3FF-44BE-8C49-360024E83CEF}" type="pres">
      <dgm:prSet presAssocID="{21DF1470-1615-4A92-BC80-3AE459AFBD85}" presName="accent_4" presStyleCnt="0"/>
      <dgm:spPr/>
    </dgm:pt>
    <dgm:pt modelId="{4747EBF9-FD5C-4783-AD0A-D9D3947B8A2D}" type="pres">
      <dgm:prSet presAssocID="{21DF1470-1615-4A92-BC80-3AE459AFBD85}" presName="accentRepeatNode" presStyleLbl="solidFgAcc1" presStyleIdx="3" presStyleCnt="4"/>
      <dgm:spPr/>
    </dgm:pt>
  </dgm:ptLst>
  <dgm:cxnLst>
    <dgm:cxn modelId="{227F77DE-4F68-4610-87EB-934B70E7B886}" type="presOf" srcId="{189EC415-6672-49AF-828F-FBFEB98B0709}" destId="{261C0C07-28FA-4CC6-BBAC-291D4C9883CD}" srcOrd="0" destOrd="0" presId="urn:microsoft.com/office/officeart/2008/layout/VerticalCurvedList"/>
    <dgm:cxn modelId="{9056297C-937B-4627-88CD-6E8B7B5A7C76}" type="presOf" srcId="{21DF1470-1615-4A92-BC80-3AE459AFBD85}" destId="{0AD8D94C-9E93-4602-BDA9-27E3D25BE20E}" srcOrd="0" destOrd="0" presId="urn:microsoft.com/office/officeart/2008/layout/VerticalCurvedList"/>
    <dgm:cxn modelId="{FA5EADDC-68D3-4178-B6B8-E8F03F86D62A}" type="presOf" srcId="{5D6DB63D-7E4D-41C8-9C88-897F19B92E67}" destId="{1A268D55-C115-491B-833F-EBCEC7BFC324}" srcOrd="0" destOrd="0" presId="urn:microsoft.com/office/officeart/2008/layout/VerticalCurvedList"/>
    <dgm:cxn modelId="{0729A97A-5367-4A06-A6B6-6CDFC832EE76}" srcId="{2D8E737A-22CF-4118-A169-DBC8D5A6ACD7}" destId="{189EC415-6672-49AF-828F-FBFEB98B0709}" srcOrd="1" destOrd="0" parTransId="{E9D46F2C-5027-44C7-8DDB-EAEF37EE6F4A}" sibTransId="{B96F0A41-223C-438A-AB4F-DADAE03B6FCA}"/>
    <dgm:cxn modelId="{6360CCC3-45B0-4D0F-8389-A7AF981E4483}" srcId="{2D8E737A-22CF-4118-A169-DBC8D5A6ACD7}" destId="{21DF1470-1615-4A92-BC80-3AE459AFBD85}" srcOrd="3" destOrd="0" parTransId="{DB031961-F3BA-49E1-99EA-1788F1CC2482}" sibTransId="{52366C49-FD43-4D21-8BA3-5599A697BA74}"/>
    <dgm:cxn modelId="{A2E7D9BA-CD9F-4E16-878A-289D6ACD0DBE}" type="presOf" srcId="{015E685A-8656-4B3D-A519-D262069CC431}" destId="{CC538E7C-B476-4780-9D64-8ADC1C98CADC}" srcOrd="0" destOrd="0" presId="urn:microsoft.com/office/officeart/2008/layout/VerticalCurvedList"/>
    <dgm:cxn modelId="{1405C0A9-53B4-4761-9172-AB74057984C4}" srcId="{2D8E737A-22CF-4118-A169-DBC8D5A6ACD7}" destId="{E0F03381-A4C1-4A44-806D-54E61B91CEF6}" srcOrd="0" destOrd="0" parTransId="{E64334D3-823F-4FF8-9536-D9CFBF7DEABD}" sibTransId="{015E685A-8656-4B3D-A519-D262069CC431}"/>
    <dgm:cxn modelId="{87B14E5D-85C3-46CF-A8DC-1DF26DD4931A}" type="presOf" srcId="{2D8E737A-22CF-4118-A169-DBC8D5A6ACD7}" destId="{2F7F5E09-E5A6-4CA2-BB83-E71463953456}" srcOrd="0" destOrd="0" presId="urn:microsoft.com/office/officeart/2008/layout/VerticalCurvedList"/>
    <dgm:cxn modelId="{DE3D77DA-E4B2-4861-A219-631EFF25D187}" srcId="{2D8E737A-22CF-4118-A169-DBC8D5A6ACD7}" destId="{5D6DB63D-7E4D-41C8-9C88-897F19B92E67}" srcOrd="2" destOrd="0" parTransId="{2C8495FE-54D2-4CC3-905E-14479920A325}" sibTransId="{AEDC4DDF-6654-4103-AB6F-FCB339FF2B50}"/>
    <dgm:cxn modelId="{0D0BB31C-9DBE-4005-A26D-C9CDD8BFDF09}" type="presOf" srcId="{E0F03381-A4C1-4A44-806D-54E61B91CEF6}" destId="{D89AB5EB-1B50-4FE5-BB88-1FFCFC1D8532}" srcOrd="0" destOrd="0" presId="urn:microsoft.com/office/officeart/2008/layout/VerticalCurvedList"/>
    <dgm:cxn modelId="{D73EF9AC-4CF4-4F15-B18D-D2873AD7B804}" type="presParOf" srcId="{2F7F5E09-E5A6-4CA2-BB83-E71463953456}" destId="{B5C7AE3D-8AD8-4BB6-8072-0B93B239A46F}" srcOrd="0" destOrd="0" presId="urn:microsoft.com/office/officeart/2008/layout/VerticalCurvedList"/>
    <dgm:cxn modelId="{B6D7C80B-E25D-40F9-A5AD-B11E68159E78}" type="presParOf" srcId="{B5C7AE3D-8AD8-4BB6-8072-0B93B239A46F}" destId="{42C62D15-9755-486B-88C1-14BC2F8BF640}" srcOrd="0" destOrd="0" presId="urn:microsoft.com/office/officeart/2008/layout/VerticalCurvedList"/>
    <dgm:cxn modelId="{636844DF-A84B-498B-AEEC-FDBEA211E32F}" type="presParOf" srcId="{42C62D15-9755-486B-88C1-14BC2F8BF640}" destId="{578C83DA-5D96-4F02-BDAF-0AFB816F56C7}" srcOrd="0" destOrd="0" presId="urn:microsoft.com/office/officeart/2008/layout/VerticalCurvedList"/>
    <dgm:cxn modelId="{ED0940A3-BA52-40A3-B096-74B08C2EE31D}" type="presParOf" srcId="{42C62D15-9755-486B-88C1-14BC2F8BF640}" destId="{CC538E7C-B476-4780-9D64-8ADC1C98CADC}" srcOrd="1" destOrd="0" presId="urn:microsoft.com/office/officeart/2008/layout/VerticalCurvedList"/>
    <dgm:cxn modelId="{3963BFFB-FF57-4376-9C5C-E89E9D38F5A7}" type="presParOf" srcId="{42C62D15-9755-486B-88C1-14BC2F8BF640}" destId="{F0B5E9DD-AD34-428F-A15E-1507FB194125}" srcOrd="2" destOrd="0" presId="urn:microsoft.com/office/officeart/2008/layout/VerticalCurvedList"/>
    <dgm:cxn modelId="{1C2FDD82-F1B3-43D7-93F2-BF241AEA8024}" type="presParOf" srcId="{42C62D15-9755-486B-88C1-14BC2F8BF640}" destId="{4F77930B-3169-4D81-83BC-FE216D019EFC}" srcOrd="3" destOrd="0" presId="urn:microsoft.com/office/officeart/2008/layout/VerticalCurvedList"/>
    <dgm:cxn modelId="{79F5CC73-8A84-44C4-A360-981C0281F433}" type="presParOf" srcId="{B5C7AE3D-8AD8-4BB6-8072-0B93B239A46F}" destId="{D89AB5EB-1B50-4FE5-BB88-1FFCFC1D8532}" srcOrd="1" destOrd="0" presId="urn:microsoft.com/office/officeart/2008/layout/VerticalCurvedList"/>
    <dgm:cxn modelId="{3726C9AD-7F80-4684-BCBE-23516BC676B0}" type="presParOf" srcId="{B5C7AE3D-8AD8-4BB6-8072-0B93B239A46F}" destId="{F849A51C-D04B-40B9-9A5C-0E0AF49F4AD0}" srcOrd="2" destOrd="0" presId="urn:microsoft.com/office/officeart/2008/layout/VerticalCurvedList"/>
    <dgm:cxn modelId="{3303BEE2-CC8A-4185-85CA-20CAFCDEBE9E}" type="presParOf" srcId="{F849A51C-D04B-40B9-9A5C-0E0AF49F4AD0}" destId="{1F78AF16-F300-4724-8D86-B0778F2BFC5F}" srcOrd="0" destOrd="0" presId="urn:microsoft.com/office/officeart/2008/layout/VerticalCurvedList"/>
    <dgm:cxn modelId="{411E9D27-084D-4B08-BB36-A8E95946AE5A}" type="presParOf" srcId="{B5C7AE3D-8AD8-4BB6-8072-0B93B239A46F}" destId="{261C0C07-28FA-4CC6-BBAC-291D4C9883CD}" srcOrd="3" destOrd="0" presId="urn:microsoft.com/office/officeart/2008/layout/VerticalCurvedList"/>
    <dgm:cxn modelId="{CD6B3942-90A6-4458-9632-B0A6923E4EDE}" type="presParOf" srcId="{B5C7AE3D-8AD8-4BB6-8072-0B93B239A46F}" destId="{F045E415-6F89-457B-AF9E-3EC504937F3E}" srcOrd="4" destOrd="0" presId="urn:microsoft.com/office/officeart/2008/layout/VerticalCurvedList"/>
    <dgm:cxn modelId="{9B811142-8CFE-4924-9AB5-C9EB5B9399C5}" type="presParOf" srcId="{F045E415-6F89-457B-AF9E-3EC504937F3E}" destId="{B670B946-F0AB-46C9-A4FA-BB2892431C06}" srcOrd="0" destOrd="0" presId="urn:microsoft.com/office/officeart/2008/layout/VerticalCurvedList"/>
    <dgm:cxn modelId="{BF006F70-BF98-49A3-896B-EEBF9085C7B4}" type="presParOf" srcId="{B5C7AE3D-8AD8-4BB6-8072-0B93B239A46F}" destId="{1A268D55-C115-491B-833F-EBCEC7BFC324}" srcOrd="5" destOrd="0" presId="urn:microsoft.com/office/officeart/2008/layout/VerticalCurvedList"/>
    <dgm:cxn modelId="{7275ABA2-94FA-47A3-B6E0-21D9996C6582}" type="presParOf" srcId="{B5C7AE3D-8AD8-4BB6-8072-0B93B239A46F}" destId="{16295F56-1CE3-4160-96A5-F424C4BAB624}" srcOrd="6" destOrd="0" presId="urn:microsoft.com/office/officeart/2008/layout/VerticalCurvedList"/>
    <dgm:cxn modelId="{2ACA0356-A7BE-418A-852F-867D2996FFB2}" type="presParOf" srcId="{16295F56-1CE3-4160-96A5-F424C4BAB624}" destId="{EAF9168B-DEF4-4DAA-866E-2ABF9F2143C7}" srcOrd="0" destOrd="0" presId="urn:microsoft.com/office/officeart/2008/layout/VerticalCurvedList"/>
    <dgm:cxn modelId="{E6DBEC01-745B-4A45-A5B1-93C9274829A4}" type="presParOf" srcId="{B5C7AE3D-8AD8-4BB6-8072-0B93B239A46F}" destId="{0AD8D94C-9E93-4602-BDA9-27E3D25BE20E}" srcOrd="7" destOrd="0" presId="urn:microsoft.com/office/officeart/2008/layout/VerticalCurvedList"/>
    <dgm:cxn modelId="{555C9F91-B0E3-40DA-AC55-61C57637B0F1}" type="presParOf" srcId="{B5C7AE3D-8AD8-4BB6-8072-0B93B239A46F}" destId="{FA22C226-F3FF-44BE-8C49-360024E83CEF}" srcOrd="8" destOrd="0" presId="urn:microsoft.com/office/officeart/2008/layout/VerticalCurvedList"/>
    <dgm:cxn modelId="{609A2890-1994-4AF7-8636-7A63FECF3666}" type="presParOf" srcId="{FA22C226-F3FF-44BE-8C49-360024E83CEF}" destId="{4747EBF9-FD5C-4783-AD0A-D9D3947B8A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38E7C-B476-4780-9D64-8ADC1C98CADC}">
      <dsp:nvSpPr>
        <dsp:cNvPr id="0" name=""/>
        <dsp:cNvSpPr/>
      </dsp:nvSpPr>
      <dsp:spPr>
        <a:xfrm>
          <a:off x="-2929267" y="-451273"/>
          <a:ext cx="3494835" cy="3494835"/>
        </a:xfrm>
        <a:prstGeom prst="blockArc">
          <a:avLst>
            <a:gd name="adj1" fmla="val 18900000"/>
            <a:gd name="adj2" fmla="val 2700000"/>
            <a:gd name="adj3" fmla="val 61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AB5EB-1B50-4FE5-BB88-1FFCFC1D8532}">
      <dsp:nvSpPr>
        <dsp:cNvPr id="0" name=""/>
        <dsp:cNvSpPr/>
      </dsp:nvSpPr>
      <dsp:spPr>
        <a:xfrm>
          <a:off x="296759" y="199295"/>
          <a:ext cx="4279809" cy="39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46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1</a:t>
          </a:r>
          <a:r>
            <a:rPr lang="zh-CN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驱动框架</a:t>
          </a:r>
          <a:endParaRPr lang="zh-CN" sz="18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96759" y="199295"/>
        <a:ext cx="4279809" cy="398797"/>
      </dsp:txXfrm>
    </dsp:sp>
    <dsp:sp modelId="{1F78AF16-F300-4724-8D86-B0778F2BFC5F}">
      <dsp:nvSpPr>
        <dsp:cNvPr id="0" name=""/>
        <dsp:cNvSpPr/>
      </dsp:nvSpPr>
      <dsp:spPr>
        <a:xfrm>
          <a:off x="47511" y="149445"/>
          <a:ext cx="498496" cy="4984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C0C07-28FA-4CC6-BBAC-291D4C9883CD}">
      <dsp:nvSpPr>
        <dsp:cNvPr id="0" name=""/>
        <dsp:cNvSpPr/>
      </dsp:nvSpPr>
      <dsp:spPr>
        <a:xfrm>
          <a:off x="525399" y="797595"/>
          <a:ext cx="4051170" cy="39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46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2</a:t>
          </a:r>
          <a:r>
            <a:rPr lang="zh-CN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驱动</a:t>
          </a:r>
          <a:r>
            <a:rPr lang="en-US" altLang="zh-CN" sz="1800" kern="1200" dirty="0" err="1" smtClean="0">
              <a:latin typeface="华文楷体" panose="02010600040101010101" pitchFamily="2" charset="-122"/>
              <a:ea typeface="华文楷体" panose="02010600040101010101" pitchFamily="2" charset="-122"/>
            </a:rPr>
            <a:t>Api</a:t>
          </a:r>
          <a:r>
            <a:rPr lang="zh-CN" alt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定义</a:t>
          </a:r>
          <a:endParaRPr lang="zh-CN" sz="18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25399" y="797595"/>
        <a:ext cx="4051170" cy="398797"/>
      </dsp:txXfrm>
    </dsp:sp>
    <dsp:sp modelId="{B670B946-F0AB-46C9-A4FA-BB2892431C06}">
      <dsp:nvSpPr>
        <dsp:cNvPr id="0" name=""/>
        <dsp:cNvSpPr/>
      </dsp:nvSpPr>
      <dsp:spPr>
        <a:xfrm>
          <a:off x="276150" y="747745"/>
          <a:ext cx="498496" cy="4984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8D55-C115-491B-833F-EBCEC7BFC324}">
      <dsp:nvSpPr>
        <dsp:cNvPr id="0" name=""/>
        <dsp:cNvSpPr/>
      </dsp:nvSpPr>
      <dsp:spPr>
        <a:xfrm>
          <a:off x="525399" y="1395895"/>
          <a:ext cx="4051170" cy="39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46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3</a:t>
          </a:r>
          <a:r>
            <a:rPr lang="zh-CN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8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分层模型框架</a:t>
          </a:r>
          <a:endParaRPr lang="zh-CN" sz="18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25399" y="1395895"/>
        <a:ext cx="4051170" cy="398797"/>
      </dsp:txXfrm>
    </dsp:sp>
    <dsp:sp modelId="{EAF9168B-DEF4-4DAA-866E-2ABF9F2143C7}">
      <dsp:nvSpPr>
        <dsp:cNvPr id="0" name=""/>
        <dsp:cNvSpPr/>
      </dsp:nvSpPr>
      <dsp:spPr>
        <a:xfrm>
          <a:off x="276150" y="1346045"/>
          <a:ext cx="498496" cy="4984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8D94C-9E93-4602-BDA9-27E3D25BE20E}">
      <dsp:nvSpPr>
        <dsp:cNvPr id="0" name=""/>
        <dsp:cNvSpPr/>
      </dsp:nvSpPr>
      <dsp:spPr>
        <a:xfrm>
          <a:off x="296759" y="1994195"/>
          <a:ext cx="4279809" cy="39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46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4</a:t>
          </a:r>
          <a:r>
            <a:rPr lang="zh-CN" sz="17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、</a:t>
          </a:r>
          <a:r>
            <a:rPr lang="en-US" altLang="zh-CN" sz="17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RF</a:t>
          </a:r>
          <a:r>
            <a:rPr lang="zh-CN" altLang="en-US" sz="17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状态评估数据模型</a:t>
          </a:r>
          <a:endParaRPr lang="zh-CN" sz="17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96759" y="1994195"/>
        <a:ext cx="4279809" cy="398797"/>
      </dsp:txXfrm>
    </dsp:sp>
    <dsp:sp modelId="{4747EBF9-FD5C-4783-AD0A-D9D3947B8A2D}">
      <dsp:nvSpPr>
        <dsp:cNvPr id="0" name=""/>
        <dsp:cNvSpPr/>
      </dsp:nvSpPr>
      <dsp:spPr>
        <a:xfrm>
          <a:off x="47511" y="1944345"/>
          <a:ext cx="498496" cy="4984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731580-0FF5-4B7C-9F3A-B0BDF665FE45}" type="datetimeFigureOut">
              <a:rPr lang="zh-CN" altLang="en-US"/>
              <a:pPr>
                <a:defRPr/>
              </a:pPr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1E9B93-4517-4A9A-A64B-ABCBCE2A0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29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5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struct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*buff;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U32 </a:t>
            </a:r>
            <a:r>
              <a:rPr lang="en-US" altLang="zh-CN" sz="1200" dirty="0" err="1" smtClean="0"/>
              <a:t>bsize</a:t>
            </a:r>
            <a:r>
              <a:rPr lang="en-US" altLang="zh-CN" sz="1200" dirty="0" smtClean="0"/>
              <a:t>;        /</a:t>
            </a:r>
            <a:r>
              <a:rPr lang="zh-CN" altLang="en-US" sz="1200" dirty="0" smtClean="0"/>
              <a:t>* 缓存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size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U32 </a:t>
            </a:r>
            <a:r>
              <a:rPr lang="en-US" altLang="zh-CN" sz="1200" dirty="0" err="1" smtClean="0"/>
              <a:t>rsize</a:t>
            </a:r>
            <a:r>
              <a:rPr lang="en-US" altLang="zh-CN" sz="1200" dirty="0" smtClean="0"/>
              <a:t>;        /* </a:t>
            </a:r>
            <a:r>
              <a:rPr lang="zh-CN" altLang="en-US" sz="1200" dirty="0" smtClean="0"/>
              <a:t>实际读取到的数据帧长度 </a:t>
            </a:r>
            <a:r>
              <a:rPr lang="en-US" altLang="zh-CN" sz="1200" dirty="0" smtClean="0"/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 </a:t>
            </a:r>
            <a:r>
              <a:rPr lang="en-US" altLang="zh-CN" sz="1200" dirty="0" err="1" smtClean="0"/>
              <a:t>pflag</a:t>
            </a:r>
            <a:r>
              <a:rPr lang="en-US" altLang="zh-CN" sz="1200" dirty="0" smtClean="0"/>
              <a:t>;        /* </a:t>
            </a:r>
            <a:r>
              <a:rPr lang="zh-CN" altLang="en-US" sz="1200" dirty="0" smtClean="0"/>
              <a:t>单播 还是 广播 包</a:t>
            </a:r>
            <a:r>
              <a:rPr lang="en-US" altLang="zh-CN" sz="1200" dirty="0" smtClean="0"/>
              <a:t>*/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 </a:t>
            </a:r>
            <a:r>
              <a:rPr lang="en-US" altLang="zh-CN" sz="1200" dirty="0" err="1" smtClean="0"/>
              <a:t>rssi</a:t>
            </a:r>
            <a:r>
              <a:rPr lang="en-US" altLang="zh-CN" sz="1200" dirty="0" smtClean="0"/>
              <a:t>;         /*</a:t>
            </a:r>
            <a:r>
              <a:rPr lang="zh-CN" altLang="en-US" sz="1200" dirty="0" smtClean="0"/>
              <a:t>该数据包的信号强度</a:t>
            </a:r>
            <a:r>
              <a:rPr lang="en-US" altLang="zh-CN" sz="1200" dirty="0" smtClean="0"/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HikRfReadBuffer_t</a:t>
            </a:r>
            <a:r>
              <a:rPr lang="en-US" altLang="zh-CN" sz="1200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DA6FF2-06B6-4EE7-90CF-2E3D10CC9DC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200" dirty="0" smtClean="0"/>
              <a:t>本框架同样适用于其他驱动模块程序的编写，为驱动程序的通用框架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200" dirty="0" smtClean="0"/>
              <a:t>模块业务层范围和边界是否清晰定义的判定标准是：模块上下层 之间的 接口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界面 定义是否明晰；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200" dirty="0" smtClean="0"/>
              <a:t>本框架同样适用于其他驱动模块程序的编写，为驱动程</a:t>
            </a:r>
            <a:r>
              <a:rPr lang="en-US" altLang="zh-CN" sz="1200" dirty="0" smtClean="0"/>
              <a:t>		</a:t>
            </a:r>
            <a:r>
              <a:rPr lang="zh-CN" altLang="en-US" sz="1200" dirty="0" smtClean="0"/>
              <a:t>序的通用框架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RF_SIGNAL_LV1=1,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RF_SIGNAL_LV2,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RF_SIGNAL_LV3,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RF_SIGNAL_LV4,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RF_SIGNAL_LV5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HikRfStrength_e</a:t>
            </a:r>
            <a:r>
              <a:rPr lang="en-US" altLang="zh-CN" sz="1200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U8 </a:t>
            </a:r>
            <a:r>
              <a:rPr lang="en-US" altLang="zh-CN" sz="1200" dirty="0" err="1" smtClean="0"/>
              <a:t>HikRfFrChannel</a:t>
            </a:r>
            <a:r>
              <a:rPr lang="en-US" altLang="zh-CN" sz="1200" dirty="0" smtClean="0"/>
              <a:t>[HIK_RF_MAX_CHANNEL][3]={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{0xE2, 0x80, 0x64}, 					/*chann-1  906Mhz*/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{0xe3, 0x00, 0x64},					/*chann-2  908Mhz*/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{0xe3, 0x80, 0x64}, 					/*chann-3  910Mhz*/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{0xe4, 0x00, 0x64}, 					/*chann-4  912Mhz*/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{0xe4, 0x80, 0x64},					/*chann-5  914Mhz*/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{0xe5, 0x00, 0x64},					/*chann-6  916Mhz*/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{0xe5, 0x80, 0x64},					/*chann-7  918Mhz*/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{0xe6, 0x00, 0x64},					/*chann-8  920Mhz*/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{0xe6, 0x80, 0x64},					/*chann-9  922Mhz*/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{0xe7, 0x00, 0x64}};					/*chann-10 924Mhz*/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altLang="zh-CN" sz="1200" dirty="0" smtClean="0"/>
              <a:t>typedef struct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altLang="zh-CN" sz="1200" dirty="0" smtClean="0"/>
              <a:t>    HikRfBaudRate_e brate;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altLang="zh-CN" sz="1200" dirty="0" smtClean="0"/>
              <a:t>}HikRfBaudRate_t;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BITRATE_1200BPS=0,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BITRATE_2400BPS,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BITRATE_4800BPS,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BITRATE_9600BPS,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BITRATE_19200BPS,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BITRATE_38400BPS,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BITRATE_76800BPS,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BITRATE_57600BPS,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BITRATE_12500BPS,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BITRATE_25000BPS,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BITRATE_50000BPS,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BITRATE_100000BPS,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BITRATE_32768BPS,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BITRATE_NUM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HikRfBaudRate_e</a:t>
            </a:r>
            <a:r>
              <a:rPr lang="en-US" altLang="zh-CN" sz="1200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RF_DEMU_FSK=0,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RF_DEMU_OOK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HikRfModulation_e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FSK_NO_SHAPING=0,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FSKGS10_OOKBR=1,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FSKGS05_OOK2BR,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FSKGS03_RESERVE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ModulationShaping_e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CODEC_NONE=0,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CODEC_MANCHESTER,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CODEC_WHITENING,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CODEC_RESERVE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HikRfDataCodec_e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NO_ADDRESS_FILTER=0,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NODE_ADDRESS_FILTER,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NODE_BROADCAST_ADDRESS_FILTER,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ADDRESS_FILTER_RESERVE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HikRfAddrFilterMode_e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struct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HikRfModulation_e</a:t>
            </a:r>
            <a:r>
              <a:rPr lang="en-US" altLang="zh-CN" sz="1200" dirty="0" smtClean="0"/>
              <a:t> 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ModulationShaping_e</a:t>
            </a:r>
            <a:r>
              <a:rPr lang="en-US" altLang="zh-CN" sz="1200" dirty="0" smtClean="0"/>
              <a:t>	shaping;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HikRfModulation_t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PACKET_FIXED_LEN=0,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PACKET_VARIABLE_LEN,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PacketFormate_e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err="1" smtClean="0"/>
              <a:t>typedef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			//</a:t>
            </a:r>
            <a:r>
              <a:rPr lang="en-US" altLang="zh-CN" sz="1200" dirty="0" err="1" smtClean="0"/>
              <a:t>rf</a:t>
            </a:r>
            <a:r>
              <a:rPr lang="en-US" altLang="zh-CN" sz="1200" dirty="0" smtClean="0"/>
              <a:t> packet </a:t>
            </a:r>
            <a:r>
              <a:rPr lang="en-US" altLang="zh-CN" sz="1200" dirty="0" err="1" smtClean="0"/>
              <a:t>config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{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PacketFormate_e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packet_formate</a:t>
            </a:r>
            <a:r>
              <a:rPr lang="en-US" altLang="zh-CN" sz="1200" dirty="0" smtClean="0"/>
              <a:t>;		//packet </a:t>
            </a:r>
            <a:r>
              <a:rPr lang="en-US" altLang="zh-CN" sz="1200" dirty="0" err="1" smtClean="0"/>
              <a:t>formate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HikRfModulation_t</a:t>
            </a:r>
            <a:r>
              <a:rPr lang="en-US" altLang="zh-CN" sz="1200" dirty="0" smtClean="0"/>
              <a:t> module;		//modulation mode;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HikRfDataCodec_e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data_codec</a:t>
            </a:r>
            <a:r>
              <a:rPr lang="en-US" altLang="zh-CN" sz="1200" dirty="0" smtClean="0"/>
              <a:t>;		//data codec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HikRfAddrFilterMode_e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addr_filter</a:t>
            </a:r>
            <a:r>
              <a:rPr lang="en-US" altLang="zh-CN" sz="1200" dirty="0" smtClean="0"/>
              <a:t>;	//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filter on/off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</a:t>
            </a:r>
            <a:r>
              <a:rPr lang="en-US" altLang="zh-CN" sz="1200" dirty="0" err="1" smtClean="0"/>
              <a:t>crc_filter</a:t>
            </a:r>
            <a:r>
              <a:rPr lang="en-US" altLang="zh-CN" sz="1200" dirty="0" smtClean="0"/>
              <a:t>;			//bit7:on/off,  </a:t>
            </a:r>
            <a:r>
              <a:rPr lang="en-US" altLang="zh-CN" sz="1200" dirty="0" err="1" smtClean="0"/>
              <a:t>def:atuo</a:t>
            </a:r>
            <a:r>
              <a:rPr lang="en-US" altLang="zh-CN" sz="1200" dirty="0" smtClean="0"/>
              <a:t> clear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</a:t>
            </a:r>
            <a:r>
              <a:rPr lang="en-US" altLang="zh-CN" sz="1200" dirty="0" err="1" smtClean="0"/>
              <a:t>payload_len</a:t>
            </a:r>
            <a:r>
              <a:rPr lang="en-US" altLang="zh-CN" sz="1200" dirty="0" smtClean="0"/>
              <a:t>;			//SIZE/MAX_SIZE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U8 reserved[2];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//U8 </a:t>
            </a:r>
            <a:r>
              <a:rPr lang="en-US" altLang="zh-CN" sz="1200" dirty="0" err="1" smtClean="0"/>
              <a:t>Broadaddr</a:t>
            </a:r>
            <a:r>
              <a:rPr lang="en-US" altLang="zh-CN" sz="1200" dirty="0" smtClean="0"/>
              <a:t>;			//broadcast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//U8 </a:t>
            </a:r>
            <a:r>
              <a:rPr lang="en-US" altLang="zh-CN" sz="1200" dirty="0" err="1" smtClean="0"/>
              <a:t>Nodeaddr</a:t>
            </a:r>
            <a:r>
              <a:rPr lang="en-US" altLang="zh-CN" sz="1200" dirty="0" smtClean="0"/>
              <a:t>;			//node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    //U8 </a:t>
            </a:r>
            <a:r>
              <a:rPr lang="en-US" altLang="zh-CN" sz="1200" dirty="0" err="1" smtClean="0"/>
              <a:t>packet_max_num</a:t>
            </a:r>
            <a:r>
              <a:rPr lang="en-US" altLang="zh-CN" sz="1200" dirty="0" smtClean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HikRfPacket_t</a:t>
            </a:r>
            <a:r>
              <a:rPr lang="en-US" altLang="zh-CN" sz="1200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E9B93-4517-4A9A-A64B-ABCBCE2A09D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16585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fld id="{3EF2CD54-D026-445E-B2BA-BC2CCEF773AA}" type="datetime6">
              <a:rPr lang="zh-CN" altLang="en-US" sz="1400">
                <a:solidFill>
                  <a:schemeClr val="bg2"/>
                </a:solidFill>
                <a:latin typeface="Verdana" pitchFamily="34" charset="0"/>
                <a:ea typeface="+mn-ea"/>
              </a:rPr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t>2017年2月</a:t>
            </a:fld>
            <a:endParaRPr lang="en-US" altLang="zh-CN" sz="1400" dirty="0">
              <a:solidFill>
                <a:schemeClr val="bg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48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888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7424A-71EC-4ABD-83BC-E80A1BBE0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794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9C2E9-72CB-4678-93F5-7ECE540AA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312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48C70-BB05-478D-AA8C-E100C51A2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4ADA-992D-4F77-93A0-F4561251E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950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2AB1-F0CE-48F0-9F33-AE8326A62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647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686C9-7615-4136-A901-7CAF4445C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465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1B6A-2701-48FA-AC34-5BEA45E503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419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44F25-FB09-4892-BAF7-7E49E5B20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999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60FEA-B102-482E-9398-145F10A02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015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0E14F-E1EB-4E60-A2B3-152B230AB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050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C7A41-17C8-42A8-8B79-456212D38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655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6C071A34-CB0B-4E92-9FB5-B246AFA41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微软雅黑" pitchFamily="34" charset="-122"/>
          <a:cs typeface="微软雅黑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微软雅黑" pitchFamily="34" charset="-122"/>
          <a:cs typeface="微软雅黑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微软雅黑" pitchFamily="34" charset="-122"/>
          <a:cs typeface="微软雅黑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微软雅黑" pitchFamily="34" charset="-122"/>
          <a:cs typeface="微软雅黑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32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8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  <a:cs typeface="微软雅黑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4437063"/>
            <a:ext cx="7704211" cy="792162"/>
          </a:xfrm>
        </p:spPr>
        <p:txBody>
          <a:bodyPr/>
          <a:lstStyle/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RF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驱动模块设计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313" y="5373688"/>
            <a:ext cx="6192837" cy="647700"/>
          </a:xfrm>
        </p:spPr>
        <p:txBody>
          <a:bodyPr/>
          <a:lstStyle/>
          <a:p>
            <a:pPr algn="r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互联网业务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邵峰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 RF</a:t>
            </a:r>
            <a:r>
              <a:rPr lang="zh-CN" altLang="en-US" dirty="0" smtClean="0"/>
              <a:t>模块网络管理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前导码设置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			 </a:t>
            </a:r>
            <a:r>
              <a:rPr lang="en-US" altLang="zh-CN" sz="1100" dirty="0"/>
              <a:t>@preamble,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前导码参数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/>
              <a:t>HikRfPreambleSet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HikRfPreamble_t</a:t>
            </a:r>
            <a:r>
              <a:rPr lang="en-US" altLang="zh-CN" sz="1100" dirty="0"/>
              <a:t> *preamble )</a:t>
            </a:r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前导码设置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@preamble,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前导码参数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/>
              <a:t>HikRfPreambleReq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HikRfPreamble_t</a:t>
            </a:r>
            <a:r>
              <a:rPr lang="en-US" altLang="zh-CN" sz="1100" dirty="0"/>
              <a:t> *preamble )</a:t>
            </a:r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网络设置</a:t>
            </a:r>
            <a:r>
              <a:rPr lang="en-US" altLang="zh-CN" sz="1100" dirty="0"/>
              <a:t>/</a:t>
            </a:r>
            <a:r>
              <a:rPr lang="zh-CN" altLang="en-US" sz="1100" dirty="0"/>
              <a:t>同步字设置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      @</a:t>
            </a:r>
            <a:r>
              <a:rPr lang="en-US" altLang="zh-CN" sz="1100" dirty="0"/>
              <a:t>network,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网络</a:t>
            </a:r>
            <a:r>
              <a:rPr lang="en-US" altLang="zh-CN" sz="1100" dirty="0"/>
              <a:t>/</a:t>
            </a:r>
            <a:r>
              <a:rPr lang="zh-CN" altLang="en-US" sz="1100" dirty="0"/>
              <a:t>同步字 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 smtClean="0"/>
              <a:t>HikRfNetworkIdSet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HikRfNetwork_t</a:t>
            </a:r>
            <a:r>
              <a:rPr lang="en-US" altLang="zh-CN" sz="1100" dirty="0"/>
              <a:t> *network )</a:t>
            </a:r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网络设置</a:t>
            </a:r>
            <a:r>
              <a:rPr lang="en-US" altLang="zh-CN" sz="1100" dirty="0"/>
              <a:t>/</a:t>
            </a:r>
            <a:r>
              <a:rPr lang="zh-CN" altLang="en-US" sz="1100" dirty="0"/>
              <a:t>同步字查询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@network,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网络</a:t>
            </a:r>
            <a:r>
              <a:rPr lang="en-US" altLang="zh-CN" sz="1100" dirty="0"/>
              <a:t>/</a:t>
            </a:r>
            <a:r>
              <a:rPr lang="zh-CN" altLang="en-US" sz="1100" dirty="0"/>
              <a:t>同步字 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 smtClean="0"/>
              <a:t>HikRfNetworkIdReq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HikRfNetwork_t</a:t>
            </a:r>
            <a:r>
              <a:rPr lang="en-US" altLang="zh-CN" sz="1100" dirty="0"/>
              <a:t> *network </a:t>
            </a:r>
            <a:r>
              <a:rPr lang="en-US" altLang="zh-CN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04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网络地址设置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			 </a:t>
            </a:r>
            <a:r>
              <a:rPr lang="en-US" altLang="zh-CN" sz="1100" dirty="0"/>
              <a:t>@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网络地址 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/>
              <a:t>HikRfNetworkAddrSet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HikRfNetworkAddr_t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 )</a:t>
            </a:r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网络地址查询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网络地址 参数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/>
              <a:t>HikRfNetworkAddrReq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HikRfNetworkAddr_t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 )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网络地址设置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zh-CN" altLang="en-US" sz="1100" dirty="0" smtClean="0"/>
              <a:t>                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baddr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 smtClean="0"/>
              <a:t>网络</a:t>
            </a:r>
            <a:r>
              <a:rPr lang="zh-CN" altLang="en-US" sz="1100" dirty="0"/>
              <a:t>广播</a:t>
            </a:r>
            <a:r>
              <a:rPr lang="zh-CN" altLang="en-US" sz="1100" dirty="0" smtClean="0"/>
              <a:t>地址 </a:t>
            </a:r>
            <a:r>
              <a:rPr lang="zh-CN" altLang="en-US" sz="1100" dirty="0"/>
              <a:t>参数 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 smtClean="0"/>
              <a:t>HikRfNetworkBroadAddrSet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HikRfNetworkAddr_t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*</a:t>
            </a:r>
            <a:r>
              <a:rPr lang="en-US" altLang="zh-CN" sz="1100" dirty="0" err="1" smtClean="0"/>
              <a:t>baddr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网络地址查询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baddr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 smtClean="0"/>
              <a:t>网络广播地址 </a:t>
            </a:r>
            <a:r>
              <a:rPr lang="zh-CN" altLang="en-US" sz="1100" dirty="0"/>
              <a:t>参数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 smtClean="0"/>
              <a:t>HikRfNetworkBroadAddrReq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HikRfNetworkAddr_t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*</a:t>
            </a:r>
            <a:r>
              <a:rPr lang="en-US" altLang="zh-CN" sz="1100" dirty="0" err="1" smtClean="0"/>
              <a:t>baddr</a:t>
            </a:r>
            <a:r>
              <a:rPr lang="en-US" altLang="zh-CN" sz="1100" dirty="0" smtClean="0"/>
              <a:t> )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95672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56895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  RF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data transmit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RF</a:t>
            </a:r>
            <a:r>
              <a:rPr lang="zh-CN" altLang="en-US" sz="1100" dirty="0"/>
              <a:t>接收数据检测，阻塞方式工作</a:t>
            </a:r>
            <a:r>
              <a:rPr lang="en-US" altLang="zh-CN" sz="1100" dirty="0"/>
              <a:t>(</a:t>
            </a:r>
            <a:r>
              <a:rPr lang="zh-CN" altLang="en-US" sz="1100" dirty="0"/>
              <a:t>如有数据则返回，否则阻塞直到收到帧数据</a:t>
            </a:r>
            <a:r>
              <a:rPr lang="en-US" altLang="zh-CN" sz="1100" dirty="0"/>
              <a:t>)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  <a:endParaRPr lang="en-US" altLang="zh-CN" sz="1100" dirty="0"/>
          </a:p>
          <a:p>
            <a:r>
              <a:rPr lang="zh-CN" altLang="en-US" sz="1100" dirty="0"/>
              <a:t>**                  </a:t>
            </a:r>
            <a:r>
              <a:rPr lang="en-US" altLang="zh-CN" sz="1100" dirty="0"/>
              <a:t>timeout=0:poll</a:t>
            </a:r>
            <a:r>
              <a:rPr lang="zh-CN" altLang="en-US" sz="1100" dirty="0"/>
              <a:t>查询方式，即刻返回；</a:t>
            </a:r>
            <a:endParaRPr lang="en-US" altLang="zh-CN" sz="1100" dirty="0"/>
          </a:p>
          <a:p>
            <a:r>
              <a:rPr lang="en-US" altLang="zh-CN" sz="1100" dirty="0"/>
              <a:t>**                  timeout=x:</a:t>
            </a:r>
            <a:r>
              <a:rPr lang="zh-CN" altLang="en-US" sz="1100" dirty="0"/>
              <a:t>限时查询方式，等待</a:t>
            </a:r>
            <a:r>
              <a:rPr lang="en-US" altLang="zh-CN" sz="1100" dirty="0"/>
              <a:t>x</a:t>
            </a:r>
            <a:r>
              <a:rPr lang="zh-CN" altLang="en-US" sz="1100" dirty="0"/>
              <a:t>毫秒时间，超时则返回；</a:t>
            </a:r>
            <a:endParaRPr lang="en-US" altLang="zh-CN" sz="1100" dirty="0"/>
          </a:p>
          <a:p>
            <a:r>
              <a:rPr lang="en-US" altLang="zh-CN" sz="1100" dirty="0"/>
              <a:t>**                  timeout=-1:</a:t>
            </a:r>
            <a:r>
              <a:rPr lang="zh-CN" altLang="en-US" sz="1100" dirty="0"/>
              <a:t>阻塞查询方式，直到收到数据帧则函数；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HikRfWaitData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</a:t>
            </a:r>
            <a:r>
              <a:rPr lang="zh-CN" altLang="en-US" sz="1100" dirty="0"/>
              <a:t>， </a:t>
            </a:r>
            <a:r>
              <a:rPr lang="en-US" altLang="zh-CN" sz="1100" dirty="0"/>
              <a:t>S32 </a:t>
            </a:r>
            <a:r>
              <a:rPr lang="en-US" altLang="zh-CN" sz="1100" dirty="0" err="1"/>
              <a:t>timout</a:t>
            </a:r>
            <a:r>
              <a:rPr lang="en-US" altLang="zh-CN" sz="1100" dirty="0"/>
              <a:t> 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/* *****************************************************************************************************</a:t>
            </a:r>
          </a:p>
          <a:p>
            <a:r>
              <a:rPr lang="en-US" altLang="zh-CN" sz="1100" dirty="0" smtClean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 smtClean="0"/>
              <a:t>读取</a:t>
            </a:r>
            <a:r>
              <a:rPr lang="en-US" altLang="zh-CN" sz="1100" dirty="0" smtClean="0"/>
              <a:t>RF</a:t>
            </a:r>
            <a:r>
              <a:rPr lang="zh-CN" altLang="en-US" sz="1100" dirty="0"/>
              <a:t>模块</a:t>
            </a:r>
            <a:r>
              <a:rPr lang="zh-CN" altLang="en-US" sz="1100" dirty="0" smtClean="0"/>
              <a:t>接收数据帧</a:t>
            </a:r>
            <a:r>
              <a:rPr lang="en-US" altLang="zh-CN" sz="1100" dirty="0" smtClean="0"/>
              <a:t>(</a:t>
            </a:r>
            <a:r>
              <a:rPr lang="zh-CN" altLang="en-US" sz="1100" dirty="0"/>
              <a:t>单帧</a:t>
            </a:r>
            <a:r>
              <a:rPr lang="en-US" altLang="zh-CN" sz="1100" dirty="0"/>
              <a:t>) </a:t>
            </a:r>
            <a:r>
              <a:rPr lang="zh-CN" altLang="en-US" sz="1100" dirty="0" smtClean="0"/>
              <a:t>；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</a:t>
            </a:r>
            <a:r>
              <a:rPr lang="en-US" altLang="zh-CN" sz="1100" dirty="0" smtClean="0"/>
              <a:t>handle, </a:t>
            </a:r>
            <a:r>
              <a:rPr lang="en-US" altLang="zh-CN" sz="1100" dirty="0" err="1" smtClean="0"/>
              <a:t>rf</a:t>
            </a:r>
            <a:r>
              <a:rPr lang="en-US" altLang="zh-CN" sz="1100" dirty="0" smtClean="0"/>
              <a:t> </a:t>
            </a:r>
            <a:r>
              <a:rPr lang="zh-CN" altLang="en-US" sz="1100" dirty="0"/>
              <a:t>模块</a:t>
            </a:r>
            <a:r>
              <a:rPr lang="zh-CN" altLang="en-US" sz="1100" dirty="0" smtClean="0"/>
              <a:t>句柄</a:t>
            </a:r>
            <a:r>
              <a:rPr lang="en-US" altLang="zh-CN" sz="1100" dirty="0" smtClean="0"/>
              <a:t>; </a:t>
            </a:r>
          </a:p>
          <a:p>
            <a:r>
              <a:rPr lang="zh-CN" altLang="en-US" sz="1100" dirty="0" smtClean="0"/>
              <a:t>**                 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bsize</a:t>
            </a:r>
            <a:r>
              <a:rPr lang="en-US" altLang="zh-CN" sz="1100" dirty="0" smtClean="0"/>
              <a:t>, buff size</a:t>
            </a:r>
            <a:r>
              <a:rPr lang="zh-CN" altLang="en-US" sz="1100" dirty="0" smtClean="0"/>
              <a:t>；</a:t>
            </a:r>
            <a:r>
              <a:rPr lang="en-US" altLang="zh-CN" sz="1100" dirty="0" smtClean="0"/>
              <a:t> </a:t>
            </a:r>
            <a:endParaRPr lang="zh-CN" altLang="en-US" sz="1100" dirty="0"/>
          </a:p>
          <a:p>
            <a:r>
              <a:rPr lang="zh-CN" altLang="en-US" sz="1100" dirty="0" smtClean="0"/>
              <a:t>** 输出参数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@</a:t>
            </a:r>
            <a:r>
              <a:rPr lang="en-US" altLang="zh-CN" sz="1100" dirty="0"/>
              <a:t> buff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数据缓存</a:t>
            </a:r>
            <a:endParaRPr lang="en-US" altLang="zh-CN" sz="1100" dirty="0" smtClean="0"/>
          </a:p>
          <a:p>
            <a:r>
              <a:rPr lang="en-US" altLang="zh-CN" sz="1100" dirty="0" smtClean="0"/>
              <a:t>**                  @ </a:t>
            </a:r>
            <a:r>
              <a:rPr lang="en-US" altLang="zh-CN" sz="1100" dirty="0" err="1" smtClean="0"/>
              <a:t>rsize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读取到的数据</a:t>
            </a:r>
            <a:r>
              <a:rPr lang="en-US" altLang="zh-CN" sz="1100" dirty="0" smtClean="0"/>
              <a:t>size</a:t>
            </a:r>
          </a:p>
          <a:p>
            <a:r>
              <a:rPr lang="zh-CN" altLang="en-US" sz="1100" dirty="0" smtClean="0"/>
              <a:t>**                 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pfalg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包类型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单播还是广播包</a:t>
            </a:r>
            <a:r>
              <a:rPr lang="en-US" altLang="zh-CN" sz="1100" dirty="0" smtClean="0"/>
              <a:t>]</a:t>
            </a:r>
            <a:endParaRPr lang="zh-CN" altLang="en-US" sz="1100" dirty="0"/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 smtClean="0"/>
              <a:t>/</a:t>
            </a:r>
          </a:p>
          <a:p>
            <a:r>
              <a:rPr lang="en-US" altLang="zh-CN" sz="1100" dirty="0" smtClean="0"/>
              <a:t>U32 </a:t>
            </a:r>
            <a:r>
              <a:rPr lang="en-US" altLang="zh-CN" sz="1100" dirty="0" err="1"/>
              <a:t>HikRfReadData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U8 *buff, </a:t>
            </a:r>
            <a:r>
              <a:rPr lang="en-US" altLang="zh-CN" sz="1100" dirty="0" smtClean="0"/>
              <a:t>U32 </a:t>
            </a:r>
            <a:r>
              <a:rPr lang="en-US" altLang="zh-CN" sz="1100" dirty="0" err="1" smtClean="0"/>
              <a:t>bsize</a:t>
            </a:r>
            <a:r>
              <a:rPr lang="en-US" altLang="zh-CN" sz="1100" dirty="0" smtClean="0"/>
              <a:t>, U8 *</a:t>
            </a:r>
            <a:r>
              <a:rPr lang="en-US" altLang="zh-CN" sz="1100" dirty="0" err="1" smtClean="0"/>
              <a:t>pflag</a:t>
            </a:r>
            <a:r>
              <a:rPr lang="en-US" altLang="zh-CN" sz="1100" dirty="0" smtClean="0"/>
              <a:t>, U32 *</a:t>
            </a:r>
            <a:r>
              <a:rPr lang="en-US" altLang="zh-CN" sz="1100" dirty="0" err="1" smtClean="0"/>
              <a:t>rsize</a:t>
            </a:r>
            <a:r>
              <a:rPr lang="en-US" altLang="zh-CN" sz="1100" dirty="0" smtClean="0"/>
              <a:t> )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读取</a:t>
            </a:r>
            <a:r>
              <a:rPr lang="en-US" altLang="zh-CN" sz="1100" dirty="0"/>
              <a:t>RF</a:t>
            </a:r>
            <a:r>
              <a:rPr lang="zh-CN" altLang="en-US" sz="1100" dirty="0"/>
              <a:t>模块接收</a:t>
            </a:r>
            <a:r>
              <a:rPr lang="zh-CN" altLang="en-US" sz="1100" dirty="0" smtClean="0"/>
              <a:t>数据帧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单帧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；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  <a:r>
              <a:rPr lang="en-US" altLang="zh-CN" sz="1100" dirty="0"/>
              <a:t>; </a:t>
            </a:r>
          </a:p>
          <a:p>
            <a:r>
              <a:rPr lang="zh-CN" altLang="en-US" sz="1100" dirty="0" smtClean="0"/>
              <a:t>** 输入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出参数</a:t>
            </a:r>
            <a:r>
              <a:rPr lang="en-US" altLang="zh-CN" sz="1100" dirty="0"/>
              <a:t>:</a:t>
            </a:r>
            <a:r>
              <a:rPr lang="zh-CN" altLang="en-US" sz="1100" dirty="0"/>
              <a:t> </a:t>
            </a:r>
            <a:r>
              <a:rPr lang="en-US" altLang="zh-CN" sz="1100" dirty="0"/>
              <a:t>@ </a:t>
            </a:r>
            <a:r>
              <a:rPr lang="en-US" altLang="zh-CN" sz="1100" dirty="0" err="1" smtClean="0"/>
              <a:t>rbuff</a:t>
            </a:r>
            <a:r>
              <a:rPr lang="en-US" altLang="zh-CN" sz="1100" dirty="0" smtClean="0"/>
              <a:t>-&gt;buff, </a:t>
            </a:r>
            <a:r>
              <a:rPr lang="zh-CN" altLang="en-US" sz="1100" dirty="0"/>
              <a:t>数据缓存</a:t>
            </a:r>
            <a:endParaRPr lang="en-US" altLang="zh-CN" sz="1100" dirty="0"/>
          </a:p>
          <a:p>
            <a:r>
              <a:rPr lang="en-US" altLang="zh-CN" sz="1100" dirty="0"/>
              <a:t>**                  </a:t>
            </a:r>
            <a:r>
              <a:rPr lang="en-US" altLang="zh-CN" sz="1100" dirty="0" smtClean="0"/>
              <a:t>    @ </a:t>
            </a:r>
            <a:r>
              <a:rPr lang="en-US" altLang="zh-CN" sz="1100" dirty="0" err="1" smtClean="0"/>
              <a:t>rbuff</a:t>
            </a:r>
            <a:r>
              <a:rPr lang="en-US" altLang="zh-CN" sz="1100" dirty="0" smtClean="0"/>
              <a:t>-&gt;</a:t>
            </a:r>
            <a:r>
              <a:rPr lang="en-US" altLang="zh-CN" sz="1100" dirty="0" err="1" smtClean="0"/>
              <a:t>bsize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buffer</a:t>
            </a:r>
            <a:r>
              <a:rPr lang="zh-CN" altLang="en-US" sz="1100" dirty="0" smtClean="0"/>
              <a:t>缓冲最大</a:t>
            </a:r>
            <a:r>
              <a:rPr lang="en-US" altLang="zh-CN" sz="1100" dirty="0" smtClean="0"/>
              <a:t>size</a:t>
            </a:r>
            <a:endParaRPr lang="en-US" altLang="zh-CN" sz="1100" dirty="0"/>
          </a:p>
          <a:p>
            <a:r>
              <a:rPr lang="zh-CN" altLang="en-US" sz="1100" dirty="0"/>
              <a:t>**                  </a:t>
            </a:r>
            <a:r>
              <a:rPr lang="zh-CN" altLang="en-US" sz="1100" dirty="0" smtClean="0"/>
              <a:t>    </a:t>
            </a:r>
            <a:r>
              <a:rPr lang="en-US" altLang="zh-CN" sz="1100" dirty="0" smtClean="0"/>
              <a:t>@ </a:t>
            </a:r>
            <a:r>
              <a:rPr lang="en-US" altLang="zh-CN" sz="1100" dirty="0" err="1" smtClean="0"/>
              <a:t>rbuff</a:t>
            </a:r>
            <a:r>
              <a:rPr lang="en-US" altLang="zh-CN" sz="1100" dirty="0" smtClean="0"/>
              <a:t>-&gt;</a:t>
            </a:r>
            <a:r>
              <a:rPr lang="en-US" altLang="zh-CN" sz="1100" dirty="0" err="1" smtClean="0"/>
              <a:t>rsize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实际读取的数据长度</a:t>
            </a:r>
            <a:endParaRPr lang="en-US" altLang="zh-CN" sz="1100" dirty="0" smtClean="0"/>
          </a:p>
          <a:p>
            <a:r>
              <a:rPr lang="en-US" altLang="zh-CN" sz="1100" dirty="0" smtClean="0"/>
              <a:t>** 	 @ </a:t>
            </a:r>
            <a:r>
              <a:rPr lang="en-US" altLang="zh-CN" sz="1100" dirty="0" err="1"/>
              <a:t>rbuff</a:t>
            </a:r>
            <a:r>
              <a:rPr lang="en-US" altLang="zh-CN" sz="1100" dirty="0"/>
              <a:t>-</a:t>
            </a:r>
            <a:r>
              <a:rPr lang="en-US" altLang="zh-CN" sz="1100" dirty="0" smtClean="0"/>
              <a:t>&gt;</a:t>
            </a:r>
            <a:r>
              <a:rPr lang="en-US" altLang="zh-CN" sz="1100" dirty="0" err="1" smtClean="0"/>
              <a:t>plfag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数据包类型（单播还是广播）</a:t>
            </a:r>
            <a:endParaRPr lang="en-US" altLang="zh-CN" sz="1100" dirty="0" smtClean="0"/>
          </a:p>
          <a:p>
            <a:r>
              <a:rPr lang="en-US" altLang="zh-CN" sz="1100" dirty="0" smtClean="0"/>
              <a:t>** 	 @ </a:t>
            </a:r>
            <a:r>
              <a:rPr lang="en-US" altLang="zh-CN" sz="1100" dirty="0" err="1"/>
              <a:t>rbuff</a:t>
            </a:r>
            <a:r>
              <a:rPr lang="en-US" altLang="zh-CN" sz="1100" dirty="0"/>
              <a:t>-</a:t>
            </a:r>
            <a:r>
              <a:rPr lang="en-US" altLang="zh-CN" sz="1100" dirty="0" smtClean="0"/>
              <a:t>&gt;</a:t>
            </a:r>
            <a:r>
              <a:rPr lang="en-US" altLang="zh-CN" sz="1100" dirty="0" err="1" smtClean="0"/>
              <a:t>rssi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接收该数据包对应的信号强度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可衡量接入终端的信号质量</a:t>
            </a:r>
            <a:r>
              <a:rPr lang="en-US" altLang="zh-CN" sz="1100" dirty="0" smtClean="0"/>
              <a:t>)</a:t>
            </a:r>
            <a:endParaRPr lang="zh-CN" altLang="en-US" sz="1100" dirty="0"/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HikRfReadDataExt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 smtClean="0"/>
              <a:t>HikRfReadBuffer_t</a:t>
            </a:r>
            <a:r>
              <a:rPr lang="en-US" altLang="zh-CN" sz="1100" dirty="0" smtClean="0"/>
              <a:t> *</a:t>
            </a:r>
            <a:r>
              <a:rPr lang="en-US" altLang="zh-CN" sz="1100" dirty="0" err="1" smtClean="0"/>
              <a:t>rbuff</a:t>
            </a:r>
            <a:r>
              <a:rPr lang="en-US" altLang="zh-CN" sz="1100" dirty="0" smtClean="0"/>
              <a:t> )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4419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7421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/** *****************************************************************************************************</a:t>
            </a:r>
          </a:p>
          <a:p>
            <a:r>
              <a:rPr lang="en-US" altLang="zh-CN" sz="1100" dirty="0"/>
              <a:t>** 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 smtClean="0"/>
              <a:t>带唤醒包的数据</a:t>
            </a:r>
            <a:r>
              <a:rPr lang="zh-CN" altLang="en-US" sz="1100" dirty="0"/>
              <a:t>发送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，具体唤醒时间看后面收发模型的唤醒参数设置</a:t>
            </a:r>
            <a:endParaRPr lang="en-US" altLang="zh-CN" sz="1100" dirty="0"/>
          </a:p>
          <a:p>
            <a:r>
              <a:rPr lang="en-US" altLang="zh-CN" sz="1100" dirty="0"/>
              <a:t>** 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模块句柄</a:t>
            </a:r>
            <a:endParaRPr lang="en-US" altLang="zh-CN" sz="1100" dirty="0"/>
          </a:p>
          <a:p>
            <a:r>
              <a:rPr lang="en-US" altLang="zh-CN" sz="1100" dirty="0"/>
              <a:t>**                  @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</a:t>
            </a:r>
            <a:r>
              <a:rPr lang="zh-CN" altLang="en-US" sz="1100" dirty="0"/>
              <a:t>数据发送目的地址，如果地址为广播地址，则数据包为广播包</a:t>
            </a:r>
            <a:endParaRPr lang="en-US" altLang="zh-CN" sz="1100" dirty="0"/>
          </a:p>
          <a:p>
            <a:r>
              <a:rPr lang="en-US" altLang="zh-CN" sz="1100" dirty="0"/>
              <a:t>**                  @buff: </a:t>
            </a:r>
            <a:r>
              <a:rPr lang="zh-CN" altLang="en-US" sz="1100" dirty="0"/>
              <a:t>发送数据缓存</a:t>
            </a:r>
          </a:p>
          <a:p>
            <a:r>
              <a:rPr lang="zh-CN" altLang="en-US" sz="1100" dirty="0"/>
              <a:t>**                  </a:t>
            </a:r>
            <a:r>
              <a:rPr lang="en-US" altLang="zh-CN" sz="1100" dirty="0"/>
              <a:t>@size: </a:t>
            </a:r>
            <a:r>
              <a:rPr lang="zh-CN" altLang="en-US" sz="1100" dirty="0"/>
              <a:t>发送数据长度，最大</a:t>
            </a:r>
            <a:r>
              <a:rPr lang="en-US" altLang="zh-CN" sz="1100" dirty="0"/>
              <a:t>256</a:t>
            </a:r>
            <a:r>
              <a:rPr lang="zh-CN" altLang="en-US" sz="1100" dirty="0"/>
              <a:t>字节</a:t>
            </a:r>
          </a:p>
          <a:p>
            <a:r>
              <a:rPr lang="zh-CN" altLang="en-US" sz="1100" dirty="0"/>
              <a:t>**  返回参数</a:t>
            </a:r>
            <a:r>
              <a:rPr lang="en-US" altLang="zh-CN" sz="1100" dirty="0" smtClean="0"/>
              <a:t>: </a:t>
            </a:r>
            <a:r>
              <a:rPr lang="en-US" altLang="zh-CN" sz="1100" dirty="0"/>
              <a:t>@ret:  </a:t>
            </a:r>
            <a:r>
              <a:rPr lang="zh-CN" altLang="en-US" sz="1100" dirty="0"/>
              <a:t>正确返回</a:t>
            </a:r>
            <a:r>
              <a:rPr lang="en-US" altLang="zh-CN" sz="1100" dirty="0"/>
              <a:t>0</a:t>
            </a:r>
            <a:r>
              <a:rPr lang="zh-CN" altLang="en-US" sz="1100" dirty="0"/>
              <a:t>，否则返回错误码</a:t>
            </a:r>
          </a:p>
          <a:p>
            <a:r>
              <a:rPr lang="en-US" altLang="zh-CN" sz="1100" dirty="0" smtClean="0"/>
              <a:t>/** </a:t>
            </a:r>
            <a:r>
              <a:rPr lang="en-US" altLang="zh-CN" sz="1100" dirty="0"/>
              <a:t>*****************************************************************************************************/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HikRfAwkTxData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HikRfNodeAddr_t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U8 *buff, U8 size )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/>
              <a:t>/** *****************************************************************************************************</a:t>
            </a:r>
          </a:p>
          <a:p>
            <a:r>
              <a:rPr lang="en-US" altLang="zh-CN" sz="1100" dirty="0"/>
              <a:t>** 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发送数据</a:t>
            </a:r>
            <a:r>
              <a:rPr lang="en-US" altLang="zh-CN" sz="1100" dirty="0" err="1"/>
              <a:t>api</a:t>
            </a:r>
            <a:endParaRPr lang="en-US" altLang="zh-CN" sz="1100" dirty="0"/>
          </a:p>
          <a:p>
            <a:r>
              <a:rPr lang="en-US" altLang="zh-CN" sz="1100" dirty="0"/>
              <a:t>** 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    @handle,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模块句柄</a:t>
            </a:r>
            <a:endParaRPr lang="en-US" altLang="zh-CN" sz="1100" dirty="0"/>
          </a:p>
          <a:p>
            <a:r>
              <a:rPr lang="zh-CN" altLang="en-US" sz="1100" dirty="0"/>
              <a:t>**                       </a:t>
            </a:r>
            <a:r>
              <a:rPr lang="en-US" altLang="zh-CN" sz="1100" dirty="0"/>
              <a:t>@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</a:t>
            </a:r>
            <a:r>
              <a:rPr lang="zh-CN" altLang="en-US" sz="1100" dirty="0"/>
              <a:t>数据发送目的地址，如果地址为广播地址，则数据包为广播包</a:t>
            </a:r>
            <a:endParaRPr lang="en-US" altLang="zh-CN" sz="1100" dirty="0"/>
          </a:p>
          <a:p>
            <a:r>
              <a:rPr lang="en-US" altLang="zh-CN" sz="1100" dirty="0"/>
              <a:t>**     	  @buff: </a:t>
            </a:r>
            <a:r>
              <a:rPr lang="zh-CN" altLang="en-US" sz="1100" dirty="0"/>
              <a:t>发送数据缓存</a:t>
            </a:r>
          </a:p>
          <a:p>
            <a:r>
              <a:rPr lang="zh-CN" altLang="en-US" sz="1100" dirty="0"/>
              <a:t>**                       </a:t>
            </a:r>
            <a:r>
              <a:rPr lang="en-US" altLang="zh-CN" sz="1100" dirty="0"/>
              <a:t>@size: </a:t>
            </a:r>
            <a:r>
              <a:rPr lang="zh-CN" altLang="en-US" sz="1100" dirty="0"/>
              <a:t>发送数据长度，目前最大</a:t>
            </a:r>
            <a:r>
              <a:rPr lang="en-US" altLang="zh-CN" sz="1100" dirty="0"/>
              <a:t>256</a:t>
            </a:r>
            <a:r>
              <a:rPr lang="zh-CN" altLang="en-US" sz="1100" dirty="0"/>
              <a:t>字节</a:t>
            </a:r>
          </a:p>
          <a:p>
            <a:r>
              <a:rPr lang="zh-CN" altLang="en-US" sz="1100" dirty="0"/>
              <a:t>**  返回值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**                      @ret:  </a:t>
            </a:r>
            <a:r>
              <a:rPr lang="zh-CN" altLang="en-US" sz="1100" dirty="0"/>
              <a:t>正确返回</a:t>
            </a:r>
            <a:r>
              <a:rPr lang="en-US" altLang="zh-CN" sz="1100" dirty="0"/>
              <a:t>0</a:t>
            </a:r>
            <a:r>
              <a:rPr lang="zh-CN" altLang="en-US" sz="1100" dirty="0"/>
              <a:t>，否则返回错误码</a:t>
            </a:r>
          </a:p>
          <a:p>
            <a:r>
              <a:rPr lang="en-US" altLang="zh-CN" sz="1100" dirty="0"/>
              <a:t>/** *****************************************************************************************************/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HikRfTxData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HikRfNetworkAddr_t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, U8 *buff, U32 size )</a:t>
            </a: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9422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5689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typedef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enum</a:t>
            </a:r>
            <a:endParaRPr lang="en-US" altLang="zh-CN" sz="1100" dirty="0"/>
          </a:p>
          <a:p>
            <a:r>
              <a:rPr lang="en-US" altLang="zh-CN" sz="1100" dirty="0"/>
              <a:t>{</a:t>
            </a:r>
          </a:p>
          <a:p>
            <a:r>
              <a:rPr lang="en-US" altLang="zh-CN" sz="1100" dirty="0" smtClean="0"/>
              <a:t>    RF_DATA_CSMODE_TXRX_NORAML=0,        //</a:t>
            </a:r>
            <a:r>
              <a:rPr lang="en-US" altLang="zh-CN" sz="1100" dirty="0"/>
              <a:t>C-S</a:t>
            </a:r>
            <a:r>
              <a:rPr lang="zh-CN" altLang="en-US" sz="1100" dirty="0"/>
              <a:t>模型</a:t>
            </a:r>
            <a:r>
              <a:rPr lang="en-US" altLang="zh-CN" sz="1100" dirty="0"/>
              <a:t>,</a:t>
            </a:r>
            <a:r>
              <a:rPr lang="en-US" altLang="zh-CN" sz="1100" dirty="0" err="1"/>
              <a:t>server&amp;client</a:t>
            </a:r>
            <a:r>
              <a:rPr lang="zh-CN" altLang="en-US" sz="1100" dirty="0"/>
              <a:t>都不休眠，平时处于</a:t>
            </a:r>
            <a:r>
              <a:rPr lang="en-US" altLang="zh-CN" sz="1100" dirty="0" err="1"/>
              <a:t>rx</a:t>
            </a:r>
            <a:r>
              <a:rPr lang="zh-CN" altLang="en-US" sz="1100" dirty="0"/>
              <a:t>状态</a:t>
            </a:r>
          </a:p>
          <a:p>
            <a:r>
              <a:rPr lang="en-US" altLang="zh-CN" sz="1100" dirty="0" smtClean="0"/>
              <a:t>    RF_DATA_CSMODE_DUAL_CLIENT_LOW,     //</a:t>
            </a:r>
            <a:r>
              <a:rPr lang="en-US" altLang="zh-CN" sz="1100" dirty="0"/>
              <a:t>C-S</a:t>
            </a:r>
            <a:r>
              <a:rPr lang="zh-CN" altLang="en-US" sz="1100" dirty="0"/>
              <a:t>模型</a:t>
            </a:r>
            <a:r>
              <a:rPr lang="en-US" altLang="zh-CN" sz="1100" dirty="0"/>
              <a:t>,</a:t>
            </a:r>
            <a:r>
              <a:rPr lang="zh-CN" altLang="en-US" sz="1100" dirty="0"/>
              <a:t>双向通信</a:t>
            </a:r>
            <a:r>
              <a:rPr lang="en-US" altLang="zh-CN" sz="1100" dirty="0"/>
              <a:t>, server</a:t>
            </a:r>
            <a:r>
              <a:rPr lang="zh-CN" altLang="en-US" sz="1100" dirty="0"/>
              <a:t>不休眠</a:t>
            </a:r>
            <a:r>
              <a:rPr lang="en-US" altLang="zh-CN" sz="1100" dirty="0" err="1"/>
              <a:t>rx</a:t>
            </a:r>
            <a:r>
              <a:rPr lang="zh-CN" altLang="en-US" sz="1100" dirty="0"/>
              <a:t>状态</a:t>
            </a:r>
            <a:r>
              <a:rPr lang="en-US" altLang="zh-CN" sz="1100" dirty="0"/>
              <a:t>, client</a:t>
            </a:r>
            <a:r>
              <a:rPr lang="zh-CN" altLang="en-US" sz="1100" dirty="0"/>
              <a:t>休眠，周期</a:t>
            </a:r>
            <a:r>
              <a:rPr lang="en-US" altLang="zh-CN" sz="1100" dirty="0"/>
              <a:t>[</a:t>
            </a:r>
            <a:r>
              <a:rPr lang="en-US" altLang="zh-CN" sz="1100" dirty="0" err="1"/>
              <a:t>rx</a:t>
            </a:r>
            <a:r>
              <a:rPr lang="en-US" altLang="zh-CN" sz="1100" dirty="0"/>
              <a:t>--sleep]</a:t>
            </a:r>
            <a:r>
              <a:rPr lang="zh-CN" altLang="en-US" sz="1100" dirty="0"/>
              <a:t>唤醒接收数据</a:t>
            </a:r>
          </a:p>
          <a:p>
            <a:r>
              <a:rPr lang="en-US" altLang="zh-CN" sz="1100" dirty="0" smtClean="0"/>
              <a:t>    RF_DATA_CSMODE_SIGNLE_CLIENT_LOW  //</a:t>
            </a:r>
            <a:r>
              <a:rPr lang="en-US" altLang="zh-CN" sz="1100" dirty="0"/>
              <a:t>C-S</a:t>
            </a:r>
            <a:r>
              <a:rPr lang="zh-CN" altLang="en-US" sz="1100" dirty="0"/>
              <a:t>模型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半工通信</a:t>
            </a:r>
            <a:r>
              <a:rPr lang="en-US" altLang="zh-CN" sz="1100" dirty="0"/>
              <a:t>, server</a:t>
            </a:r>
            <a:r>
              <a:rPr lang="zh-CN" altLang="en-US" sz="1100" dirty="0"/>
              <a:t>不休眠</a:t>
            </a:r>
            <a:r>
              <a:rPr lang="en-US" altLang="zh-CN" sz="1100" dirty="0" err="1"/>
              <a:t>rx</a:t>
            </a:r>
            <a:r>
              <a:rPr lang="zh-CN" altLang="en-US" sz="1100" dirty="0"/>
              <a:t>状态</a:t>
            </a:r>
            <a:r>
              <a:rPr lang="en-US" altLang="zh-CN" sz="1100" dirty="0"/>
              <a:t>, client</a:t>
            </a:r>
            <a:r>
              <a:rPr lang="zh-CN" altLang="en-US" sz="1100" dirty="0"/>
              <a:t>休眠，周期</a:t>
            </a:r>
            <a:r>
              <a:rPr lang="zh-CN" altLang="en-US" sz="1100" dirty="0" smtClean="0"/>
              <a:t>唤醒后到</a:t>
            </a:r>
            <a:r>
              <a:rPr lang="en-US" altLang="zh-CN" sz="1100" dirty="0" smtClean="0"/>
              <a:t>server</a:t>
            </a:r>
            <a:r>
              <a:rPr lang="zh-CN" altLang="en-US" sz="1100" dirty="0"/>
              <a:t>要数据</a:t>
            </a:r>
          </a:p>
          <a:p>
            <a:r>
              <a:rPr lang="en-US" altLang="zh-CN" sz="1100" dirty="0"/>
              <a:t>}</a:t>
            </a:r>
            <a:r>
              <a:rPr lang="en-US" altLang="zh-CN" sz="1100" dirty="0" err="1"/>
              <a:t>HikRfDataRxTxMode_e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dirty="0" err="1"/>
              <a:t>typedef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enum</a:t>
            </a:r>
            <a:endParaRPr lang="en-US" altLang="zh-CN" sz="1100" dirty="0"/>
          </a:p>
          <a:p>
            <a:r>
              <a:rPr lang="en-US" altLang="zh-CN" sz="1100" dirty="0"/>
              <a:t>{</a:t>
            </a:r>
          </a:p>
          <a:p>
            <a:r>
              <a:rPr lang="en-US" altLang="zh-CN" sz="1100" dirty="0" smtClean="0"/>
              <a:t>    AWK_PREAMBLE_SOFTWARE_MODE=0,      //</a:t>
            </a:r>
            <a:r>
              <a:rPr lang="zh-CN" altLang="en-US" sz="1100" dirty="0"/>
              <a:t>唤醒包 采用 发前导码包 方式实现   软件手动处理</a:t>
            </a:r>
          </a:p>
          <a:p>
            <a:r>
              <a:rPr lang="en-US" altLang="zh-CN" sz="1100" dirty="0" smtClean="0"/>
              <a:t>    AWK_PREAMBLE_HARDWARE_MODE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         //</a:t>
            </a:r>
            <a:r>
              <a:rPr lang="zh-CN" altLang="en-US" sz="1100" dirty="0"/>
              <a:t>唤醒包 采用 发前导</a:t>
            </a:r>
            <a:r>
              <a:rPr lang="en-US" altLang="zh-CN" sz="1100" dirty="0"/>
              <a:t>size</a:t>
            </a:r>
            <a:r>
              <a:rPr lang="zh-CN" altLang="en-US" sz="1100" dirty="0"/>
              <a:t>设置 方式实现  芯片硬件自动完成</a:t>
            </a:r>
          </a:p>
          <a:p>
            <a:r>
              <a:rPr lang="en-US" altLang="zh-CN" sz="1100" dirty="0"/>
              <a:t>}</a:t>
            </a:r>
            <a:r>
              <a:rPr lang="en-US" altLang="zh-CN" sz="1100" dirty="0" err="1"/>
              <a:t>HikRfAwkMode_e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 smtClean="0"/>
              <a:t>typedef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struct</a:t>
            </a:r>
            <a:endParaRPr lang="en-US" altLang="zh-CN" sz="1100" dirty="0"/>
          </a:p>
          <a:p>
            <a:r>
              <a:rPr lang="en-US" altLang="zh-CN" sz="1100" dirty="0"/>
              <a:t>{</a:t>
            </a:r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HikRfDataRxTxMode_e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rtx_m</a:t>
            </a:r>
            <a:r>
              <a:rPr lang="en-US" altLang="zh-CN" sz="1100" dirty="0"/>
              <a:t>;	</a:t>
            </a:r>
            <a:r>
              <a:rPr lang="en-US" altLang="zh-CN" sz="1100" dirty="0" smtClean="0"/>
              <a:t>//</a:t>
            </a:r>
            <a:r>
              <a:rPr lang="zh-CN" altLang="en-US" sz="1100" dirty="0"/>
              <a:t>收发模型</a:t>
            </a:r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HikRfAwkMode_e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awk_mode</a:t>
            </a:r>
            <a:r>
              <a:rPr lang="en-US" altLang="zh-CN" sz="1100" dirty="0"/>
              <a:t>;	</a:t>
            </a:r>
            <a:r>
              <a:rPr lang="en-US" altLang="zh-CN" sz="1100" dirty="0" smtClean="0"/>
              <a:t>//</a:t>
            </a:r>
            <a:r>
              <a:rPr lang="zh-CN" altLang="en-US" sz="1100" dirty="0"/>
              <a:t>唤醒包实现模式</a:t>
            </a:r>
          </a:p>
          <a:p>
            <a:r>
              <a:rPr lang="en-US" altLang="zh-CN" sz="1100" dirty="0" smtClean="0"/>
              <a:t>    U32    </a:t>
            </a:r>
            <a:r>
              <a:rPr lang="en-US" altLang="zh-CN" sz="1100" dirty="0" err="1" smtClean="0"/>
              <a:t>awk_ms</a:t>
            </a:r>
            <a:r>
              <a:rPr lang="en-US" altLang="zh-CN" sz="1100" dirty="0"/>
              <a:t>;	</a:t>
            </a:r>
            <a:r>
              <a:rPr lang="en-US" altLang="zh-CN" sz="1100" dirty="0" smtClean="0"/>
              <a:t>                       //</a:t>
            </a:r>
            <a:r>
              <a:rPr lang="zh-CN" altLang="en-US" sz="1100" dirty="0"/>
              <a:t>周期唤醒时间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  F_DATA_CSMODE_DUAL_CLIENT_LOW</a:t>
            </a:r>
            <a:r>
              <a:rPr lang="zh-CN" altLang="en-US" sz="1100" dirty="0"/>
              <a:t>模式下，为唤醒包发送持续时间</a:t>
            </a:r>
          </a:p>
          <a:p>
            <a:r>
              <a:rPr lang="en-US" altLang="zh-CN" sz="1100" dirty="0"/>
              <a:t>}</a:t>
            </a:r>
            <a:r>
              <a:rPr lang="en-US" altLang="zh-CN" sz="1100" dirty="0" err="1"/>
              <a:t>HikRfDataRxTxMode_t</a:t>
            </a:r>
            <a:r>
              <a:rPr lang="en-US" altLang="zh-CN" sz="1100" dirty="0"/>
              <a:t>;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/* *****************************************************************************************************</a:t>
            </a:r>
          </a:p>
          <a:p>
            <a:r>
              <a:rPr lang="en-US" altLang="zh-CN" sz="1100" dirty="0" smtClean="0"/>
              <a:t>** </a:t>
            </a:r>
            <a:r>
              <a:rPr lang="zh-CN" altLang="en-US" sz="1100" dirty="0" smtClean="0"/>
              <a:t>函数说明</a:t>
            </a:r>
            <a:r>
              <a:rPr lang="en-US" altLang="zh-CN" sz="1100" dirty="0" smtClean="0"/>
              <a:t>: </a:t>
            </a:r>
            <a:r>
              <a:rPr lang="zh-CN" altLang="en-US" sz="1100" dirty="0" smtClean="0"/>
              <a:t>数据收发模式设置</a:t>
            </a:r>
          </a:p>
          <a:p>
            <a:r>
              <a:rPr lang="zh-CN" altLang="en-US" sz="1100" dirty="0" smtClean="0"/>
              <a:t>** 输入参数</a:t>
            </a:r>
            <a:r>
              <a:rPr lang="en-US" altLang="zh-CN" sz="1100" dirty="0" smtClean="0"/>
              <a:t>: @handle, </a:t>
            </a:r>
            <a:r>
              <a:rPr lang="en-US" altLang="zh-CN" sz="1100" dirty="0" err="1" smtClean="0"/>
              <a:t>rf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模块句柄</a:t>
            </a:r>
          </a:p>
          <a:p>
            <a:r>
              <a:rPr lang="zh-CN" altLang="en-US" sz="1100" dirty="0" smtClean="0"/>
              <a:t>**                 </a:t>
            </a:r>
            <a:r>
              <a:rPr lang="en-US" altLang="zh-CN" sz="1100" dirty="0" smtClean="0"/>
              <a:t>@mode, </a:t>
            </a:r>
            <a:r>
              <a:rPr lang="en-US" altLang="zh-CN" sz="1100" dirty="0" err="1" smtClean="0"/>
              <a:t>rf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数据收发模式设置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 smtClean="0"/>
              <a:t>** </a:t>
            </a:r>
            <a:r>
              <a:rPr lang="zh-CN" altLang="en-US" sz="1100" dirty="0" smtClean="0"/>
              <a:t>返回值</a:t>
            </a:r>
            <a:r>
              <a:rPr lang="en-US" altLang="zh-CN" sz="1100" dirty="0" smtClean="0"/>
              <a:t>:   HIK_RF_OK </a:t>
            </a:r>
            <a:r>
              <a:rPr lang="zh-CN" altLang="en-US" sz="1100" dirty="0" smtClean="0"/>
              <a:t>或其他错误信息</a:t>
            </a:r>
          </a:p>
          <a:p>
            <a:r>
              <a:rPr lang="zh-CN" altLang="en-US" sz="1100" dirty="0" smtClean="0"/>
              <a:t>** *****************************************************************************************************</a:t>
            </a:r>
            <a:r>
              <a:rPr lang="en-US" altLang="zh-CN" sz="1100" dirty="0" smtClean="0"/>
              <a:t>/</a:t>
            </a:r>
          </a:p>
          <a:p>
            <a:r>
              <a:rPr lang="en-US" altLang="zh-CN" sz="1100" dirty="0" smtClean="0"/>
              <a:t>U32  </a:t>
            </a:r>
            <a:r>
              <a:rPr lang="en-US" altLang="zh-CN" sz="1100" dirty="0" err="1" smtClean="0"/>
              <a:t>HikRfDataRxTxModeSet</a:t>
            </a:r>
            <a:r>
              <a:rPr lang="en-US" altLang="zh-CN" sz="1100" dirty="0" smtClean="0"/>
              <a:t>( </a:t>
            </a:r>
            <a:r>
              <a:rPr lang="en-US" altLang="zh-CN" sz="1100" dirty="0" err="1" smtClean="0"/>
              <a:t>HikRfCtl_t</a:t>
            </a:r>
            <a:r>
              <a:rPr lang="en-US" altLang="zh-CN" sz="1100" dirty="0" smtClean="0"/>
              <a:t> *handle, </a:t>
            </a:r>
            <a:r>
              <a:rPr lang="en-US" altLang="zh-CN" sz="1100" dirty="0" err="1" smtClean="0"/>
              <a:t>HikRfDataRxTxMode_t</a:t>
            </a:r>
            <a:r>
              <a:rPr lang="en-US" altLang="zh-CN" sz="1100" dirty="0" smtClean="0"/>
              <a:t> *mode );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/* *****************************************************************************************************</a:t>
            </a:r>
          </a:p>
          <a:p>
            <a:r>
              <a:rPr lang="en-US" altLang="zh-CN" sz="1100" dirty="0" smtClean="0"/>
              <a:t>** </a:t>
            </a:r>
            <a:r>
              <a:rPr lang="zh-CN" altLang="en-US" sz="1100" dirty="0" smtClean="0"/>
              <a:t>函数说明</a:t>
            </a:r>
            <a:r>
              <a:rPr lang="en-US" altLang="zh-CN" sz="1100" dirty="0" smtClean="0"/>
              <a:t>: </a:t>
            </a:r>
            <a:r>
              <a:rPr lang="zh-CN" altLang="en-US" sz="1100" dirty="0" smtClean="0"/>
              <a:t>数据收发模式查询</a:t>
            </a:r>
          </a:p>
          <a:p>
            <a:r>
              <a:rPr lang="zh-CN" altLang="en-US" sz="1100" dirty="0" smtClean="0"/>
              <a:t>** 输入参数</a:t>
            </a:r>
            <a:r>
              <a:rPr lang="en-US" altLang="zh-CN" sz="1100" dirty="0" smtClean="0"/>
              <a:t>: @handle, </a:t>
            </a:r>
            <a:r>
              <a:rPr lang="en-US" altLang="zh-CN" sz="1100" dirty="0" err="1" smtClean="0"/>
              <a:t>rf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模块句柄</a:t>
            </a:r>
          </a:p>
          <a:p>
            <a:r>
              <a:rPr lang="zh-CN" altLang="en-US" sz="1100" dirty="0" smtClean="0"/>
              <a:t>** 输出参数</a:t>
            </a:r>
            <a:r>
              <a:rPr lang="en-US" altLang="zh-CN" sz="1100" dirty="0" smtClean="0"/>
              <a:t>: @mode, </a:t>
            </a:r>
            <a:r>
              <a:rPr lang="en-US" altLang="zh-CN" sz="1100" dirty="0" err="1" smtClean="0"/>
              <a:t>rf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数据收发模式查询</a:t>
            </a:r>
            <a:r>
              <a:rPr lang="en-US" altLang="zh-CN" sz="1100" dirty="0" smtClean="0"/>
              <a:t>, </a:t>
            </a:r>
          </a:p>
          <a:p>
            <a:r>
              <a:rPr lang="en-US" altLang="zh-CN" sz="1100" dirty="0" smtClean="0"/>
              <a:t>** </a:t>
            </a:r>
            <a:r>
              <a:rPr lang="zh-CN" altLang="en-US" sz="1100" dirty="0" smtClean="0"/>
              <a:t>返回值</a:t>
            </a:r>
            <a:r>
              <a:rPr lang="en-US" altLang="zh-CN" sz="1100" dirty="0" smtClean="0"/>
              <a:t>:   HIK_RF_OK </a:t>
            </a:r>
            <a:r>
              <a:rPr lang="zh-CN" altLang="en-US" sz="1100" dirty="0" smtClean="0"/>
              <a:t>或其他错误信息</a:t>
            </a:r>
          </a:p>
          <a:p>
            <a:r>
              <a:rPr lang="zh-CN" altLang="en-US" sz="1100" dirty="0" smtClean="0"/>
              <a:t>** *****************************************************************************************************</a:t>
            </a:r>
            <a:r>
              <a:rPr lang="en-US" altLang="zh-CN" sz="1100" dirty="0" smtClean="0"/>
              <a:t>/</a:t>
            </a:r>
          </a:p>
          <a:p>
            <a:r>
              <a:rPr lang="en-US" altLang="zh-CN" sz="1100" dirty="0" smtClean="0"/>
              <a:t>U32  </a:t>
            </a:r>
            <a:r>
              <a:rPr lang="en-US" altLang="zh-CN" sz="1100" dirty="0" err="1" smtClean="0"/>
              <a:t>HikRfDataRxTxModeReq</a:t>
            </a:r>
            <a:r>
              <a:rPr lang="en-US" altLang="zh-CN" sz="1100" dirty="0" smtClean="0"/>
              <a:t>( </a:t>
            </a:r>
            <a:r>
              <a:rPr lang="en-US" altLang="zh-CN" sz="1100" dirty="0" err="1" smtClean="0"/>
              <a:t>HikRfCtl_t</a:t>
            </a:r>
            <a:r>
              <a:rPr lang="en-US" altLang="zh-CN" sz="1100" dirty="0" smtClean="0"/>
              <a:t> *handle, </a:t>
            </a:r>
            <a:r>
              <a:rPr lang="en-US" altLang="zh-CN" sz="1100" dirty="0" err="1" smtClean="0"/>
              <a:t>HikRfDataRxTxMode_t</a:t>
            </a:r>
            <a:r>
              <a:rPr lang="en-US" altLang="zh-CN" sz="1100" dirty="0" smtClean="0"/>
              <a:t> *mode );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16708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2.5  RF </a:t>
            </a:r>
            <a:r>
              <a:rPr lang="zh-CN" altLang="en-US" dirty="0" smtClean="0"/>
              <a:t>模块管理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查询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模块信息；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输出参数</a:t>
            </a:r>
            <a:r>
              <a:rPr lang="en-US" altLang="zh-CN" sz="1100" dirty="0"/>
              <a:t>: @ info, </a:t>
            </a:r>
            <a:r>
              <a:rPr lang="zh-CN" altLang="en-US" sz="1100" dirty="0"/>
              <a:t>芯片</a:t>
            </a:r>
            <a:r>
              <a:rPr lang="en-US" altLang="zh-CN" sz="1100" dirty="0"/>
              <a:t>/</a:t>
            </a:r>
            <a:r>
              <a:rPr lang="zh-CN" altLang="en-US" sz="1100" dirty="0"/>
              <a:t>模块信息</a:t>
            </a:r>
            <a:r>
              <a:rPr lang="zh-CN" altLang="en-US" sz="1100" dirty="0" smtClean="0"/>
              <a:t>查询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厂家 型号 版本信息等</a:t>
            </a:r>
            <a:r>
              <a:rPr lang="en-US" altLang="zh-CN" sz="1100" dirty="0" smtClean="0"/>
              <a:t>]</a:t>
            </a:r>
            <a:endParaRPr lang="zh-CN" altLang="en-US" sz="1100" dirty="0"/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HikRfInfoReq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HikRfInfo_t</a:t>
            </a:r>
            <a:r>
              <a:rPr lang="en-US" altLang="zh-CN" sz="1100" dirty="0"/>
              <a:t> *info </a:t>
            </a:r>
            <a:r>
              <a:rPr lang="en-US" altLang="zh-CN" sz="1100" dirty="0" smtClean="0"/>
              <a:t>);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查询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模块能力信息；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输出参数</a:t>
            </a:r>
            <a:r>
              <a:rPr lang="en-US" altLang="zh-CN" sz="1100" dirty="0"/>
              <a:t>: @ </a:t>
            </a:r>
            <a:r>
              <a:rPr lang="en-US" altLang="zh-CN" sz="1100" dirty="0" err="1"/>
              <a:t>capbility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模块能力说明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HikRfCapbilityReq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HikRfCapbility_t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capbility</a:t>
            </a:r>
            <a:r>
              <a:rPr lang="en-US" altLang="zh-CN" sz="1100" dirty="0"/>
              <a:t> )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读取</a:t>
            </a:r>
            <a:r>
              <a:rPr lang="en-US" altLang="zh-CN" sz="1100" dirty="0"/>
              <a:t>RF</a:t>
            </a:r>
            <a:r>
              <a:rPr lang="zh-CN" altLang="en-US" sz="1100" dirty="0"/>
              <a:t>模块芯片温度；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输出参数</a:t>
            </a:r>
            <a:r>
              <a:rPr lang="en-US" altLang="zh-CN" sz="1100" dirty="0"/>
              <a:t>: @temperature,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模块温度信息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HikRfTempReq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smtClean="0"/>
              <a:t>U8 </a:t>
            </a:r>
            <a:r>
              <a:rPr lang="en-US" altLang="zh-CN" sz="1100" dirty="0"/>
              <a:t>*temperature )</a:t>
            </a: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199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三、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分层模型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56895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 </a:t>
            </a:r>
            <a:r>
              <a:rPr lang="en-US" altLang="zh-CN" dirty="0"/>
              <a:t>RF</a:t>
            </a:r>
            <a:r>
              <a:rPr lang="zh-CN" altLang="en-US" dirty="0"/>
              <a:t>分层模型框架</a:t>
            </a:r>
            <a:endParaRPr lang="en-US" altLang="zh-CN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/>
          </a:p>
          <a:p>
            <a:pPr lvl="1"/>
            <a:r>
              <a:rPr lang="en-US" altLang="zh-CN" sz="1200" b="1" dirty="0"/>
              <a:t>RF</a:t>
            </a:r>
            <a:r>
              <a:rPr lang="zh-CN" altLang="en-US" sz="1200" b="1" dirty="0"/>
              <a:t>驱动模块划分</a:t>
            </a:r>
            <a:r>
              <a:rPr lang="zh-CN" altLang="en-US" sz="1200" b="1" dirty="0" smtClean="0"/>
              <a:t>为四层</a:t>
            </a:r>
            <a:r>
              <a:rPr lang="zh-CN" altLang="en-US" sz="1200" b="1" dirty="0"/>
              <a:t>，核心</a:t>
            </a:r>
            <a:r>
              <a:rPr lang="zh-CN" altLang="en-US" sz="1200" b="1" dirty="0" smtClean="0"/>
              <a:t>为网络层</a:t>
            </a:r>
            <a:r>
              <a:rPr lang="zh-CN" altLang="en-US" sz="1200" b="1" dirty="0"/>
              <a:t>。具体描述如下：</a:t>
            </a:r>
            <a:endParaRPr lang="en-US" altLang="zh-CN" sz="1200" b="1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物理层：</a:t>
            </a:r>
            <a:r>
              <a:rPr lang="zh-CN" altLang="en-US" sz="1100" dirty="0" smtClean="0"/>
              <a:t>硬件物理层定义，</a:t>
            </a:r>
            <a:r>
              <a:rPr lang="zh-CN" altLang="en-US" sz="1100" dirty="0"/>
              <a:t>软件和硬件之间的访问接口逻辑描述和</a:t>
            </a:r>
            <a:r>
              <a:rPr lang="zh-CN" altLang="en-US" sz="1100" dirty="0" smtClean="0"/>
              <a:t>实现；</a:t>
            </a: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/>
              <a:t>驱动</a:t>
            </a:r>
            <a:r>
              <a:rPr lang="en-US" altLang="zh-CN" sz="1100" b="1" dirty="0" err="1"/>
              <a:t>api</a:t>
            </a:r>
            <a:r>
              <a:rPr lang="zh-CN" altLang="en-US" sz="1100" b="1" dirty="0"/>
              <a:t>层：</a:t>
            </a:r>
            <a:r>
              <a:rPr lang="zh-CN" altLang="en-US" sz="1100" dirty="0"/>
              <a:t>关键层，负责实现对模块的抽象，按领域思想去定义该类模块的标准化接口；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smtClean="0"/>
              <a:t>             </a:t>
            </a:r>
            <a:r>
              <a:rPr lang="zh-CN" altLang="en-US" sz="1100" dirty="0" smtClean="0"/>
              <a:t>驱动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也定义了驱动和应用之间的范围和边界；</a:t>
            </a:r>
            <a:endParaRPr lang="en-US" altLang="zh-CN" sz="1100" dirty="0"/>
          </a:p>
          <a:p>
            <a:pPr lvl="1"/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/>
              <a:t>网络</a:t>
            </a:r>
            <a:r>
              <a:rPr lang="zh-CN" altLang="en-US" sz="1100" b="1" dirty="0" smtClean="0"/>
              <a:t>层：</a:t>
            </a:r>
            <a:r>
              <a:rPr lang="zh-CN" altLang="en-US" sz="1100" dirty="0"/>
              <a:t>关键</a:t>
            </a:r>
            <a:r>
              <a:rPr lang="zh-CN" altLang="en-US" sz="1100" dirty="0" smtClean="0"/>
              <a:t>核心层，负责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网络组网及管理，并为上层提供一套类</a:t>
            </a:r>
            <a:r>
              <a:rPr lang="en-US" altLang="zh-CN" sz="1100" dirty="0" smtClean="0"/>
              <a:t>socket</a:t>
            </a:r>
            <a:r>
              <a:rPr lang="zh-CN" altLang="en-US" sz="1100" dirty="0" smtClean="0"/>
              <a:t>给应用层使用；</a:t>
            </a: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应用层：</a:t>
            </a:r>
            <a:r>
              <a:rPr lang="zh-CN" altLang="en-US" sz="1100" dirty="0" smtClean="0"/>
              <a:t>各基于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的</a:t>
            </a:r>
            <a:r>
              <a:rPr lang="zh-CN" altLang="en-US" sz="1100" dirty="0"/>
              <a:t>业务</a:t>
            </a:r>
            <a:r>
              <a:rPr lang="zh-CN" altLang="en-US" sz="1100" dirty="0" smtClean="0"/>
              <a:t>应用程序</a:t>
            </a: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2959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54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三、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分层模型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568952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 RF</a:t>
            </a:r>
            <a:r>
              <a:rPr lang="zh-CN" altLang="en-US" dirty="0" smtClean="0"/>
              <a:t>网络层定义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类</a:t>
            </a:r>
            <a:r>
              <a:rPr lang="en-US" altLang="zh-CN" sz="1100" dirty="0" smtClean="0"/>
              <a:t>socket 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：提供上层应用调用，实现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网络节点的</a:t>
            </a:r>
            <a:r>
              <a:rPr lang="en-US" altLang="zh-CN" sz="1100" dirty="0" smtClean="0"/>
              <a:t>C/S</a:t>
            </a:r>
            <a:r>
              <a:rPr lang="zh-CN" altLang="en-US" sz="1100" dirty="0" smtClean="0"/>
              <a:t>数据收发 </a:t>
            </a:r>
            <a:r>
              <a:rPr lang="en-US" altLang="zh-CN" sz="1100" dirty="0" smtClean="0"/>
              <a:t>[TCP/UDP,</a:t>
            </a:r>
            <a:r>
              <a:rPr lang="zh-CN" altLang="en-US" sz="1100" dirty="0" smtClean="0"/>
              <a:t>端口号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收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发数据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建立链接</a:t>
            </a:r>
            <a:r>
              <a:rPr lang="en-US" altLang="zh-CN" sz="1100" dirty="0" smtClean="0"/>
              <a:t>,listen</a:t>
            </a:r>
            <a:r>
              <a:rPr lang="zh-CN" altLang="en-US" sz="1100" dirty="0" smtClean="0"/>
              <a:t>侦听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网络组网管理：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设备节点接入组网；如：</a:t>
            </a:r>
            <a:r>
              <a:rPr lang="en-US" altLang="zh-CN" sz="1100" dirty="0" err="1" smtClean="0"/>
              <a:t>wifi</a:t>
            </a:r>
            <a:r>
              <a:rPr lang="zh-CN" altLang="en-US" sz="1100" dirty="0" smtClean="0"/>
              <a:t>设备有：网络接入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ssid+key</a:t>
            </a:r>
            <a:r>
              <a:rPr lang="en-US" altLang="zh-CN" sz="1100" dirty="0" smtClean="0"/>
              <a:t>)+</a:t>
            </a:r>
            <a:r>
              <a:rPr lang="zh-CN" altLang="en-US" sz="1100" dirty="0" smtClean="0"/>
              <a:t>动态地址分配</a:t>
            </a:r>
            <a:r>
              <a:rPr lang="en-US" altLang="zh-CN" sz="1100" dirty="0" smtClean="0"/>
              <a:t>(DHCP)</a:t>
            </a:r>
            <a:r>
              <a:rPr lang="zh-CN" altLang="en-US" sz="1100" dirty="0" smtClean="0"/>
              <a:t>两个过程；蓝牙设备有配对接入过程； 此外</a:t>
            </a:r>
            <a:r>
              <a:rPr lang="en-US" altLang="zh-CN" sz="1100" dirty="0" err="1" smtClean="0"/>
              <a:t>zigbee</a:t>
            </a:r>
            <a:r>
              <a:rPr lang="zh-CN" altLang="en-US" sz="1100" dirty="0" smtClean="0"/>
              <a:t>设备分为全功能设备（</a:t>
            </a:r>
            <a:r>
              <a:rPr lang="en-US" altLang="zh-CN" sz="1100" dirty="0" smtClean="0"/>
              <a:t>FCC</a:t>
            </a:r>
            <a:r>
              <a:rPr lang="zh-CN" altLang="en-US" sz="1100" dirty="0" smtClean="0"/>
              <a:t>）和非全功能设备，全功能设备具有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组网及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网络管理功能； </a:t>
            </a:r>
            <a:r>
              <a:rPr lang="en-US" altLang="zh-CN" sz="1100" dirty="0" err="1" smtClean="0"/>
              <a:t>zigbee</a:t>
            </a:r>
            <a:r>
              <a:rPr lang="zh-CN" altLang="en-US" sz="1100" dirty="0"/>
              <a:t>的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网络有自动组网、自动摘除、网络故障诊断和自我修复等功能，这些设计都可以参考；</a:t>
            </a:r>
            <a:endParaRPr lang="en-US" altLang="zh-CN" sz="1100" dirty="0" smtClean="0"/>
          </a:p>
          <a:p>
            <a:pPr lvl="1"/>
            <a:r>
              <a:rPr lang="en-US" altLang="zh-CN" sz="1100" dirty="0" smtClean="0"/>
              <a:t>    &gt;&gt;&gt;server&lt;&lt;&lt;&lt;&lt;                                                                                                     &gt;&gt;&gt;&gt;client&lt;&lt;&lt;&lt;&lt;</a:t>
            </a:r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-</a:t>
            </a:r>
            <a:r>
              <a:rPr lang="zh-CN" altLang="en-US" sz="1100" dirty="0" smtClean="0"/>
              <a:t>触发配对按键，                                                                                                          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触发配对按键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    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预置网络</a:t>
            </a:r>
            <a:r>
              <a:rPr lang="en-US" altLang="zh-CN" sz="1100" dirty="0" smtClean="0"/>
              <a:t>id/</a:t>
            </a:r>
            <a:r>
              <a:rPr lang="zh-CN" altLang="en-US" sz="1100" dirty="0" smtClean="0"/>
              <a:t>信道</a:t>
            </a:r>
            <a:r>
              <a:rPr lang="en-US" altLang="zh-CN" sz="1100" dirty="0" smtClean="0"/>
              <a:t>/bps/</a:t>
            </a:r>
            <a:r>
              <a:rPr lang="zh-CN" altLang="en-US" sz="1100" dirty="0" smtClean="0"/>
              <a:t>带宽上明码广播 网络</a:t>
            </a:r>
            <a:r>
              <a:rPr lang="en-US" altLang="zh-CN" sz="1100" dirty="0" smtClean="0"/>
              <a:t>id/</a:t>
            </a:r>
            <a:r>
              <a:rPr lang="zh-CN" altLang="en-US" sz="1100" dirty="0" smtClean="0"/>
              <a:t>信道</a:t>
            </a:r>
            <a:r>
              <a:rPr lang="en-US" altLang="zh-CN" sz="1100" dirty="0" smtClean="0"/>
              <a:t>/bps/</a:t>
            </a:r>
            <a:r>
              <a:rPr lang="zh-CN" altLang="en-US" sz="1100" dirty="0" smtClean="0"/>
              <a:t>带宽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加密密钥         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根据预置信息获取网络</a:t>
            </a:r>
            <a:r>
              <a:rPr lang="en-US" altLang="zh-CN" sz="1100" dirty="0" smtClean="0"/>
              <a:t>id/</a:t>
            </a:r>
            <a:r>
              <a:rPr lang="zh-CN" altLang="en-US" sz="1100" dirty="0" smtClean="0"/>
              <a:t>信道</a:t>
            </a:r>
            <a:r>
              <a:rPr lang="en-US" altLang="zh-CN" sz="1100" dirty="0" smtClean="0"/>
              <a:t>/bps/</a:t>
            </a:r>
            <a:r>
              <a:rPr lang="zh-CN" altLang="en-US" sz="1100" dirty="0" smtClean="0"/>
              <a:t>带宽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加密密钥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-</a:t>
            </a:r>
            <a:r>
              <a:rPr lang="zh-CN" altLang="en-US" sz="1100" dirty="0" smtClean="0"/>
              <a:t>广播时间结束退出广播</a:t>
            </a:r>
            <a:r>
              <a:rPr lang="en-US" altLang="zh-CN" sz="1100" dirty="0" smtClean="0"/>
              <a:t>                                                                                         </a:t>
            </a:r>
            <a:r>
              <a:rPr lang="zh-CN" altLang="en-US" sz="1100" dirty="0" smtClean="0"/>
              <a:t>设置网络</a:t>
            </a:r>
            <a:r>
              <a:rPr lang="en-US" altLang="zh-CN" sz="1100" dirty="0" smtClean="0"/>
              <a:t>id/bps/</a:t>
            </a:r>
            <a:r>
              <a:rPr lang="zh-CN" altLang="en-US" sz="1100" dirty="0" smtClean="0"/>
              <a:t>带宽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密钥，连接到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</a:t>
            </a:r>
            <a:endParaRPr lang="en-US" altLang="zh-CN" sz="1100" dirty="0" smtClean="0"/>
          </a:p>
          <a:p>
            <a:pPr lvl="1"/>
            <a:r>
              <a:rPr lang="en-US" altLang="zh-CN" sz="1100" dirty="0" smtClean="0"/>
              <a:t>                                                            		                 -</a:t>
            </a:r>
            <a:r>
              <a:rPr lang="en-US" altLang="zh-CN" sz="1100" dirty="0" err="1" smtClean="0"/>
              <a:t>dhcp</a:t>
            </a:r>
            <a:r>
              <a:rPr lang="zh-CN" altLang="en-US" sz="1100" dirty="0" smtClean="0"/>
              <a:t>服务器获取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网络地址，设备接入网络</a:t>
            </a:r>
            <a:endParaRPr lang="en-US" altLang="zh-CN" sz="1100" dirty="0"/>
          </a:p>
          <a:p>
            <a:pPr lvl="1"/>
            <a:endParaRPr lang="en-US" altLang="zh-CN" sz="8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数据传输</a:t>
            </a:r>
            <a:r>
              <a:rPr lang="zh-CN" altLang="en-US" sz="1100" dirty="0"/>
              <a:t>管理：点对点通信</a:t>
            </a:r>
            <a:r>
              <a:rPr lang="en-US" altLang="zh-CN" sz="1100" dirty="0"/>
              <a:t>(IP</a:t>
            </a:r>
            <a:r>
              <a:rPr lang="en-US" altLang="zh-CN" sz="1100" dirty="0" smtClean="0"/>
              <a:t>)  </a:t>
            </a:r>
            <a:r>
              <a:rPr lang="zh-CN" altLang="en-US" sz="1100" dirty="0" smtClean="0"/>
              <a:t>网络数据包分组包、网络数据包路由；</a:t>
            </a:r>
            <a:endParaRPr lang="en-US" altLang="zh-CN" sz="1100" dirty="0" smtClean="0"/>
          </a:p>
          <a:p>
            <a:pPr lvl="1"/>
            <a:r>
              <a:rPr lang="zh-CN" altLang="en-US" sz="1100" dirty="0" smtClean="0">
                <a:sym typeface="Wingdings" panose="05000000000000000000" pitchFamily="2" charset="2"/>
              </a:rPr>
              <a:t>                              端</a:t>
            </a:r>
            <a:r>
              <a:rPr lang="zh-CN" altLang="en-US" sz="1100" dirty="0">
                <a:sym typeface="Wingdings" panose="05000000000000000000" pitchFamily="2" charset="2"/>
              </a:rPr>
              <a:t>对端通信</a:t>
            </a:r>
            <a:r>
              <a:rPr lang="en-US" altLang="zh-CN" sz="1100" dirty="0">
                <a:sym typeface="Wingdings" panose="05000000000000000000" pitchFamily="2" charset="2"/>
              </a:rPr>
              <a:t>(TCP/UDP</a:t>
            </a:r>
            <a:r>
              <a:rPr lang="en-US" altLang="zh-CN" sz="1100" dirty="0" smtClean="0">
                <a:sym typeface="Wingdings" panose="05000000000000000000" pitchFamily="2" charset="2"/>
              </a:rPr>
              <a:t>)  </a:t>
            </a:r>
            <a:r>
              <a:rPr lang="zh-CN" altLang="en-US" sz="1100" dirty="0" smtClean="0">
                <a:sym typeface="Wingdings" panose="05000000000000000000" pitchFamily="2" charset="2"/>
              </a:rPr>
              <a:t>端口号，</a:t>
            </a:r>
            <a:r>
              <a:rPr lang="en-US" altLang="zh-CN" sz="1100" dirty="0" err="1" smtClean="0">
                <a:sym typeface="Wingdings" panose="05000000000000000000" pitchFamily="2" charset="2"/>
              </a:rPr>
              <a:t>tcp</a:t>
            </a:r>
            <a:r>
              <a:rPr lang="zh-CN" altLang="en-US" sz="1100" dirty="0" smtClean="0">
                <a:sym typeface="Wingdings" panose="05000000000000000000" pitchFamily="2" charset="2"/>
              </a:rPr>
              <a:t>可靠传输，</a:t>
            </a:r>
            <a:r>
              <a:rPr lang="en-US" altLang="zh-CN" sz="1100" dirty="0" err="1" smtClean="0">
                <a:sym typeface="Wingdings" panose="05000000000000000000" pitchFamily="2" charset="2"/>
              </a:rPr>
              <a:t>udp</a:t>
            </a:r>
            <a:r>
              <a:rPr lang="zh-CN" altLang="en-US" sz="1100" dirty="0" smtClean="0">
                <a:sym typeface="Wingdings" panose="05000000000000000000" pitchFamily="2" charset="2"/>
              </a:rPr>
              <a:t>非可靠传输；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</a:t>
            </a:r>
            <a:r>
              <a:rPr lang="zh-CN" altLang="en-US" sz="1100" dirty="0" smtClean="0"/>
              <a:t> 网管管理协议</a:t>
            </a:r>
            <a:r>
              <a:rPr lang="en-US" altLang="zh-CN" sz="1100" dirty="0" smtClean="0"/>
              <a:t>ICMP</a:t>
            </a:r>
            <a:r>
              <a:rPr lang="zh-CN" altLang="en-US" sz="1100" dirty="0" smtClean="0">
                <a:sym typeface="Wingdings" panose="05000000000000000000" pitchFamily="2" charset="2"/>
              </a:rPr>
              <a:t>；</a:t>
            </a:r>
            <a:endParaRPr lang="en-US" altLang="zh-CN" sz="1100" dirty="0" smtClean="0">
              <a:sym typeface="Wingdings" panose="05000000000000000000" pitchFamily="2" charset="2"/>
            </a:endParaRPr>
          </a:p>
          <a:p>
            <a:pPr lvl="1"/>
            <a:endParaRPr lang="en-US" altLang="zh-CN" sz="800" dirty="0" smtClean="0"/>
          </a:p>
          <a:p>
            <a:r>
              <a:rPr lang="en-US" altLang="zh-CN" dirty="0" smtClean="0"/>
              <a:t>3.3  RF</a:t>
            </a:r>
            <a:r>
              <a:rPr lang="zh-CN" altLang="en-US" dirty="0" smtClean="0"/>
              <a:t>常见业务介绍</a:t>
            </a:r>
            <a:endParaRPr lang="en-US" altLang="zh-CN" dirty="0"/>
          </a:p>
          <a:p>
            <a:endParaRPr lang="en-US" altLang="zh-CN" sz="8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接入</a:t>
            </a:r>
            <a:r>
              <a:rPr lang="zh-CN" altLang="en-US" sz="1100" dirty="0"/>
              <a:t>终端管理</a:t>
            </a:r>
            <a:r>
              <a:rPr lang="zh-CN" altLang="en-US" sz="1100" dirty="0" smtClean="0"/>
              <a:t>：接入终端列表，接入终端设备信号质量，收发数据包个数，</a:t>
            </a:r>
            <a:r>
              <a:rPr lang="zh-CN" altLang="en-US" sz="1100" dirty="0"/>
              <a:t>接入终端丢包</a:t>
            </a:r>
            <a:r>
              <a:rPr lang="zh-CN" altLang="en-US" sz="1100" dirty="0" smtClean="0"/>
              <a:t>率等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信道评估：信道扫描及信道质量评估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err="1"/>
              <a:t>R</a:t>
            </a:r>
            <a:r>
              <a:rPr lang="en-US" altLang="zh-CN" sz="1100" dirty="0" err="1" smtClean="0"/>
              <a:t>ping</a:t>
            </a:r>
            <a:r>
              <a:rPr lang="zh-CN" altLang="en-US" sz="1100" dirty="0" smtClean="0"/>
              <a:t>测试程序，测试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网络连通性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err="1"/>
              <a:t>Ri</a:t>
            </a:r>
            <a:r>
              <a:rPr lang="en-US" altLang="zh-CN" sz="1100" dirty="0" err="1" smtClean="0"/>
              <a:t>fconfig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查询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网络地址信息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RDHCP, </a:t>
            </a:r>
            <a:r>
              <a:rPr lang="zh-CN" altLang="en-US" sz="1100" dirty="0" smtClean="0"/>
              <a:t>负责接入网络设备地址分配管理的进程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RDNS,</a:t>
            </a:r>
            <a:r>
              <a:rPr lang="zh-CN" altLang="en-US" sz="1100" dirty="0" smtClean="0"/>
              <a:t>负责将设备别名映射成设备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网络地址的进程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err="1" smtClean="0"/>
              <a:t>Retheral</a:t>
            </a:r>
            <a:r>
              <a:rPr lang="en-US" altLang="zh-CN" sz="1100" dirty="0" smtClean="0"/>
              <a:t>, RF</a:t>
            </a:r>
            <a:r>
              <a:rPr lang="zh-CN" altLang="en-US" sz="1100" dirty="0" smtClean="0"/>
              <a:t>抓包分析工具，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协议分析工具</a:t>
            </a:r>
            <a:r>
              <a:rPr lang="en-US" altLang="zh-CN" sz="1100" dirty="0" smtClean="0"/>
              <a:t>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RF</a:t>
            </a:r>
            <a:r>
              <a:rPr lang="zh-CN" altLang="en-US" sz="1100" dirty="0" smtClean="0"/>
              <a:t>模块工作日志以及数据统计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29092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三、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分层模型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56895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3.4  RF</a:t>
            </a:r>
            <a:r>
              <a:rPr lang="zh-CN" altLang="en-US" dirty="0" smtClean="0"/>
              <a:t>业务处理策略</a:t>
            </a:r>
            <a:endParaRPr lang="en-US" altLang="zh-CN" dirty="0"/>
          </a:p>
          <a:p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配对组网策略：参考</a:t>
            </a:r>
            <a:r>
              <a:rPr lang="en-US" altLang="zh-CN" sz="1100" dirty="0" smtClean="0"/>
              <a:t>8.2</a:t>
            </a:r>
            <a:r>
              <a:rPr lang="zh-CN" altLang="en-US" sz="1100" dirty="0" smtClean="0"/>
              <a:t>节说明</a:t>
            </a:r>
            <a:endParaRPr lang="en-US" altLang="zh-CN" sz="1100" dirty="0" smtClean="0"/>
          </a:p>
          <a:p>
            <a:pPr lvl="1"/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信道质量扫描：每个信道扫描</a:t>
            </a:r>
            <a:r>
              <a:rPr lang="en-US" altLang="zh-CN" sz="1100" dirty="0" smtClean="0"/>
              <a:t>10~60</a:t>
            </a:r>
            <a:r>
              <a:rPr lang="zh-CN" altLang="en-US" sz="1100" dirty="0" smtClean="0"/>
              <a:t>秒，循环</a:t>
            </a:r>
            <a:r>
              <a:rPr lang="en-US" altLang="zh-CN" sz="1100" dirty="0" smtClean="0"/>
              <a:t>1~3</a:t>
            </a:r>
            <a:r>
              <a:rPr lang="zh-CN" altLang="en-US" sz="1100" dirty="0" smtClean="0"/>
              <a:t>周，</a:t>
            </a:r>
            <a:r>
              <a:rPr lang="en-US" altLang="zh-CN" sz="1100" dirty="0" smtClean="0"/>
              <a:t>RSSI</a:t>
            </a:r>
            <a:r>
              <a:rPr lang="zh-CN" altLang="en-US" sz="1100" dirty="0" smtClean="0"/>
              <a:t>查询作为信道衡量评价依据；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接入终端状态：</a:t>
            </a:r>
            <a:r>
              <a:rPr lang="en-US" altLang="zh-CN" sz="1100" dirty="0" smtClean="0"/>
              <a:t>@</a:t>
            </a:r>
            <a:r>
              <a:rPr lang="zh-CN" altLang="en-US" sz="1100" dirty="0" smtClean="0"/>
              <a:t>接入终端信号强度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打开前导码检测中断，产生中断时读取</a:t>
            </a:r>
            <a:r>
              <a:rPr lang="en-US" altLang="zh-CN" sz="1100" dirty="0" smtClean="0"/>
              <a:t>RSSI</a:t>
            </a:r>
            <a:r>
              <a:rPr lang="zh-CN" altLang="en-US" sz="1100" dirty="0" smtClean="0"/>
              <a:t>值，和</a:t>
            </a:r>
            <a:r>
              <a:rPr lang="zh-CN" altLang="en-US" sz="1100" dirty="0"/>
              <a:t>对应</a:t>
            </a:r>
            <a:r>
              <a:rPr lang="zh-CN" altLang="en-US" sz="1100" dirty="0" smtClean="0"/>
              <a:t>数据桢一起标志终端信号质量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@</a:t>
            </a:r>
            <a:r>
              <a:rPr lang="zh-CN" altLang="en-US" sz="1100" dirty="0" smtClean="0"/>
              <a:t>丢包率，</a:t>
            </a:r>
            <a:r>
              <a:rPr lang="zh-CN" altLang="en-US" sz="1100" dirty="0"/>
              <a:t>丢包</a:t>
            </a:r>
            <a:r>
              <a:rPr lang="zh-CN" altLang="en-US" sz="1100" dirty="0" smtClean="0"/>
              <a:t>率需知道收发数据包个数以及成功收到个数，其比值就是丢包率；可采用类似</a:t>
            </a:r>
            <a:r>
              <a:rPr lang="en-US" altLang="zh-CN" sz="1100" dirty="0" err="1" smtClean="0"/>
              <a:t>iperf</a:t>
            </a:r>
            <a:r>
              <a:rPr lang="zh-CN" altLang="en-US" sz="1100" dirty="0" smtClean="0"/>
              <a:t>测试命令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server-&gt;client, </a:t>
            </a:r>
            <a:r>
              <a:rPr lang="zh-CN" altLang="en-US" sz="1100" dirty="0" smtClean="0"/>
              <a:t>采用发送命令等待应答，统计数据后给出丢包率值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client-&gt;server, </a:t>
            </a:r>
            <a:r>
              <a:rPr lang="zh-CN" altLang="en-US" sz="1100" dirty="0" smtClean="0"/>
              <a:t>采用</a:t>
            </a:r>
            <a:r>
              <a:rPr lang="zh-CN" altLang="en-US" sz="1100" dirty="0"/>
              <a:t>发送命令等待应答，统计数据后给出丢包率</a:t>
            </a:r>
            <a:r>
              <a:rPr lang="zh-CN" altLang="en-US" sz="1100" dirty="0" smtClean="0"/>
              <a:t>值  </a:t>
            </a:r>
            <a:r>
              <a:rPr lang="en-US" altLang="zh-CN" sz="1100" dirty="0" smtClean="0">
                <a:solidFill>
                  <a:srgbClr val="FF0000"/>
                </a:solidFill>
              </a:rPr>
              <a:t>[</a:t>
            </a:r>
            <a:r>
              <a:rPr lang="zh-CN" altLang="en-US" sz="1100" dirty="0" smtClean="0">
                <a:solidFill>
                  <a:srgbClr val="FF0000"/>
                </a:solidFill>
              </a:rPr>
              <a:t>注意两个方向可能不是对等对称的</a:t>
            </a:r>
            <a:r>
              <a:rPr lang="en-US" altLang="zh-CN" sz="1100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                                 </a:t>
            </a:r>
            <a:r>
              <a:rPr lang="zh-CN" altLang="en-US" sz="1100" dirty="0" smtClean="0"/>
              <a:t>如不采用单独测试命令，则</a:t>
            </a:r>
            <a:r>
              <a:rPr lang="en-US" altLang="zh-CN" sz="1100" dirty="0" smtClean="0"/>
              <a:t>server</a:t>
            </a:r>
            <a:r>
              <a:rPr lang="zh-CN" altLang="en-US" sz="1100" dirty="0" smtClean="0"/>
              <a:t>端只能统计</a:t>
            </a:r>
            <a:r>
              <a:rPr lang="en-US" altLang="zh-CN" sz="1100" dirty="0"/>
              <a:t>server-&gt;</a:t>
            </a:r>
            <a:r>
              <a:rPr lang="en-US" altLang="zh-CN" sz="1100" dirty="0" smtClean="0"/>
              <a:t>client</a:t>
            </a:r>
            <a:r>
              <a:rPr lang="zh-CN" altLang="en-US" sz="1100" dirty="0" smtClean="0"/>
              <a:t>方向上的丢包率，分析数据是程序统计数据获得</a:t>
            </a:r>
            <a:r>
              <a:rPr lang="en-US" altLang="zh-CN" sz="1100" dirty="0" smtClean="0"/>
              <a:t>;</a:t>
            </a:r>
          </a:p>
          <a:p>
            <a:pPr lvl="1"/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发送数据策略：为减少数据冲突，我们采用类以太网发送数据方式进行数据发送，具体策略如下：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step1</a:t>
            </a:r>
            <a:r>
              <a:rPr lang="zh-CN" altLang="en-US" sz="1100" dirty="0" smtClean="0"/>
              <a:t>：发送前查询载波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step2:  if </a:t>
            </a:r>
            <a:r>
              <a:rPr lang="zh-CN" altLang="en-US" sz="1100" dirty="0" smtClean="0"/>
              <a:t>有载波且载波检测次数</a:t>
            </a:r>
            <a:r>
              <a:rPr lang="en-US" altLang="zh-CN" sz="1100" dirty="0" smtClean="0"/>
              <a:t>&lt;n</a:t>
            </a:r>
            <a:r>
              <a:rPr lang="zh-CN" altLang="en-US" sz="1100" dirty="0" smtClean="0"/>
              <a:t>，则随机睡眠</a:t>
            </a:r>
            <a:r>
              <a:rPr lang="zh-CN" altLang="en-US" sz="1100" dirty="0"/>
              <a:t>一段</a:t>
            </a:r>
            <a:r>
              <a:rPr lang="zh-CN" altLang="en-US" sz="1100" dirty="0" smtClean="0"/>
              <a:t>时间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半个数据包时间</a:t>
            </a:r>
            <a:r>
              <a:rPr lang="en-US" altLang="zh-CN" sz="1100" dirty="0" smtClean="0"/>
              <a:t>~n*</a:t>
            </a:r>
            <a:r>
              <a:rPr lang="zh-CN" altLang="en-US" sz="1100" dirty="0" smtClean="0"/>
              <a:t>数据包时间</a:t>
            </a:r>
            <a:r>
              <a:rPr lang="en-US" altLang="zh-CN" sz="1100" dirty="0" smtClean="0"/>
              <a:t>), </a:t>
            </a:r>
            <a:r>
              <a:rPr lang="en-US" altLang="zh-CN" sz="1100" dirty="0" err="1" smtClean="0"/>
              <a:t>goto</a:t>
            </a:r>
            <a:r>
              <a:rPr lang="en-US" altLang="zh-CN" sz="1100" dirty="0" smtClean="0"/>
              <a:t> step1</a:t>
            </a:r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            if </a:t>
            </a:r>
            <a:r>
              <a:rPr lang="zh-CN" altLang="en-US" sz="1100" dirty="0" smtClean="0"/>
              <a:t>无载波，则发送数据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step3</a:t>
            </a:r>
            <a:r>
              <a:rPr lang="zh-CN" altLang="en-US" sz="1100" dirty="0" smtClean="0"/>
              <a:t>：结束退出返回结果；</a:t>
            </a:r>
            <a:endParaRPr lang="en-US" altLang="zh-CN" sz="1100" dirty="0" smtClean="0"/>
          </a:p>
          <a:p>
            <a:pPr lvl="1"/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RF</a:t>
            </a:r>
            <a:r>
              <a:rPr lang="zh-CN" altLang="en-US" sz="1100" dirty="0" smtClean="0"/>
              <a:t>模块统计</a:t>
            </a:r>
            <a:r>
              <a:rPr lang="en-US" altLang="zh-CN" sz="1100" dirty="0" smtClean="0"/>
              <a:t>&amp;</a:t>
            </a:r>
            <a:r>
              <a:rPr lang="zh-CN" altLang="en-US" sz="1100" dirty="0" smtClean="0"/>
              <a:t>日志：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RF</a:t>
            </a:r>
            <a:r>
              <a:rPr lang="zh-CN" altLang="en-US" sz="1100" dirty="0"/>
              <a:t>模块</a:t>
            </a:r>
            <a:r>
              <a:rPr lang="zh-CN" altLang="en-US" sz="1100" dirty="0" smtClean="0"/>
              <a:t>信息统计 终端信息统计 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操作日志及统计等等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634333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四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状态评估数据模型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56895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  RF</a:t>
            </a:r>
            <a:r>
              <a:rPr lang="zh-CN" altLang="en-US" dirty="0" smtClean="0"/>
              <a:t>接入设备状态评估数据模型</a:t>
            </a:r>
            <a:endParaRPr lang="en-US" altLang="zh-CN" dirty="0"/>
          </a:p>
          <a:p>
            <a:endParaRPr lang="en-US" altLang="zh-CN" sz="1100" dirty="0" smtClean="0"/>
          </a:p>
          <a:p>
            <a:pPr lvl="1"/>
            <a:r>
              <a:rPr lang="en-US" altLang="zh-CN" sz="1100" dirty="0" smtClean="0"/>
              <a:t>RF-Client                     </a:t>
            </a:r>
            <a:r>
              <a:rPr lang="zh-CN" altLang="en-US" sz="1100" dirty="0" smtClean="0"/>
              <a:t>发送数                      成功数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ack</a:t>
            </a:r>
            <a:r>
              <a:rPr lang="en-US" altLang="zh-CN" sz="1100" dirty="0" smtClean="0"/>
              <a:t>)                           RSSI</a:t>
            </a:r>
          </a:p>
          <a:p>
            <a:pPr lvl="1"/>
            <a:r>
              <a:rPr lang="zh-CN" altLang="en-US" sz="1100" dirty="0" smtClean="0"/>
              <a:t>  序列号                            </a:t>
            </a:r>
            <a:r>
              <a:rPr lang="en-US" altLang="zh-CN" sz="1100" dirty="0" smtClean="0"/>
              <a:t>m                                  n                                 </a:t>
            </a:r>
            <a:r>
              <a:rPr lang="en-US" altLang="zh-CN" sz="1100" dirty="0" err="1" smtClean="0"/>
              <a:t>rssi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实时</a:t>
            </a:r>
            <a:r>
              <a:rPr lang="en-US" altLang="zh-CN" sz="1100" dirty="0" smtClean="0"/>
              <a:t>)</a:t>
            </a:r>
          </a:p>
          <a:p>
            <a:pPr lvl="1"/>
            <a:r>
              <a:rPr lang="en-US" altLang="zh-CN" sz="1100" dirty="0" smtClean="0"/>
              <a:t>  </a:t>
            </a:r>
          </a:p>
          <a:p>
            <a:pPr lvl="1"/>
            <a:r>
              <a:rPr lang="zh-CN" altLang="en-US" sz="1100" dirty="0" smtClean="0"/>
              <a:t>备注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：</a:t>
            </a:r>
            <a:r>
              <a:rPr lang="zh-CN" altLang="zh-CN" sz="1100" dirty="0" smtClean="0"/>
              <a:t>定期</a:t>
            </a:r>
            <a:r>
              <a:rPr lang="zh-CN" altLang="zh-CN" sz="1100" dirty="0"/>
              <a:t>更新保存数据，如间隔</a:t>
            </a:r>
            <a:r>
              <a:rPr lang="en-US" altLang="zh-CN" sz="1100" dirty="0"/>
              <a:t>X</a:t>
            </a:r>
            <a:r>
              <a:rPr lang="zh-CN" altLang="zh-CN" sz="1100" dirty="0"/>
              <a:t>时间</a:t>
            </a:r>
            <a:r>
              <a:rPr lang="zh-CN" altLang="zh-CN" sz="1100" dirty="0" smtClean="0"/>
              <a:t>，</a:t>
            </a:r>
            <a:r>
              <a:rPr lang="zh-CN" altLang="en-US" sz="1100" dirty="0" smtClean="0"/>
              <a:t>更新记录发送次数和成功次数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类</a:t>
            </a:r>
            <a:r>
              <a:rPr lang="en-US" altLang="zh-CN" sz="1100" dirty="0" smtClean="0"/>
              <a:t>ping)</a:t>
            </a:r>
            <a:r>
              <a:rPr lang="zh-CN" altLang="en-US" sz="1100" dirty="0" smtClean="0"/>
              <a:t>；</a:t>
            </a:r>
            <a:r>
              <a:rPr lang="en-US" altLang="zh-CN" sz="1100" dirty="0" smtClean="0"/>
              <a:t>U32</a:t>
            </a:r>
            <a:r>
              <a:rPr lang="zh-CN" altLang="zh-CN" sz="1100" dirty="0"/>
              <a:t>类型足够统计产品生命周期内的</a:t>
            </a:r>
            <a:r>
              <a:rPr lang="zh-CN" altLang="zh-CN" sz="1100" dirty="0" smtClean="0"/>
              <a:t>发送次数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lvl="1"/>
            <a:endParaRPr lang="en-US" altLang="zh-CN" sz="800" dirty="0" smtClean="0"/>
          </a:p>
          <a:p>
            <a:pPr lvl="1"/>
            <a:r>
              <a:rPr lang="zh-CN" altLang="en-US" sz="1100" dirty="0" smtClean="0"/>
              <a:t>备注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RSSI</a:t>
            </a:r>
            <a:r>
              <a:rPr lang="zh-CN" altLang="zh-CN" sz="1100" dirty="0"/>
              <a:t>均值，最近</a:t>
            </a:r>
            <a:r>
              <a:rPr lang="en-US" altLang="zh-CN" sz="1100" dirty="0"/>
              <a:t>N</a:t>
            </a:r>
            <a:r>
              <a:rPr lang="zh-CN" altLang="zh-CN" sz="1100" dirty="0"/>
              <a:t>个数据缓冲【</a:t>
            </a:r>
            <a:r>
              <a:rPr lang="en-US" altLang="zh-CN" sz="1100" dirty="0"/>
              <a:t>N</a:t>
            </a:r>
            <a:r>
              <a:rPr lang="zh-CN" altLang="zh-CN" sz="1100" dirty="0"/>
              <a:t>越小反映速度越快，实时性越高，但相应</a:t>
            </a:r>
            <a:r>
              <a:rPr lang="zh-CN" altLang="zh-CN" sz="1100" dirty="0" smtClean="0"/>
              <a:t>抗抖</a:t>
            </a:r>
            <a:r>
              <a:rPr lang="zh-CN" altLang="zh-CN" sz="1100" dirty="0"/>
              <a:t>能力也越差】，</a:t>
            </a:r>
            <a:r>
              <a:rPr lang="en-US" altLang="zh-CN" sz="1100" dirty="0" smtClean="0"/>
              <a:t>FIFO</a:t>
            </a:r>
            <a:r>
              <a:rPr lang="zh-CN" altLang="en-US" sz="1100" dirty="0" smtClean="0"/>
              <a:t>结构</a:t>
            </a:r>
            <a:r>
              <a:rPr lang="zh-CN" altLang="zh-CN" sz="1100" dirty="0" smtClean="0"/>
              <a:t>，</a:t>
            </a:r>
            <a:r>
              <a:rPr lang="zh-CN" altLang="zh-CN" sz="1100" dirty="0"/>
              <a:t>当</a:t>
            </a:r>
            <a:r>
              <a:rPr lang="en-US" altLang="zh-CN" sz="1100" dirty="0"/>
              <a:t>RSSI</a:t>
            </a:r>
            <a:r>
              <a:rPr lang="zh-CN" altLang="zh-CN" sz="1100" dirty="0"/>
              <a:t>均值出现</a:t>
            </a:r>
            <a:r>
              <a:rPr lang="en-US" altLang="zh-CN" sz="1100" dirty="0"/>
              <a:t>&gt;M</a:t>
            </a:r>
            <a:r>
              <a:rPr lang="zh-CN" altLang="zh-CN" sz="1100" dirty="0"/>
              <a:t>的变化时，更新</a:t>
            </a:r>
            <a:r>
              <a:rPr lang="en-US" altLang="zh-CN" sz="1100" dirty="0"/>
              <a:t>RSSI</a:t>
            </a:r>
            <a:r>
              <a:rPr lang="zh-CN" altLang="zh-CN" sz="1100" dirty="0"/>
              <a:t>数据</a:t>
            </a:r>
            <a:r>
              <a:rPr lang="zh-CN" altLang="zh-CN" sz="1100" dirty="0" smtClean="0"/>
              <a:t>；</a:t>
            </a:r>
            <a:r>
              <a:rPr lang="en-US" altLang="zh-CN" sz="1100" dirty="0" smtClean="0"/>
              <a:t> </a:t>
            </a:r>
            <a:r>
              <a:rPr lang="zh-CN" altLang="zh-CN" sz="1100" dirty="0"/>
              <a:t>上面需考虑两个阈值，计算</a:t>
            </a:r>
            <a:r>
              <a:rPr lang="en-US" altLang="zh-CN" sz="1100" dirty="0"/>
              <a:t>RSSI</a:t>
            </a:r>
            <a:r>
              <a:rPr lang="zh-CN" altLang="zh-CN" sz="1100" dirty="0"/>
              <a:t>均值的采样数</a:t>
            </a:r>
            <a:r>
              <a:rPr lang="en-US" altLang="zh-CN" sz="1100" dirty="0"/>
              <a:t>N</a:t>
            </a:r>
            <a:r>
              <a:rPr lang="zh-CN" altLang="zh-CN" sz="1100" dirty="0"/>
              <a:t>和</a:t>
            </a:r>
            <a:r>
              <a:rPr lang="en-US" altLang="zh-CN" sz="1100" dirty="0"/>
              <a:t>RSSI</a:t>
            </a:r>
            <a:r>
              <a:rPr lang="zh-CN" altLang="zh-CN" sz="1100" dirty="0"/>
              <a:t>变化触发更新记录的</a:t>
            </a:r>
            <a:r>
              <a:rPr lang="zh-CN" altLang="zh-CN" sz="1100" dirty="0" smtClean="0"/>
              <a:t>阈值</a:t>
            </a:r>
            <a:r>
              <a:rPr lang="zh-CN" altLang="zh-CN" sz="1100" dirty="0"/>
              <a:t>，前者关注实时性，后者则有关灵敏度； 此外</a:t>
            </a:r>
            <a:r>
              <a:rPr lang="en-US" altLang="zh-CN" sz="1100" dirty="0"/>
              <a:t>RSSI</a:t>
            </a:r>
            <a:r>
              <a:rPr lang="zh-CN" altLang="zh-CN" sz="1100" dirty="0"/>
              <a:t>变化建议写入</a:t>
            </a:r>
            <a:r>
              <a:rPr lang="en-US" altLang="zh-CN" sz="1100" dirty="0"/>
              <a:t>log</a:t>
            </a:r>
            <a:r>
              <a:rPr lang="zh-CN" altLang="zh-CN" sz="1100" dirty="0"/>
              <a:t>日志，方便</a:t>
            </a:r>
            <a:r>
              <a:rPr lang="zh-CN" altLang="zh-CN" sz="1100" dirty="0" smtClean="0"/>
              <a:t>查阅数据</a:t>
            </a:r>
            <a:r>
              <a:rPr lang="zh-CN" altLang="zh-CN" sz="1100" dirty="0"/>
              <a:t>的变化【</a:t>
            </a:r>
            <a:r>
              <a:rPr lang="en-US" altLang="zh-CN" sz="1100" dirty="0"/>
              <a:t>NVR</a:t>
            </a:r>
            <a:r>
              <a:rPr lang="zh-CN" altLang="zh-CN" sz="1100" dirty="0"/>
              <a:t>本身就有日志，记录</a:t>
            </a:r>
            <a:r>
              <a:rPr lang="en-US" altLang="zh-CN" sz="1100" dirty="0"/>
              <a:t>NVR</a:t>
            </a:r>
            <a:r>
              <a:rPr lang="zh-CN" altLang="zh-CN" sz="1100" dirty="0"/>
              <a:t>操作历史信息，</a:t>
            </a:r>
            <a:r>
              <a:rPr lang="en-US" altLang="zh-CN" sz="1100" dirty="0"/>
              <a:t>RSSI</a:t>
            </a:r>
            <a:r>
              <a:rPr lang="zh-CN" altLang="zh-CN" sz="1100" dirty="0"/>
              <a:t>数据同此类似】</a:t>
            </a:r>
            <a:endParaRPr lang="en-US" altLang="zh-CN" sz="1100" dirty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r>
              <a:rPr lang="en-US" altLang="zh-CN" dirty="0"/>
              <a:t>4.2  </a:t>
            </a:r>
            <a:r>
              <a:rPr lang="en-US" altLang="zh-CN" dirty="0" smtClean="0"/>
              <a:t>RF</a:t>
            </a:r>
            <a:r>
              <a:rPr lang="zh-CN" altLang="en-US" dirty="0" smtClean="0"/>
              <a:t>信道评估数据模型</a:t>
            </a:r>
            <a:endParaRPr lang="en-US" altLang="zh-CN" dirty="0" smtClean="0"/>
          </a:p>
          <a:p>
            <a:pPr lvl="1"/>
            <a:endParaRPr lang="en-US" altLang="zh-CN" sz="1100" dirty="0" smtClean="0"/>
          </a:p>
          <a:p>
            <a:pPr lvl="1"/>
            <a:r>
              <a:rPr lang="en-US" altLang="zh-CN" sz="1100" dirty="0" smtClean="0"/>
              <a:t>RF-server                 </a:t>
            </a:r>
            <a:r>
              <a:rPr lang="zh-CN" altLang="en-US" sz="1100" dirty="0" smtClean="0"/>
              <a:t>信道                 </a:t>
            </a:r>
            <a:r>
              <a:rPr lang="zh-CN" altLang="en-US" sz="1100" dirty="0" smtClean="0"/>
              <a:t>  信道检测到碰撞数           信道总检测数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 </a:t>
            </a:r>
            <a:r>
              <a:rPr lang="zh-CN" altLang="en-US" sz="1100" dirty="0"/>
              <a:t>序列号                     </a:t>
            </a:r>
            <a:r>
              <a:rPr lang="zh-CN" altLang="en-US" sz="1100" dirty="0" smtClean="0"/>
              <a:t>   </a:t>
            </a:r>
            <a:r>
              <a:rPr lang="en-US" altLang="zh-CN" sz="1100" dirty="0"/>
              <a:t>n                           </a:t>
            </a:r>
            <a:r>
              <a:rPr lang="en-US" altLang="zh-CN" sz="1100" dirty="0" smtClean="0"/>
              <a:t>       </a:t>
            </a:r>
            <a:r>
              <a:rPr lang="en-US" altLang="zh-CN" sz="1100" smtClean="0"/>
              <a:t>m                                   z</a:t>
            </a:r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r>
              <a:rPr lang="zh-CN" altLang="en-US" sz="1100" dirty="0" smtClean="0"/>
              <a:t>备注：</a:t>
            </a:r>
            <a:r>
              <a:rPr lang="zh-CN" altLang="zh-CN" sz="1100" dirty="0" smtClean="0"/>
              <a:t>考虑</a:t>
            </a:r>
            <a:r>
              <a:rPr lang="zh-CN" altLang="zh-CN" sz="1100" dirty="0"/>
              <a:t>统计下发送数据时出现碰撞的次数，这对信道繁忙判断会是个有效</a:t>
            </a:r>
            <a:r>
              <a:rPr lang="zh-CN" altLang="zh-CN" sz="1100" dirty="0" smtClean="0"/>
              <a:t>依据</a:t>
            </a:r>
            <a:endParaRPr lang="en-US" altLang="zh-CN" sz="1100" dirty="0"/>
          </a:p>
          <a:p>
            <a:endParaRPr lang="en-US" altLang="zh-CN" sz="20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92435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</a:p>
        </p:txBody>
      </p:sp>
      <p:pic>
        <p:nvPicPr>
          <p:cNvPr id="4100" name="Picture 3" descr="D:\桌面\软件界面\界面-公司介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60463"/>
            <a:ext cx="83534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95039" y="980477"/>
            <a:ext cx="8352928" cy="216024"/>
          </a:xfrm>
          <a:prstGeom prst="rect">
            <a:avLst/>
          </a:prstGeom>
          <a:gradFill flip="none" rotWithShape="1">
            <a:gsLst>
              <a:gs pos="0">
                <a:srgbClr val="B52121">
                  <a:shade val="30000"/>
                  <a:satMod val="115000"/>
                </a:srgbClr>
              </a:gs>
              <a:gs pos="50000">
                <a:srgbClr val="B52121">
                  <a:shade val="67500"/>
                  <a:satMod val="115000"/>
                </a:srgbClr>
              </a:gs>
              <a:gs pos="100000">
                <a:srgbClr val="B52121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5884863"/>
            <a:ext cx="1562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9312226"/>
              </p:ext>
            </p:extLst>
          </p:nvPr>
        </p:nvGraphicFramePr>
        <p:xfrm>
          <a:off x="2555776" y="2780928"/>
          <a:ext cx="460851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</a:p>
        </p:txBody>
      </p:sp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5884863"/>
            <a:ext cx="1562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1638" y="1125686"/>
            <a:ext cx="8418512" cy="5327650"/>
          </a:xfrm>
        </p:spPr>
        <p:txBody>
          <a:bodyPr/>
          <a:lstStyle/>
          <a:p>
            <a:r>
              <a:rPr lang="zh-CN" altLang="en-US" dirty="0" smtClean="0"/>
              <a:t>集思</a:t>
            </a:r>
            <a:endParaRPr lang="en-US" altLang="zh-CN" dirty="0" smtClean="0"/>
          </a:p>
          <a:p>
            <a:r>
              <a:rPr lang="zh-CN" altLang="en-US" dirty="0" smtClean="0"/>
              <a:t>畅谈</a:t>
            </a:r>
            <a:endParaRPr lang="en-US" altLang="zh-CN" dirty="0" smtClean="0"/>
          </a:p>
          <a:p>
            <a:r>
              <a:rPr lang="zh-CN" altLang="en-US" dirty="0" smtClean="0"/>
              <a:t>热议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3721" y="2204864"/>
            <a:ext cx="574466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6204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D:\PPT\新PPT样式\bg封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5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474"/>
            <a:ext cx="6840537" cy="503238"/>
          </a:xfrm>
        </p:spPr>
        <p:txBody>
          <a:bodyPr/>
          <a:lstStyle/>
          <a:p>
            <a:r>
              <a:rPr lang="zh-CN" altLang="en-US" sz="3200" dirty="0"/>
              <a:t>一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驱动模块框架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 RF</a:t>
            </a:r>
            <a:r>
              <a:rPr lang="zh-CN" altLang="en-US" dirty="0" smtClean="0"/>
              <a:t>驱动模块框架</a:t>
            </a:r>
            <a:endParaRPr lang="en-US" altLang="zh-CN" dirty="0" smtClean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 smtClean="0"/>
          </a:p>
          <a:p>
            <a:pPr lvl="1"/>
            <a:endParaRPr lang="en-US" altLang="zh-CN" sz="1100" dirty="0" smtClean="0"/>
          </a:p>
          <a:p>
            <a:pPr lvl="1"/>
            <a:r>
              <a:rPr lang="en-US" altLang="zh-CN" sz="1200" b="1" dirty="0" smtClean="0"/>
              <a:t>RF</a:t>
            </a:r>
            <a:r>
              <a:rPr lang="zh-CN" altLang="en-US" sz="1200" b="1" dirty="0" smtClean="0"/>
              <a:t>驱动模块划分为六层，核心为三层。具体描述如下：</a:t>
            </a:r>
            <a:endParaRPr lang="en-US" altLang="zh-CN" sz="1200" b="1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寄存器访问层：</a:t>
            </a:r>
            <a:r>
              <a:rPr lang="zh-CN" altLang="en-US" sz="1100" dirty="0" smtClean="0"/>
              <a:t>关键层，负责实现对上层的硬件隔离。屏蔽底层接口细节并向上提供标准的寄存器访问接口；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驱动</a:t>
            </a:r>
            <a:r>
              <a:rPr lang="en-US" altLang="zh-CN" sz="1100" b="1" dirty="0" err="1" smtClean="0"/>
              <a:t>api</a:t>
            </a:r>
            <a:r>
              <a:rPr lang="zh-CN" altLang="en-US" sz="1100" b="1" dirty="0" smtClean="0"/>
              <a:t>层：</a:t>
            </a:r>
            <a:r>
              <a:rPr lang="zh-CN" altLang="en-US" sz="1100" dirty="0" smtClean="0"/>
              <a:t>关键层，负责实现对模块的抽象，按领域思想去定义该类模块的标准化接口；</a:t>
            </a:r>
            <a:endParaRPr lang="en-US" altLang="zh-CN" sz="1100" dirty="0" smtClean="0"/>
          </a:p>
          <a:p>
            <a:pPr lvl="1"/>
            <a:r>
              <a:rPr lang="en-US" altLang="zh-CN" sz="1100" dirty="0" smtClean="0"/>
              <a:t>		</a:t>
            </a:r>
            <a:r>
              <a:rPr lang="zh-CN" altLang="en-US" sz="1100" dirty="0" smtClean="0"/>
              <a:t>驱动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也定义了驱动和应用之间的范围</a:t>
            </a:r>
            <a:r>
              <a:rPr lang="zh-CN" altLang="en-US" sz="1100" dirty="0"/>
              <a:t>和</a:t>
            </a:r>
            <a:r>
              <a:rPr lang="zh-CN" altLang="en-US" sz="1100" dirty="0" smtClean="0"/>
              <a:t>边界；</a:t>
            </a:r>
            <a:endParaRPr lang="en-US" altLang="zh-CN" sz="1100" dirty="0" smtClean="0"/>
          </a:p>
          <a:p>
            <a:pPr lvl="1"/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驱动</a:t>
            </a:r>
            <a:r>
              <a:rPr lang="zh-CN" altLang="en-US" sz="1100" b="1" dirty="0"/>
              <a:t>业务层</a:t>
            </a:r>
            <a:r>
              <a:rPr lang="zh-CN" altLang="en-US" sz="1100" b="1" dirty="0" smtClean="0"/>
              <a:t>：</a:t>
            </a:r>
            <a:r>
              <a:rPr lang="zh-CN" altLang="en-US" sz="1100" dirty="0" smtClean="0"/>
              <a:t>关键层，负责已定义范围和边界的驱动的实现</a:t>
            </a:r>
            <a:r>
              <a:rPr lang="en-US" altLang="zh-CN" sz="1100" dirty="0" smtClean="0"/>
              <a:t>. </a:t>
            </a:r>
            <a:r>
              <a:rPr lang="zh-CN" altLang="en-US" sz="1100" dirty="0" smtClean="0"/>
              <a:t>和驱动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间是迭代设计过程；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接口层：</a:t>
            </a:r>
            <a:r>
              <a:rPr lang="zh-CN" altLang="en-US" sz="1100" dirty="0" smtClean="0"/>
              <a:t>逻辑对象，软件和硬件之间的访问接口逻辑描述和实现；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/>
              <a:t>物理层：</a:t>
            </a:r>
            <a:r>
              <a:rPr lang="zh-CN" altLang="en-US" sz="1100" dirty="0" smtClean="0"/>
              <a:t>物理对象，实际的硬件物理接口</a:t>
            </a: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100" b="1" dirty="0"/>
              <a:t>驱动</a:t>
            </a:r>
            <a:r>
              <a:rPr lang="en-US" altLang="zh-CN" sz="1100" b="1" dirty="0" err="1" smtClean="0"/>
              <a:t>linux</a:t>
            </a:r>
            <a:r>
              <a:rPr lang="zh-CN" altLang="en-US" sz="1100" b="1" dirty="0" smtClean="0"/>
              <a:t>框架层：</a:t>
            </a:r>
            <a:r>
              <a:rPr lang="zh-CN" altLang="en-US" sz="1100" dirty="0" smtClean="0"/>
              <a:t>提供上层应用的框架，如</a:t>
            </a:r>
            <a:r>
              <a:rPr lang="en-US" altLang="zh-CN" sz="1100" dirty="0" err="1" smtClean="0"/>
              <a:t>linux</a:t>
            </a:r>
            <a:r>
              <a:rPr lang="zh-CN" altLang="en-US" sz="1100" dirty="0"/>
              <a:t>驱动的</a:t>
            </a:r>
            <a:r>
              <a:rPr lang="zh-CN" altLang="en-US" sz="1100" dirty="0" smtClean="0"/>
              <a:t>文件系统访问框架（</a:t>
            </a:r>
            <a:r>
              <a:rPr lang="en-US" altLang="zh-CN" sz="1100" dirty="0" smtClean="0"/>
              <a:t>fops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90465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66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一、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驱动模块框架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47098"/>
            <a:ext cx="85689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驱动核心层开发策略</a:t>
            </a:r>
            <a:endParaRPr lang="en-US" altLang="zh-CN" dirty="0" smtClean="0"/>
          </a:p>
          <a:p>
            <a:pPr lvl="1"/>
            <a:endParaRPr lang="en-US" altLang="zh-CN" sz="1100" dirty="0" smtClean="0"/>
          </a:p>
          <a:p>
            <a:pPr lvl="1"/>
            <a:r>
              <a:rPr lang="zh-CN" altLang="en-US" sz="1100" dirty="0"/>
              <a:t>通用</a:t>
            </a:r>
            <a:r>
              <a:rPr lang="zh-CN" altLang="en-US" sz="1100" dirty="0" smtClean="0"/>
              <a:t>驱动模块划分为六层，核心为三层，其基本的开发策略如下：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zh-CN" altLang="en-US" sz="1100" dirty="0" smtClean="0"/>
              <a:t>明确模块驱动的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定义，清晰界定驱动和应用之间界面，明确驱动业务范围和边界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zh-CN" altLang="en-US" sz="1100" dirty="0" smtClean="0"/>
              <a:t>面向接口编程，驱动业务层定义和设计同上层</a:t>
            </a:r>
            <a:r>
              <a:rPr lang="en-US" altLang="zh-CN" sz="1100" dirty="0" err="1" smtClean="0"/>
              <a:t>api</a:t>
            </a:r>
            <a:r>
              <a:rPr lang="zh-CN" altLang="en-US" sz="1100" dirty="0"/>
              <a:t>定义</a:t>
            </a:r>
            <a:r>
              <a:rPr lang="zh-CN" altLang="en-US" sz="1100" dirty="0" smtClean="0"/>
              <a:t>设计本身是迭代交替过程；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zh-CN" altLang="en-US" sz="1100" dirty="0"/>
              <a:t>面向对象</a:t>
            </a:r>
            <a:r>
              <a:rPr lang="zh-CN" altLang="en-US" sz="1100" dirty="0" smtClean="0"/>
              <a:t>编程，驱动代码以面向对象方式实现，并提供对象句柄；</a:t>
            </a:r>
            <a:endParaRPr lang="en-US" altLang="zh-CN" sz="1100" dirty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zh-CN" altLang="en-US" sz="1100" dirty="0" smtClean="0"/>
              <a:t>已有系统接口借鉴：</a:t>
            </a:r>
            <a:r>
              <a:rPr lang="en-US" altLang="zh-CN" sz="1100" dirty="0" err="1" smtClean="0"/>
              <a:t>linux</a:t>
            </a:r>
            <a:r>
              <a:rPr lang="zh-CN" altLang="en-US" sz="1100" dirty="0" smtClean="0"/>
              <a:t>系统</a:t>
            </a:r>
            <a:r>
              <a:rPr lang="en-US" altLang="zh-CN" sz="1100" dirty="0" smtClean="0"/>
              <a:t>/android</a:t>
            </a:r>
            <a:r>
              <a:rPr lang="zh-CN" altLang="en-US" sz="1100" dirty="0" smtClean="0"/>
              <a:t>系统是否有标准化接口定义，如有则可借鉴；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zh-CN" altLang="en-US" sz="1100" dirty="0" smtClean="0"/>
              <a:t>行业规约借鉴：查找是否有国际规约，如有则驱动业务及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实现需遵循国际规约约定；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en-US" altLang="zh-CN" sz="1100" dirty="0" err="1" smtClean="0"/>
              <a:t>Os</a:t>
            </a:r>
            <a:r>
              <a:rPr lang="en-US" altLang="zh-CN" sz="1100" dirty="0" smtClean="0"/>
              <a:t> adapter</a:t>
            </a:r>
            <a:r>
              <a:rPr lang="zh-CN" altLang="en-US" sz="1100" dirty="0" smtClean="0"/>
              <a:t>：如系统已提供</a:t>
            </a:r>
            <a:r>
              <a:rPr lang="en-US" altLang="zh-CN" sz="1100" dirty="0" smtClean="0"/>
              <a:t>OS adapter</a:t>
            </a:r>
            <a:r>
              <a:rPr lang="zh-CN" altLang="en-US" sz="1100" dirty="0" smtClean="0"/>
              <a:t>，则调用</a:t>
            </a:r>
            <a:r>
              <a:rPr lang="en-US" altLang="zh-CN" sz="1100" dirty="0" err="1" smtClean="0"/>
              <a:t>os</a:t>
            </a:r>
            <a:r>
              <a:rPr lang="en-US" altLang="zh-CN" sz="1100" dirty="0" smtClean="0"/>
              <a:t> adapter </a:t>
            </a:r>
            <a:r>
              <a:rPr lang="en-US" altLang="zh-CN" sz="1100" dirty="0" err="1" smtClean="0"/>
              <a:t>api</a:t>
            </a:r>
            <a:r>
              <a:rPr lang="zh-CN" altLang="en-US" sz="1100" dirty="0" smtClean="0"/>
              <a:t>以实现操作系统隔离</a:t>
            </a:r>
            <a:r>
              <a:rPr lang="en-US" altLang="zh-CN" sz="1100" dirty="0" smtClean="0"/>
              <a:t>;</a:t>
            </a:r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r>
              <a:rPr lang="en-US" altLang="zh-CN" sz="1100" dirty="0" err="1" smtClean="0"/>
              <a:t>Midware</a:t>
            </a:r>
            <a:r>
              <a:rPr lang="zh-CN" altLang="en-US" sz="1100" dirty="0" smtClean="0"/>
              <a:t>： 好的中间件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封装软件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封装对象，对于驱动核心层实现会提供良好支撑；如打印管理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出错处理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内存管理等；</a:t>
            </a: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lvl="1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10105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768" y="980728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RF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radio frequency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查询无线信号强度</a:t>
            </a:r>
            <a:r>
              <a:rPr lang="en-US" altLang="zh-CN" sz="1100" dirty="0" err="1"/>
              <a:t>api</a:t>
            </a:r>
            <a:r>
              <a:rPr lang="en-US" altLang="zh-CN" sz="1100" dirty="0"/>
              <a:t>, </a:t>
            </a:r>
            <a:r>
              <a:rPr lang="zh-CN" altLang="en-US" sz="1100" dirty="0"/>
              <a:t>阻塞方式工作</a:t>
            </a:r>
            <a:r>
              <a:rPr lang="en-US" altLang="zh-CN" sz="1100" dirty="0"/>
              <a:t>,  (</a:t>
            </a:r>
            <a:r>
              <a:rPr lang="en-US" altLang="zh-CN" sz="1100" dirty="0" err="1"/>
              <a:t>rssi</a:t>
            </a:r>
            <a:r>
              <a:rPr lang="en-US" altLang="zh-CN" sz="1100" dirty="0"/>
              <a:t>)</a:t>
            </a:r>
            <a:r>
              <a:rPr lang="en-US" altLang="zh-CN" sz="1100" dirty="0" err="1"/>
              <a:t>dbm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          </a:t>
            </a:r>
            <a:r>
              <a:rPr lang="zh-CN" altLang="en-US" sz="1100" dirty="0" smtClean="0"/>
              <a:t>       </a:t>
            </a:r>
            <a:r>
              <a:rPr lang="en-US" altLang="zh-CN" sz="1100" dirty="0" smtClean="0"/>
              <a:t>@</a:t>
            </a:r>
            <a:r>
              <a:rPr lang="en-US" altLang="zh-CN" sz="1100" dirty="0" err="1"/>
              <a:t>rssi</a:t>
            </a:r>
            <a:r>
              <a:rPr lang="en-US" altLang="zh-CN" sz="1100" dirty="0"/>
              <a:t>, </a:t>
            </a:r>
            <a:r>
              <a:rPr lang="zh-CN" altLang="en-US" sz="1100" dirty="0"/>
              <a:t>信号强度查询返回值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HikRfRssiReq</a:t>
            </a:r>
            <a:r>
              <a:rPr lang="en-US" altLang="zh-CN" sz="1100" dirty="0"/>
              <a:t> 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smtClean="0"/>
              <a:t>S8 </a:t>
            </a:r>
            <a:r>
              <a:rPr lang="en-US" altLang="zh-CN" sz="1100" dirty="0"/>
              <a:t>*</a:t>
            </a:r>
            <a:r>
              <a:rPr lang="en-US" altLang="zh-CN" sz="1100" dirty="0" err="1"/>
              <a:t>rssi</a:t>
            </a:r>
            <a:r>
              <a:rPr lang="en-US" altLang="zh-CN" sz="1100" dirty="0"/>
              <a:t> )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信号发射功率</a:t>
            </a:r>
            <a:r>
              <a:rPr lang="zh-CN" altLang="en-US" sz="1100" dirty="0" smtClean="0"/>
              <a:t>设置</a:t>
            </a:r>
            <a:endParaRPr lang="en-US" altLang="zh-CN" sz="1100" dirty="0" smtClean="0"/>
          </a:p>
          <a:p>
            <a:r>
              <a:rPr lang="en-US" altLang="zh-CN" sz="1100" dirty="0" smtClean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                 </a:t>
            </a:r>
            <a:r>
              <a:rPr lang="en-US" altLang="zh-CN" sz="1100" dirty="0"/>
              <a:t>@ </a:t>
            </a:r>
            <a:r>
              <a:rPr lang="en-US" altLang="zh-CN" sz="1100" dirty="0" err="1"/>
              <a:t>stren</a:t>
            </a:r>
            <a:r>
              <a:rPr lang="en-US" altLang="zh-CN" sz="1100" dirty="0"/>
              <a:t>, </a:t>
            </a:r>
            <a:r>
              <a:rPr lang="zh-CN" altLang="en-US" sz="1100" dirty="0"/>
              <a:t>信号发射</a:t>
            </a:r>
            <a:r>
              <a:rPr lang="zh-CN" altLang="en-US" sz="1100" dirty="0" smtClean="0"/>
              <a:t>功率信息</a:t>
            </a:r>
            <a:endParaRPr lang="zh-CN" altLang="en-US" sz="1100" dirty="0"/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 smtClean="0"/>
              <a:t>/</a:t>
            </a:r>
            <a:endParaRPr lang="en-US" altLang="zh-CN" sz="1100" dirty="0"/>
          </a:p>
          <a:p>
            <a:r>
              <a:rPr lang="en-US" altLang="zh-CN" sz="1100" dirty="0"/>
              <a:t>U32  </a:t>
            </a:r>
            <a:r>
              <a:rPr lang="en-US" altLang="zh-CN" sz="1100" dirty="0" err="1" smtClean="0"/>
              <a:t>HikRfSigStrenSet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 smtClean="0"/>
              <a:t>HikRfSigStren_e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stren</a:t>
            </a:r>
            <a:r>
              <a:rPr lang="en-US" altLang="zh-CN" sz="1100" dirty="0" smtClean="0"/>
              <a:t> );</a:t>
            </a:r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/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 smtClean="0"/>
              <a:t>:</a:t>
            </a:r>
            <a:r>
              <a:rPr lang="zh-CN" altLang="en-US" sz="1100" dirty="0"/>
              <a:t>信号发射</a:t>
            </a:r>
            <a:r>
              <a:rPr lang="zh-CN" altLang="en-US" sz="1100" dirty="0" smtClean="0"/>
              <a:t>功率</a:t>
            </a:r>
            <a:r>
              <a:rPr lang="zh-CN" altLang="en-US" sz="1100" dirty="0"/>
              <a:t>查询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zh-CN" altLang="en-US" sz="1100" dirty="0" smtClean="0"/>
              <a:t>输出参数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 </a:t>
            </a:r>
            <a:r>
              <a:rPr lang="en-US" altLang="zh-CN" sz="1100" dirty="0"/>
              <a:t>@ </a:t>
            </a:r>
            <a:r>
              <a:rPr lang="en-US" altLang="zh-CN" sz="1100" dirty="0" err="1"/>
              <a:t>stren</a:t>
            </a:r>
            <a:r>
              <a:rPr lang="en-US" altLang="zh-CN" sz="1100" dirty="0"/>
              <a:t>,</a:t>
            </a:r>
            <a:r>
              <a:rPr lang="zh-CN" altLang="en-US" sz="1100" dirty="0"/>
              <a:t>信号发射功率信息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HikRfSigStrenReq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HikRfSigStren_t</a:t>
            </a:r>
            <a:r>
              <a:rPr lang="en-US" altLang="zh-CN" sz="1100" dirty="0"/>
              <a:t> *</a:t>
            </a:r>
            <a:r>
              <a:rPr lang="en-US" altLang="zh-CN" sz="1100" dirty="0" err="1"/>
              <a:t>stren</a:t>
            </a:r>
            <a:r>
              <a:rPr lang="en-US" altLang="zh-CN" sz="1100" dirty="0"/>
              <a:t> );</a:t>
            </a:r>
          </a:p>
          <a:p>
            <a:pPr marL="1143000" lvl="2" indent="-228600">
              <a:buFont typeface="+mj-ea"/>
              <a:buAutoNum type="circleNumDbPlain"/>
            </a:pP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2751677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42449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 smtClean="0"/>
              <a:t>信道设置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      @</a:t>
            </a:r>
            <a:r>
              <a:rPr lang="en-US" altLang="zh-CN" sz="1100" dirty="0"/>
              <a:t>channel</a:t>
            </a:r>
            <a:r>
              <a:rPr lang="en-US" altLang="zh-CN" sz="1100" dirty="0" smtClean="0"/>
              <a:t>, </a:t>
            </a:r>
            <a:r>
              <a:rPr lang="zh-CN" altLang="en-US" sz="1100" dirty="0" smtClean="0"/>
              <a:t>信道，</a:t>
            </a:r>
            <a:r>
              <a:rPr lang="en-US" altLang="zh-CN" sz="1100" dirty="0" smtClean="0"/>
              <a:t>(1~10)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HikRfChannelSet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U32 </a:t>
            </a:r>
            <a:r>
              <a:rPr lang="en-US" altLang="zh-CN" sz="1100" dirty="0" smtClean="0"/>
              <a:t>channel </a:t>
            </a:r>
            <a:r>
              <a:rPr lang="en-US" altLang="zh-CN" sz="1100" dirty="0"/>
              <a:t>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 smtClean="0"/>
              <a:t>信道</a:t>
            </a:r>
            <a:r>
              <a:rPr lang="zh-CN" altLang="en-US" sz="1100" dirty="0"/>
              <a:t>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zh-CN" altLang="en-US" sz="1100" dirty="0" smtClean="0"/>
              <a:t>输出参数</a:t>
            </a:r>
            <a:r>
              <a:rPr lang="en-US" altLang="zh-CN" sz="1100" dirty="0" smtClean="0"/>
              <a:t>: </a:t>
            </a:r>
            <a:r>
              <a:rPr lang="en-US" altLang="zh-CN" sz="1100" dirty="0"/>
              <a:t>@channel, </a:t>
            </a:r>
            <a:r>
              <a:rPr lang="zh-CN" altLang="en-US" sz="1100" dirty="0"/>
              <a:t>信道，</a:t>
            </a:r>
            <a:r>
              <a:rPr lang="en-US" altLang="zh-CN" sz="1100" dirty="0"/>
              <a:t>(1~10)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HikRfChannelReq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U32 channel )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 smtClean="0"/>
              <a:t>信道</a:t>
            </a:r>
            <a:r>
              <a:rPr lang="zh-CN" altLang="en-US" sz="1100" dirty="0"/>
              <a:t>信息</a:t>
            </a:r>
            <a:r>
              <a:rPr lang="zh-CN" altLang="en-US" sz="1100" dirty="0" smtClean="0"/>
              <a:t>查询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当前信道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信道带宽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信道</a:t>
            </a:r>
            <a:r>
              <a:rPr lang="en-US" altLang="zh-CN" sz="1100" dirty="0" err="1" smtClean="0"/>
              <a:t>devition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各</a:t>
            </a:r>
            <a:r>
              <a:rPr lang="zh-CN" altLang="en-US" sz="1100" dirty="0"/>
              <a:t>信道中心</a:t>
            </a:r>
            <a:r>
              <a:rPr lang="zh-CN" altLang="en-US" sz="1100" dirty="0" smtClean="0"/>
              <a:t>频率</a:t>
            </a:r>
            <a:r>
              <a:rPr lang="en-US" altLang="zh-CN" sz="1100" dirty="0" smtClean="0"/>
              <a:t>\</a:t>
            </a:r>
            <a:r>
              <a:rPr lang="zh-CN" altLang="en-US" sz="1100" dirty="0" smtClean="0"/>
              <a:t>有效信道数等</a:t>
            </a:r>
            <a:r>
              <a:rPr lang="en-US" altLang="zh-CN" sz="1100" dirty="0"/>
              <a:t>)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handle,rf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zh-CN" altLang="en-US" sz="1100" dirty="0" smtClean="0"/>
              <a:t>               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@channel, </a:t>
            </a:r>
            <a:r>
              <a:rPr lang="zh-CN" altLang="en-US" sz="1100" dirty="0"/>
              <a:t>信道，</a:t>
            </a:r>
            <a:r>
              <a:rPr lang="en-US" altLang="zh-CN" sz="1100" dirty="0"/>
              <a:t>(1~10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** 输出参数</a:t>
            </a:r>
            <a:r>
              <a:rPr lang="en-US" altLang="zh-CN" sz="1100" dirty="0" smtClean="0"/>
              <a:t>:  </a:t>
            </a:r>
            <a:r>
              <a:rPr lang="zh-CN" altLang="en-US" sz="1100" dirty="0" smtClean="0"/>
              <a:t>当前模块的信道信息</a:t>
            </a:r>
            <a:endParaRPr lang="en-US" altLang="zh-CN" sz="1100" dirty="0"/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HikRfChannelInfo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</a:t>
            </a:r>
            <a:r>
              <a:rPr lang="en-US" altLang="zh-CN" sz="1100" dirty="0" smtClean="0"/>
              <a:t>handle 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/* </a:t>
            </a:r>
            <a:r>
              <a:rPr lang="zh-CN" altLang="en-US" sz="1100" dirty="0" smtClean="0">
                <a:solidFill>
                  <a:srgbClr val="FF0000"/>
                </a:solidFill>
              </a:rPr>
              <a:t>备注： 如需要可考虑将信道带宽作为</a:t>
            </a:r>
            <a:r>
              <a:rPr lang="en-US" altLang="zh-CN" sz="1100" dirty="0" smtClean="0">
                <a:solidFill>
                  <a:srgbClr val="FF0000"/>
                </a:solidFill>
              </a:rPr>
              <a:t>RF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api</a:t>
            </a:r>
            <a:r>
              <a:rPr lang="zh-CN" altLang="en-US" sz="1100" dirty="0" smtClean="0">
                <a:solidFill>
                  <a:srgbClr val="FF0000"/>
                </a:solidFill>
              </a:rPr>
              <a:t>进行单独定义，类似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wifi</a:t>
            </a:r>
            <a:r>
              <a:rPr lang="en-US" altLang="zh-CN" sz="1100" dirty="0" smtClean="0">
                <a:solidFill>
                  <a:srgbClr val="FF0000"/>
                </a:solidFill>
              </a:rPr>
              <a:t> 20M/40M</a:t>
            </a:r>
            <a:r>
              <a:rPr lang="zh-CN" altLang="en-US" sz="1100" dirty="0" smtClean="0">
                <a:solidFill>
                  <a:srgbClr val="FF0000"/>
                </a:solidFill>
              </a:rPr>
              <a:t>带宽定义 </a:t>
            </a:r>
            <a:r>
              <a:rPr lang="en-US" altLang="zh-CN" sz="1100" dirty="0" smtClean="0">
                <a:solidFill>
                  <a:srgbClr val="FF0000"/>
                </a:solidFill>
              </a:rPr>
              <a:t>*/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42449"/>
            <a:ext cx="856895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RF</a:t>
            </a:r>
            <a:r>
              <a:rPr lang="zh-CN" altLang="en-US" sz="1100" dirty="0"/>
              <a:t>载波检测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</a:t>
            </a:r>
            <a:r>
              <a:rPr lang="en-US" altLang="zh-CN" sz="1100" dirty="0" err="1"/>
              <a:t>carrier_on</a:t>
            </a:r>
            <a:r>
              <a:rPr lang="en-US" altLang="zh-CN" sz="1100" dirty="0"/>
              <a:t>, 1:</a:t>
            </a:r>
            <a:r>
              <a:rPr lang="zh-CN" altLang="en-US" sz="1100" dirty="0"/>
              <a:t>有载波，</a:t>
            </a:r>
            <a:r>
              <a:rPr lang="en-US" altLang="zh-CN" sz="1100" dirty="0"/>
              <a:t>0:</a:t>
            </a:r>
            <a:r>
              <a:rPr lang="zh-CN" altLang="en-US" sz="1100" dirty="0"/>
              <a:t>无载波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HikRfCarrierDetect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U32 *</a:t>
            </a:r>
            <a:r>
              <a:rPr lang="en-US" altLang="zh-CN" sz="1100" dirty="0" err="1"/>
              <a:t>carrier_on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RF</a:t>
            </a:r>
            <a:r>
              <a:rPr lang="zh-CN" altLang="en-US" sz="1100" dirty="0"/>
              <a:t>载波</a:t>
            </a:r>
            <a:r>
              <a:rPr lang="zh-CN" altLang="en-US" sz="1100" dirty="0" smtClean="0"/>
              <a:t>检测</a:t>
            </a:r>
            <a:r>
              <a:rPr lang="zh-CN" altLang="en-US" sz="1100" dirty="0"/>
              <a:t>参数</a:t>
            </a:r>
            <a:r>
              <a:rPr lang="zh-CN" altLang="en-US" sz="1100" dirty="0" smtClean="0"/>
              <a:t>设置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如载波判定的阈值参数设定</a:t>
            </a:r>
            <a:r>
              <a:rPr lang="en-US" altLang="zh-CN" sz="1100" dirty="0" smtClean="0"/>
              <a:t>)</a:t>
            </a:r>
            <a:endParaRPr lang="zh-CN" altLang="en-US" sz="1100" dirty="0"/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zh-CN" altLang="en-US" sz="1100" dirty="0" smtClean="0"/>
              <a:t>输</a:t>
            </a:r>
            <a:r>
              <a:rPr lang="zh-CN" altLang="en-US" sz="1100" dirty="0"/>
              <a:t>入</a:t>
            </a:r>
            <a:r>
              <a:rPr lang="zh-CN" altLang="en-US" sz="1100" dirty="0" smtClean="0"/>
              <a:t>参数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@</a:t>
            </a:r>
            <a:r>
              <a:rPr lang="en-US" altLang="zh-CN" sz="1100" dirty="0"/>
              <a:t> carrier</a:t>
            </a:r>
            <a:r>
              <a:rPr lang="en-US" altLang="zh-CN" sz="1100" dirty="0" smtClean="0"/>
              <a:t>, carrier-&gt;threshold:</a:t>
            </a:r>
            <a:r>
              <a:rPr lang="zh-CN" altLang="en-US" sz="1100" dirty="0" smtClean="0"/>
              <a:t>载波检测阈值设定</a:t>
            </a:r>
            <a:r>
              <a:rPr lang="en-US" altLang="zh-CN" sz="1100" dirty="0" smtClean="0"/>
              <a:t>(RSSI</a:t>
            </a:r>
            <a:r>
              <a:rPr lang="zh-CN" altLang="en-US" sz="1100" dirty="0" smtClean="0"/>
              <a:t>强于阈值，则判断有载波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 smtClean="0"/>
              <a:t>** 	 carrier-</a:t>
            </a:r>
            <a:r>
              <a:rPr lang="en-US" altLang="zh-CN" sz="1100" dirty="0"/>
              <a:t>&gt;</a:t>
            </a:r>
            <a:r>
              <a:rPr lang="en-US" altLang="zh-CN" sz="1100" dirty="0" smtClean="0"/>
              <a:t>threshold</a:t>
            </a:r>
            <a:r>
              <a:rPr lang="zh-CN" altLang="en-US" sz="1100" dirty="0" smtClean="0"/>
              <a:t>在</a:t>
            </a:r>
            <a:r>
              <a:rPr lang="en-US" altLang="zh-CN" sz="1100" dirty="0" smtClean="0"/>
              <a:t>RF</a:t>
            </a:r>
            <a:r>
              <a:rPr lang="zh-CN" altLang="en-US" sz="1100" dirty="0" smtClean="0"/>
              <a:t>下，推荐阈值为</a:t>
            </a:r>
            <a:r>
              <a:rPr lang="en-US" altLang="zh-CN" sz="1100" dirty="0" smtClean="0"/>
              <a:t>-96db;</a:t>
            </a:r>
            <a:endParaRPr lang="zh-CN" altLang="en-US" sz="1100" dirty="0"/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HikRfCarrierSet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 smtClean="0"/>
              <a:t>HikRfCarrier_t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*</a:t>
            </a:r>
            <a:r>
              <a:rPr lang="en-US" altLang="zh-CN" sz="1100" dirty="0" smtClean="0"/>
              <a:t>carrier </a:t>
            </a:r>
            <a:r>
              <a:rPr lang="en-US" altLang="zh-CN" sz="1100" dirty="0"/>
              <a:t>)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RF</a:t>
            </a:r>
            <a:r>
              <a:rPr lang="zh-CN" altLang="en-US" sz="1100" dirty="0"/>
              <a:t>载波检测</a:t>
            </a:r>
            <a:r>
              <a:rPr lang="zh-CN" altLang="en-US" sz="1100" dirty="0" smtClean="0"/>
              <a:t>参数</a:t>
            </a:r>
            <a:r>
              <a:rPr lang="zh-CN" altLang="en-US" sz="1100" dirty="0"/>
              <a:t>查询</a:t>
            </a:r>
            <a:r>
              <a:rPr lang="en-US" altLang="zh-CN" sz="1100" dirty="0" smtClean="0"/>
              <a:t>(</a:t>
            </a:r>
            <a:r>
              <a:rPr lang="zh-CN" altLang="en-US" sz="1100" dirty="0"/>
              <a:t>如载波判定的阈值</a:t>
            </a:r>
            <a:r>
              <a:rPr lang="zh-CN" altLang="en-US" sz="1100" dirty="0" smtClean="0"/>
              <a:t>参数查询</a:t>
            </a:r>
            <a:r>
              <a:rPr lang="en-US" altLang="zh-CN" sz="1100" dirty="0" smtClean="0"/>
              <a:t>)</a:t>
            </a:r>
            <a:endParaRPr lang="zh-CN" altLang="en-US" sz="1100" dirty="0"/>
          </a:p>
          <a:p>
            <a:r>
              <a:rPr lang="zh-CN" altLang="en-US" sz="1100" dirty="0" smtClean="0"/>
              <a:t>** </a:t>
            </a:r>
            <a:r>
              <a:rPr lang="zh-CN" altLang="en-US" sz="1100" dirty="0"/>
              <a:t>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 carrier, carrier-&gt;threshold:</a:t>
            </a:r>
            <a:r>
              <a:rPr lang="zh-CN" altLang="en-US" sz="1100" dirty="0"/>
              <a:t>载波检测</a:t>
            </a:r>
            <a:r>
              <a:rPr lang="zh-CN" altLang="en-US" sz="1100" dirty="0" smtClean="0"/>
              <a:t>阈值查询</a:t>
            </a:r>
            <a:endParaRPr lang="en-US" altLang="zh-CN" sz="1100" dirty="0"/>
          </a:p>
          <a:p>
            <a:r>
              <a:rPr lang="zh-CN" altLang="en-US" sz="1100" dirty="0" smtClean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 smtClean="0"/>
              <a:t>HikRfCarrierReq</a:t>
            </a:r>
            <a:r>
              <a:rPr lang="en-US" altLang="zh-CN" sz="1100" dirty="0" smtClean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HikRfCarrier_t</a:t>
            </a:r>
            <a:r>
              <a:rPr lang="en-US" altLang="zh-CN" sz="1100" dirty="0"/>
              <a:t> *carrier )</a:t>
            </a:r>
          </a:p>
          <a:p>
            <a:endParaRPr lang="en-US" altLang="zh-CN" sz="1100" dirty="0"/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19543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56213"/>
            <a:ext cx="85689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  RF</a:t>
            </a:r>
            <a:r>
              <a:rPr lang="zh-CN" altLang="en-US" dirty="0" smtClean="0"/>
              <a:t>模块</a:t>
            </a:r>
            <a:r>
              <a:rPr lang="en-US" altLang="zh-CN" dirty="0" err="1" smtClean="0"/>
              <a:t>dlink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设置</a:t>
            </a:r>
            <a:r>
              <a:rPr lang="en-US" altLang="zh-CN" sz="1100" dirty="0"/>
              <a:t>RF</a:t>
            </a:r>
            <a:r>
              <a:rPr lang="zh-CN" altLang="en-US" sz="1100" dirty="0"/>
              <a:t>模块波特率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          </a:t>
            </a:r>
            <a:r>
              <a:rPr lang="zh-CN" altLang="en-US" sz="1100" dirty="0" smtClean="0"/>
              <a:t>       </a:t>
            </a:r>
            <a:r>
              <a:rPr lang="en-US" altLang="zh-CN" sz="1100" dirty="0" smtClean="0"/>
              <a:t>@</a:t>
            </a:r>
            <a:r>
              <a:rPr lang="en-US" altLang="zh-CN" sz="1100" dirty="0"/>
              <a:t>bps,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</a:t>
            </a:r>
            <a:r>
              <a:rPr lang="en-US" altLang="zh-CN" sz="1100" dirty="0"/>
              <a:t>bps</a:t>
            </a:r>
            <a:r>
              <a:rPr lang="zh-CN" altLang="en-US" sz="1100" dirty="0"/>
              <a:t>数据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HikRfBitrateSet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 smtClean="0"/>
              <a:t>HikRfBaudRate_t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*</a:t>
            </a:r>
            <a:r>
              <a:rPr lang="en-US" altLang="zh-CN" sz="1100" dirty="0" smtClean="0"/>
              <a:t>bps </a:t>
            </a:r>
            <a:r>
              <a:rPr lang="en-US" altLang="zh-CN" sz="1100" dirty="0"/>
              <a:t>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查询</a:t>
            </a:r>
            <a:r>
              <a:rPr lang="en-US" altLang="zh-CN" sz="1100" dirty="0"/>
              <a:t>RF</a:t>
            </a:r>
            <a:r>
              <a:rPr lang="zh-CN" altLang="en-US" sz="1100" dirty="0"/>
              <a:t>模块波特率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@bps, </a:t>
            </a:r>
            <a:r>
              <a:rPr lang="en-US" altLang="zh-CN" sz="1100" dirty="0" err="1"/>
              <a:t>rf</a:t>
            </a:r>
            <a:r>
              <a:rPr lang="zh-CN" altLang="en-US" sz="1100" dirty="0"/>
              <a:t>模块</a:t>
            </a:r>
            <a:r>
              <a:rPr lang="en-US" altLang="zh-CN" sz="1100" dirty="0"/>
              <a:t>bps</a:t>
            </a:r>
            <a:r>
              <a:rPr lang="zh-CN" altLang="en-US" sz="1100" dirty="0"/>
              <a:t>数据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HikRfBitrateReq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HikRfBaudRate_t</a:t>
            </a:r>
            <a:r>
              <a:rPr lang="en-US" altLang="zh-CN" sz="1100" dirty="0"/>
              <a:t> *bps </a:t>
            </a:r>
            <a:r>
              <a:rPr lang="en-US" altLang="zh-CN" sz="1100" dirty="0" smtClean="0"/>
              <a:t>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设置</a:t>
            </a:r>
            <a:r>
              <a:rPr lang="en-US" altLang="zh-CN" sz="1100" dirty="0"/>
              <a:t>RF</a:t>
            </a:r>
            <a:r>
              <a:rPr lang="zh-CN" altLang="en-US" sz="1100" dirty="0"/>
              <a:t>模块</a:t>
            </a:r>
            <a:r>
              <a:rPr lang="en-US" altLang="zh-CN" sz="1100" dirty="0"/>
              <a:t>packet</a:t>
            </a:r>
            <a:r>
              <a:rPr lang="zh-CN" altLang="en-US" sz="1100" dirty="0"/>
              <a:t>模式数据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                 </a:t>
            </a:r>
            <a:r>
              <a:rPr lang="en-US" altLang="zh-CN" sz="1100" dirty="0"/>
              <a:t>@packet, packet</a:t>
            </a:r>
            <a:r>
              <a:rPr lang="zh-CN" altLang="en-US" sz="1100" dirty="0"/>
              <a:t>模式数据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HikRfPacketModeSet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HikRfPacket_t</a:t>
            </a:r>
            <a:r>
              <a:rPr lang="en-US" altLang="zh-CN" sz="1100" dirty="0"/>
              <a:t> *packet )</a:t>
            </a:r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4261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RF</a:t>
            </a:r>
            <a:r>
              <a:rPr lang="zh-CN" altLang="en-US" sz="3200" dirty="0" smtClean="0"/>
              <a:t>驱动模块</a:t>
            </a:r>
            <a:r>
              <a:rPr lang="en-US" altLang="zh-CN" sz="3200" dirty="0" smtClean="0"/>
              <a:t>API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/* </a:t>
            </a:r>
            <a:r>
              <a:rPr lang="en-US" altLang="zh-CN" sz="1100" dirty="0"/>
              <a:t>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packet</a:t>
            </a:r>
            <a:r>
              <a:rPr lang="zh-CN" altLang="en-US" sz="1100" dirty="0"/>
              <a:t>模式参数查询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@packet, packet</a:t>
            </a:r>
            <a:r>
              <a:rPr lang="zh-CN" altLang="en-US" sz="1100" dirty="0"/>
              <a:t>模式数据</a:t>
            </a:r>
          </a:p>
          <a:p>
            <a:r>
              <a:rPr lang="zh-CN" altLang="en-US" sz="1100" dirty="0"/>
              <a:t>** 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</a:t>
            </a:r>
            <a:r>
              <a:rPr lang="en-US" altLang="zh-CN" sz="1100" dirty="0" err="1"/>
              <a:t>HikRfPacketModeReq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HikRfPacket_t</a:t>
            </a:r>
            <a:r>
              <a:rPr lang="en-US" altLang="zh-CN" sz="1100" dirty="0"/>
              <a:t> *packet </a:t>
            </a:r>
            <a:r>
              <a:rPr lang="en-US" altLang="zh-CN" sz="1100" dirty="0" smtClean="0"/>
              <a:t>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数据传输加密设置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</a:t>
            </a:r>
            <a:r>
              <a:rPr lang="en-US" altLang="zh-CN" sz="1100" dirty="0"/>
              <a:t>                @encrypt,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数据传输加密设置</a:t>
            </a:r>
            <a:r>
              <a:rPr lang="en-US" altLang="zh-CN" sz="1100" dirty="0"/>
              <a:t>, 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 smtClean="0"/>
              <a:t>U32  </a:t>
            </a:r>
            <a:r>
              <a:rPr lang="en-US" altLang="zh-CN" sz="1100" dirty="0" err="1"/>
              <a:t>HikRfEncryptSet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HikRfEncrypt_t</a:t>
            </a:r>
            <a:r>
              <a:rPr lang="en-US" altLang="zh-CN" sz="1100" dirty="0"/>
              <a:t> *encrypt )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/* *****************************************************************************************************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函数说明</a:t>
            </a:r>
            <a:r>
              <a:rPr lang="en-US" altLang="zh-CN" sz="1100" dirty="0"/>
              <a:t>: </a:t>
            </a:r>
            <a:r>
              <a:rPr lang="zh-CN" altLang="en-US" sz="1100" dirty="0"/>
              <a:t>数据传输加密查询</a:t>
            </a:r>
          </a:p>
          <a:p>
            <a:r>
              <a:rPr lang="zh-CN" altLang="en-US" sz="1100" dirty="0"/>
              <a:t>** 输入参数</a:t>
            </a:r>
            <a:r>
              <a:rPr lang="en-US" altLang="zh-CN" sz="1100" dirty="0"/>
              <a:t>: @handle,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模块句柄</a:t>
            </a:r>
          </a:p>
          <a:p>
            <a:r>
              <a:rPr lang="zh-CN" altLang="en-US" sz="1100" dirty="0"/>
              <a:t>** 输出参数</a:t>
            </a:r>
            <a:r>
              <a:rPr lang="en-US" altLang="zh-CN" sz="1100" dirty="0"/>
              <a:t>: @encrypt, </a:t>
            </a:r>
            <a:r>
              <a:rPr lang="en-US" altLang="zh-CN" sz="1100" dirty="0" err="1"/>
              <a:t>rf</a:t>
            </a:r>
            <a:r>
              <a:rPr lang="en-US" altLang="zh-CN" sz="1100" dirty="0"/>
              <a:t> </a:t>
            </a:r>
            <a:r>
              <a:rPr lang="zh-CN" altLang="en-US" sz="1100" dirty="0"/>
              <a:t>数据传输加密查询</a:t>
            </a:r>
            <a:r>
              <a:rPr lang="en-US" altLang="zh-CN" sz="1100" dirty="0"/>
              <a:t>, </a:t>
            </a:r>
          </a:p>
          <a:p>
            <a:r>
              <a:rPr lang="en-US" altLang="zh-CN" sz="1100" dirty="0"/>
              <a:t>** </a:t>
            </a:r>
            <a:r>
              <a:rPr lang="zh-CN" altLang="en-US" sz="1100" dirty="0"/>
              <a:t>返回值</a:t>
            </a:r>
            <a:r>
              <a:rPr lang="en-US" altLang="zh-CN" sz="1100" dirty="0"/>
              <a:t>:   HIK_RF_OK </a:t>
            </a:r>
            <a:r>
              <a:rPr lang="zh-CN" altLang="en-US" sz="1100" dirty="0"/>
              <a:t>或其他错误信息</a:t>
            </a:r>
          </a:p>
          <a:p>
            <a:r>
              <a:rPr lang="zh-CN" altLang="en-US" sz="1100" dirty="0"/>
              <a:t>** *****************************************************************************************************</a:t>
            </a:r>
            <a:r>
              <a:rPr lang="en-US" altLang="zh-CN" sz="1100" dirty="0"/>
              <a:t>/</a:t>
            </a:r>
          </a:p>
          <a:p>
            <a:r>
              <a:rPr lang="en-US" altLang="zh-CN" sz="1100" dirty="0"/>
              <a:t>U32  </a:t>
            </a:r>
            <a:r>
              <a:rPr lang="en-US" altLang="zh-CN" sz="1100" dirty="0" err="1"/>
              <a:t>HikRfEncryptReq</a:t>
            </a:r>
            <a:r>
              <a:rPr lang="en-US" altLang="zh-CN" sz="1100" dirty="0"/>
              <a:t>( </a:t>
            </a:r>
            <a:r>
              <a:rPr lang="en-US" altLang="zh-CN" sz="1100" dirty="0" err="1"/>
              <a:t>HikRfCtl_t</a:t>
            </a:r>
            <a:r>
              <a:rPr lang="en-US" altLang="zh-CN" sz="1100" dirty="0"/>
              <a:t> *handle, </a:t>
            </a:r>
            <a:r>
              <a:rPr lang="en-US" altLang="zh-CN" sz="1100" dirty="0" err="1"/>
              <a:t>HikRfEncrypt_t</a:t>
            </a:r>
            <a:r>
              <a:rPr lang="en-US" altLang="zh-CN" sz="1100" dirty="0"/>
              <a:t> *encrypt )</a:t>
            </a:r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04088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共享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模板共享</Template>
  <TotalTime>48997</TotalTime>
  <Words>2923</Words>
  <Application>Microsoft Office PowerPoint</Application>
  <PresentationFormat>全屏显示(4:3)</PresentationFormat>
  <Paragraphs>616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模板共享</vt:lpstr>
      <vt:lpstr>RF驱动模块设计</vt:lpstr>
      <vt:lpstr>内容概要</vt:lpstr>
      <vt:lpstr>一、RF驱动模块框架</vt:lpstr>
      <vt:lpstr>一、RF驱动模块框架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二、RF驱动模块API</vt:lpstr>
      <vt:lpstr>三、RF分层模型</vt:lpstr>
      <vt:lpstr>三、RF分层模型</vt:lpstr>
      <vt:lpstr>三、RF分层模型</vt:lpstr>
      <vt:lpstr>四、RF状态评估数据模型</vt:lpstr>
      <vt:lpstr>讨论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XVR及WIFI应用的业务探讨</dc:title>
  <dc:creator>admin</dc:creator>
  <cp:lastModifiedBy>admin</cp:lastModifiedBy>
  <cp:revision>1684</cp:revision>
  <dcterms:created xsi:type="dcterms:W3CDTF">2014-05-21T08:36:11Z</dcterms:created>
  <dcterms:modified xsi:type="dcterms:W3CDTF">2017-02-21T03:33:25Z</dcterms:modified>
</cp:coreProperties>
</file>