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9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2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9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37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30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48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7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5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5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35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58DF4-A26F-4EF3-AD33-D574BC71AAAA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21C34-CCB8-4BF7-96ED-0CB1A432B7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66530" y="286603"/>
            <a:ext cx="4490114" cy="174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AP</a:t>
            </a:r>
            <a:endParaRPr lang="zh-CN" altLang="en-US" sz="4800" dirty="0"/>
          </a:p>
        </p:txBody>
      </p:sp>
      <p:sp>
        <p:nvSpPr>
          <p:cNvPr id="5" name="等腰三角形 4"/>
          <p:cNvSpPr/>
          <p:nvPr/>
        </p:nvSpPr>
        <p:spPr>
          <a:xfrm>
            <a:off x="3698543" y="2033516"/>
            <a:ext cx="723331" cy="6550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等腰三角形 5"/>
          <p:cNvSpPr/>
          <p:nvPr/>
        </p:nvSpPr>
        <p:spPr>
          <a:xfrm>
            <a:off x="5085496" y="2033516"/>
            <a:ext cx="723331" cy="6550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6472450" y="2033516"/>
            <a:ext cx="723331" cy="6550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49065" y="231927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2.4G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113964" y="2319276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5G HB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472449" y="231927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5G LB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8261" y="3258698"/>
            <a:ext cx="837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Pre-</a:t>
            </a:r>
            <a:r>
              <a:rPr lang="en-US" altLang="zh-CN" dirty="0" err="1" smtClean="0"/>
              <a:t>assoc</a:t>
            </a:r>
            <a:r>
              <a:rPr lang="zh-CN" altLang="en-US" dirty="0" smtClean="0"/>
              <a:t>：                        触发条件：</a:t>
            </a:r>
            <a:r>
              <a:rPr lang="en-US" altLang="zh-CN" dirty="0" smtClean="0"/>
              <a:t>overload      </a:t>
            </a:r>
            <a:r>
              <a:rPr lang="zh-CN" altLang="en-US" dirty="0" smtClean="0"/>
              <a:t>迁移模式：认证阶段                     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058078" y="4048836"/>
            <a:ext cx="824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post-</a:t>
            </a:r>
            <a:r>
              <a:rPr lang="en-US" altLang="zh-CN" dirty="0" err="1" smtClean="0"/>
              <a:t>assoc</a:t>
            </a:r>
            <a:r>
              <a:rPr lang="en-US" altLang="zh-CN" dirty="0" smtClean="0"/>
              <a:t> idle</a:t>
            </a:r>
            <a:r>
              <a:rPr lang="zh-CN" altLang="en-US" dirty="0" smtClean="0"/>
              <a:t>：               触发条件：</a:t>
            </a:r>
            <a:r>
              <a:rPr lang="en-US" altLang="zh-CN" dirty="0" smtClean="0"/>
              <a:t>RSSI              </a:t>
            </a:r>
            <a:r>
              <a:rPr lang="zh-CN" altLang="en-US" dirty="0" smtClean="0"/>
              <a:t>迁移模式：</a:t>
            </a:r>
            <a:r>
              <a:rPr lang="en-US" altLang="zh-CN" dirty="0" err="1" smtClean="0"/>
              <a:t>legacyMode</a:t>
            </a:r>
            <a:r>
              <a:rPr lang="en-US" altLang="zh-CN" dirty="0" smtClean="0"/>
              <a:t>    BTM  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78261" y="4853212"/>
            <a:ext cx="9147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post-</a:t>
            </a:r>
            <a:r>
              <a:rPr lang="en-US" altLang="zh-CN" dirty="0" err="1" smtClean="0"/>
              <a:t>assoc</a:t>
            </a:r>
            <a:r>
              <a:rPr lang="en-US" altLang="zh-CN" dirty="0" smtClean="0"/>
              <a:t> </a:t>
            </a:r>
            <a:r>
              <a:rPr lang="en-US" altLang="zh-CN" dirty="0"/>
              <a:t>active</a:t>
            </a:r>
            <a:r>
              <a:rPr lang="zh-CN" altLang="en-US" dirty="0" smtClean="0"/>
              <a:t>：           触发条件：</a:t>
            </a:r>
            <a:r>
              <a:rPr lang="en-US" altLang="zh-CN" dirty="0" smtClean="0"/>
              <a:t>RSSI</a:t>
            </a:r>
            <a:r>
              <a:rPr lang="zh-CN" altLang="en-US" dirty="0" smtClean="0"/>
              <a:t>与</a:t>
            </a:r>
            <a:r>
              <a:rPr lang="en-US" altLang="zh-CN" dirty="0" smtClean="0"/>
              <a:t>MCS    </a:t>
            </a:r>
            <a:r>
              <a:rPr lang="zh-CN" altLang="en-US" dirty="0" smtClean="0"/>
              <a:t>迁移模式：</a:t>
            </a:r>
            <a:r>
              <a:rPr lang="en-US" altLang="zh-CN" dirty="0" smtClean="0"/>
              <a:t>BTM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0044751" y="3508486"/>
            <a:ext cx="184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Legacy mode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blacklist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hold probe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force </a:t>
            </a:r>
            <a:r>
              <a:rPr lang="en-US" altLang="zh-CN" dirty="0" err="1" smtClean="0"/>
              <a:t>disassoc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866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23163" y="342921"/>
            <a:ext cx="9685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 smtClean="0"/>
          </a:p>
          <a:p>
            <a:r>
              <a:rPr lang="zh-CN" altLang="en-US" dirty="0" smtClean="0"/>
              <a:t>@ bandmon s </a:t>
            </a:r>
          </a:p>
          <a:p>
            <a:r>
              <a:rPr lang="zh-CN" altLang="en-US" dirty="0" smtClean="0"/>
              <a:t>Channel 13 : Measured: 79 %* (overloaded)  Projected Increase: 0  %</a:t>
            </a:r>
          </a:p>
          <a:p>
            <a:r>
              <a:rPr lang="zh-CN" altLang="en-US" dirty="0" smtClean="0"/>
              <a:t>Channel 157: Measured: 5  %*               Projected Increase: 0  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99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0251" y="0"/>
            <a:ext cx="1160059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@ stadb s</a:t>
            </a:r>
          </a:p>
          <a:p>
            <a:r>
              <a:rPr lang="zh-CN" altLang="en-US" dirty="0" smtClean="0"/>
              <a:t>Num entries = 74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MAC Address              Age       Bands     Assoc? (age)                            Active? (age)       Flags     </a:t>
            </a:r>
          </a:p>
          <a:p>
            <a:r>
              <a:rPr lang="zh-CN" altLang="en-US" dirty="0" smtClean="0"/>
              <a:t>64:76:BA:15:EA:B1        2         25        APId 255 ChanId 157 ESSId 0   (35)      yes (4)             BTM PS  Steer Allowed</a:t>
            </a:r>
          </a:p>
          <a:p>
            <a:endParaRPr lang="en-US" altLang="zh-CN" dirty="0"/>
          </a:p>
          <a:p>
            <a:endParaRPr lang="zh-CN" altLang="en-US" dirty="0" smtClean="0"/>
          </a:p>
          <a:p>
            <a:r>
              <a:rPr lang="zh-CN" altLang="en-US" dirty="0" smtClean="0"/>
              <a:t>@ stadb s 64:76:BA:15:EA:B1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phy</a:t>
            </a:r>
          </a:p>
          <a:p>
            <a:r>
              <a:rPr lang="zh-CN" altLang="en-US" dirty="0" smtClean="0"/>
              <a:t>Band      MaxChWidth     NumStreams     PHYMode        MaxMCS         MaxTxPower     </a:t>
            </a:r>
          </a:p>
          <a:p>
            <a:r>
              <a:rPr lang="zh-CN" altLang="en-US" dirty="0" smtClean="0"/>
              <a:t>2         40MHz          1              HT             7              18             </a:t>
            </a:r>
          </a:p>
          <a:p>
            <a:r>
              <a:rPr lang="zh-CN" altLang="en-US" dirty="0" smtClean="0"/>
              <a:t>5         80MHz          1              VHT            9              18            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bss</a:t>
            </a:r>
          </a:p>
          <a:p>
            <a:r>
              <a:rPr lang="zh-CN" altLang="en-US" dirty="0" smtClean="0"/>
              <a:t>BSS Info                      RSSI (age) (flags)       Reserved Airtime    Polluted (expiry secs)   </a:t>
            </a:r>
          </a:p>
          <a:p>
            <a:r>
              <a:rPr lang="zh-CN" altLang="en-US" dirty="0" smtClean="0"/>
              <a:t>APId 255 ChanId 157 ESSId 0   49 (0) (  )                                  no (0)                   </a:t>
            </a:r>
          </a:p>
          <a:p>
            <a:r>
              <a:rPr lang="zh-CN" altLang="en-US" dirty="0" smtClean="0"/>
              <a:t>APId 255 ChanId 13  ESSId 0   49 (1) (P )                                  no (0)                  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measured rate</a:t>
            </a:r>
          </a:p>
          <a:p>
            <a:r>
              <a:rPr lang="zh-CN" altLang="en-US" dirty="0" smtClean="0"/>
              <a:t>BSS Info                      DLRate (Mbps)  ULRate (Mbps)  Age (seconds) 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estimated rate</a:t>
            </a:r>
          </a:p>
          <a:p>
            <a:r>
              <a:rPr lang="zh-CN" altLang="en-US" dirty="0" smtClean="0"/>
              <a:t>BSS Info                      fullCap (Mbps) airtime (%)    Age (seconds)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05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716" y="190776"/>
            <a:ext cx="13197385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@ steerexec s</a:t>
            </a:r>
          </a:p>
          <a:p>
            <a:r>
              <a:rPr lang="zh-CN" altLang="en-US" dirty="0" smtClean="0"/>
              <a:t>Legacy overall state:</a:t>
            </a:r>
          </a:p>
          <a:p>
            <a:r>
              <a:rPr lang="zh-CN" altLang="en-US" dirty="0" smtClean="0"/>
              <a:t>  Current # STAs prohibited from steering: 2</a:t>
            </a:r>
          </a:p>
          <a:p>
            <a:r>
              <a:rPr lang="zh-CN" altLang="en-US" dirty="0" smtClean="0"/>
              <a:t>    Next prohibit update: 16 seconds</a:t>
            </a:r>
          </a:p>
          <a:p>
            <a:r>
              <a:rPr lang="zh-CN" altLang="en-US" dirty="0" smtClean="0"/>
              <a:t>  Current # STAs marked as steering unfriendly: 0</a:t>
            </a:r>
          </a:p>
          <a:p>
            <a:r>
              <a:rPr lang="zh-CN" altLang="en-US" dirty="0" smtClean="0"/>
              <a:t>  Current # STAs blacklisted: 2</a:t>
            </a:r>
          </a:p>
          <a:p>
            <a:r>
              <a:rPr lang="zh-CN" altLang="en-US" dirty="0" smtClean="0"/>
              <a:t>    Next blacklist update: 204 seconds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Legacy per STA information:</a:t>
            </a:r>
          </a:p>
          <a:p>
            <a:r>
              <a:rPr lang="zh-CN" altLang="en-US" dirty="0" smtClean="0"/>
              <a:t>MAC               Transaction Secs since steer State     # Auth Rej Prohibited Unfriendly T_Steer Blacklist Consecutive Failures </a:t>
            </a:r>
          </a:p>
          <a:p>
            <a:r>
              <a:rPr lang="zh-CN" altLang="en-US" dirty="0" smtClean="0"/>
              <a:t>C4:F0:81:DF:EA:A1 3           285              Idle      1          Long       no                 Channel   0                    </a:t>
            </a:r>
          </a:p>
          <a:p>
            <a:r>
              <a:rPr lang="zh-CN" altLang="en-US" dirty="0" smtClean="0"/>
              <a:t>64:76:BA:15:EA:B1 2           238              Idle      1          Long       no                 Candidate 0                    </a:t>
            </a:r>
          </a:p>
          <a:p>
            <a:r>
              <a:rPr lang="zh-CN" altLang="en-US" dirty="0" smtClean="0"/>
              <a:t>BTM overall state:</a:t>
            </a:r>
          </a:p>
          <a:p>
            <a:r>
              <a:rPr lang="zh-CN" altLang="en-US" dirty="0" smtClean="0"/>
              <a:t>  If no state is set, BTM clients can only be steered while Idle</a:t>
            </a:r>
          </a:p>
          <a:p>
            <a:r>
              <a:rPr lang="zh-CN" altLang="en-US" dirty="0" smtClean="0"/>
              <a:t>  Current # STAs marked as BTM unfriendly: 0</a:t>
            </a:r>
          </a:p>
          <a:p>
            <a:r>
              <a:rPr lang="zh-CN" altLang="en-US" dirty="0" smtClean="0"/>
              <a:t>  Current # STAs marked as BTM active unfriendly: 0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802.11v BTM Compliant per STA information:</a:t>
            </a:r>
          </a:p>
          <a:p>
            <a:r>
              <a:rPr lang="zh-CN" altLang="en-US" dirty="0" smtClean="0"/>
              <a:t>MAC               Transaction Secs since steer(active failure) Unfriendly Compliance       Eligibility Token Timer          </a:t>
            </a:r>
          </a:p>
          <a:p>
            <a:r>
              <a:rPr lang="zh-CN" altLang="en-US" dirty="0" smtClean="0"/>
              <a:t>C4:F0:81:DF:EA:A1 3           0               (0             ) no         Active           None        1                    </a:t>
            </a:r>
          </a:p>
          <a:p>
            <a:r>
              <a:rPr lang="zh-CN" altLang="en-US" dirty="0" smtClean="0"/>
              <a:t>64:76:BA:15:EA:B1 2           0               (0             ) no         Idle             None        0                    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802.11v BTM Compliant per STA statistics:</a:t>
            </a:r>
          </a:p>
          <a:p>
            <a:r>
              <a:rPr lang="zh-CN" altLang="en-US" dirty="0" smtClean="0"/>
              <a:t>MAC               NoResp Reject NoAssoc Success Consecutive Failures (active) BSSIDMismatch </a:t>
            </a:r>
          </a:p>
          <a:p>
            <a:r>
              <a:rPr lang="zh-CN" altLang="en-US" dirty="0" smtClean="0"/>
              <a:t>C4:F0:81:DF:EA:A1 0      0      0       1       0                    (0     ) 0             </a:t>
            </a:r>
          </a:p>
          <a:p>
            <a:r>
              <a:rPr lang="zh-CN" altLang="en-US" dirty="0" smtClean="0"/>
              <a:t>64:76:BA:15:EA:B1 0      1      0       0       1                    (0     ) 0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68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539</Words>
  <Application>Microsoft Office PowerPoint</Application>
  <PresentationFormat>宽屏</PresentationFormat>
  <Paragraphs>65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吴倩倩</dc:creator>
  <cp:lastModifiedBy>吴倩倩</cp:lastModifiedBy>
  <cp:revision>4</cp:revision>
  <dcterms:created xsi:type="dcterms:W3CDTF">2017-12-21T02:39:56Z</dcterms:created>
  <dcterms:modified xsi:type="dcterms:W3CDTF">2017-12-21T02:59:38Z</dcterms:modified>
</cp:coreProperties>
</file>