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ail.wasion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在配置邮箱客户端收发邮件之前，请通过</a:t>
            </a:r>
            <a:r>
              <a:rPr lang="en-US" altLang="zh-CN" sz="3200" dirty="0" smtClean="0"/>
              <a:t>WEB</a:t>
            </a:r>
            <a:r>
              <a:rPr lang="zh-CN" altLang="en-US" sz="3200" dirty="0" smtClean="0"/>
              <a:t>方式登录到威胜的邮箱修改邮箱的密码。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登录地址  </a:t>
            </a:r>
            <a:r>
              <a:rPr lang="en-US" altLang="zh-CN" sz="2800" dirty="0" smtClean="0">
                <a:hlinkClick r:id="rId2"/>
              </a:rPr>
              <a:t>http://mail.wasion.com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初始密码</a:t>
            </a:r>
            <a:r>
              <a:rPr lang="en-US" altLang="zh-CN" sz="2800" dirty="0" smtClean="0"/>
              <a:t>Ws@3393   </a:t>
            </a:r>
            <a:r>
              <a:rPr lang="zh-CN" altLang="en-US" sz="2800" dirty="0" smtClean="0"/>
              <a:t>第一个字母大写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465524"/>
            <a:ext cx="8072494" cy="4144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第八步：按下图配置后，确定</a:t>
            </a:r>
            <a:endParaRPr lang="zh-CN" altLang="en-US" dirty="0"/>
          </a:p>
        </p:txBody>
      </p:sp>
      <p:pic>
        <p:nvPicPr>
          <p:cNvPr id="4" name="内容占位符 3" descr="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935" y="1600200"/>
            <a:ext cx="612613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第九步：配置好后，点测试帐户设置</a:t>
            </a:r>
            <a:endParaRPr lang="zh-CN" altLang="en-US" dirty="0"/>
          </a:p>
        </p:txBody>
      </p:sp>
      <p:pic>
        <p:nvPicPr>
          <p:cNvPr id="4" name="内容占位符 3" descr="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247" y="1600200"/>
            <a:ext cx="607750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第十步：测试都通过后，点下一步</a:t>
            </a:r>
            <a:endParaRPr lang="zh-CN" altLang="en-US" dirty="0"/>
          </a:p>
        </p:txBody>
      </p:sp>
      <p:pic>
        <p:nvPicPr>
          <p:cNvPr id="4" name="内容占位符 3" descr="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573" y="1600200"/>
            <a:ext cx="6232853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第十一步：点完成</a:t>
            </a:r>
            <a:endParaRPr lang="zh-CN" altLang="en-US" dirty="0"/>
          </a:p>
        </p:txBody>
      </p:sp>
      <p:pic>
        <p:nvPicPr>
          <p:cNvPr id="4" name="内容占位符 3" descr="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548" y="1600200"/>
            <a:ext cx="6234904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第十二步：点全部发送和接收即可</a:t>
            </a:r>
            <a:endParaRPr lang="zh-CN" altLang="en-US" dirty="0"/>
          </a:p>
        </p:txBody>
      </p:sp>
      <p:pic>
        <p:nvPicPr>
          <p:cNvPr id="4" name="内容占位符 3" descr="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637" y="1639094"/>
            <a:ext cx="8086725" cy="444817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5728"/>
            <a:ext cx="8929718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第一次登录，会提示修改密码，按提示修改即可</a:t>
            </a:r>
            <a:endParaRPr lang="zh-CN" alt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4011" y="1600200"/>
            <a:ext cx="689597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第一步 打开</a:t>
            </a:r>
            <a:r>
              <a:rPr lang="en-US" altLang="zh-CN" dirty="0" smtClean="0"/>
              <a:t>outlook</a:t>
            </a:r>
            <a:endParaRPr lang="zh-CN" altLang="en-US" dirty="0"/>
          </a:p>
        </p:txBody>
      </p:sp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1500174"/>
            <a:ext cx="5857916" cy="47148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第二步：选择工具</a:t>
            </a:r>
            <a:r>
              <a:rPr lang="en-US" altLang="zh-CN" dirty="0" smtClean="0"/>
              <a:t>-</a:t>
            </a:r>
            <a:r>
              <a:rPr lang="zh-CN" altLang="en-US" dirty="0" smtClean="0"/>
              <a:t>帐户设置</a:t>
            </a:r>
            <a:endParaRPr lang="zh-CN" altLang="en-US" dirty="0"/>
          </a:p>
        </p:txBody>
      </p:sp>
      <p:pic>
        <p:nvPicPr>
          <p:cNvPr id="4" name="内容占位符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777" y="1600200"/>
            <a:ext cx="7504446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第三步：新建帐户，点下一步</a:t>
            </a:r>
            <a:endParaRPr lang="zh-CN" altLang="en-US" dirty="0"/>
          </a:p>
        </p:txBody>
      </p:sp>
      <p:pic>
        <p:nvPicPr>
          <p:cNvPr id="4" name="内容占位符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670" y="1600200"/>
            <a:ext cx="6644660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第四步：钩选手动配置，点下一步</a:t>
            </a:r>
            <a:endParaRPr lang="zh-CN" altLang="en-US" dirty="0"/>
          </a:p>
        </p:txBody>
      </p:sp>
      <p:pic>
        <p:nvPicPr>
          <p:cNvPr id="4" name="内容占位符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403" y="1600200"/>
            <a:ext cx="6997194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第五步：选择第一项，点下一步</a:t>
            </a:r>
            <a:endParaRPr lang="zh-CN" altLang="en-US" dirty="0"/>
          </a:p>
        </p:txBody>
      </p:sp>
      <p:pic>
        <p:nvPicPr>
          <p:cNvPr id="4" name="内容占位符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080" y="1600200"/>
            <a:ext cx="7407839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第六步：按下图</a:t>
            </a:r>
            <a:r>
              <a:rPr lang="zh-CN" altLang="en-US" dirty="0" smtClean="0"/>
              <a:t>配置自己的邮箱账号和密码以及</a:t>
            </a:r>
            <a:r>
              <a:rPr lang="en-US" altLang="zh-CN" dirty="0" smtClean="0"/>
              <a:t>	pop </a:t>
            </a:r>
            <a:r>
              <a:rPr lang="en-US" altLang="zh-CN" dirty="0" err="1" smtClean="0"/>
              <a:t>smtp</a:t>
            </a:r>
            <a:r>
              <a:rPr lang="zh-CN" altLang="en-US" dirty="0" smtClean="0"/>
              <a:t>，</a:t>
            </a:r>
            <a:r>
              <a:rPr lang="zh-CN" altLang="en-US" dirty="0" smtClean="0"/>
              <a:t>点其它设置</a:t>
            </a:r>
            <a:endParaRPr lang="zh-CN" altLang="en-US" dirty="0"/>
          </a:p>
        </p:txBody>
      </p:sp>
      <p:pic>
        <p:nvPicPr>
          <p:cNvPr id="4" name="内容占位符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623" y="1600200"/>
            <a:ext cx="609475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第七步：选择发送服务器，钩选如下图所示</a:t>
            </a:r>
            <a:endParaRPr lang="zh-CN" altLang="en-US" dirty="0"/>
          </a:p>
        </p:txBody>
      </p:sp>
      <p:pic>
        <p:nvPicPr>
          <p:cNvPr id="4" name="内容占位符 3" descr="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058" y="1600200"/>
            <a:ext cx="624788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158</Words>
  <PresentationFormat>全屏显示(4:3)</PresentationFormat>
  <Paragraphs>15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在配置邮箱客户端收发邮件之前，请通过WEB方式登录到威胜的邮箱修改邮箱的密码。</vt:lpstr>
      <vt:lpstr>第一次登录，会提示修改密码，按提示修改即可</vt:lpstr>
      <vt:lpstr>第一步 打开outlook</vt:lpstr>
      <vt:lpstr>第二步：选择工具-帐户设置</vt:lpstr>
      <vt:lpstr>第三步：新建帐户，点下一步</vt:lpstr>
      <vt:lpstr>第四步：钩选手动配置，点下一步</vt:lpstr>
      <vt:lpstr>第五步：选择第一项，点下一步</vt:lpstr>
      <vt:lpstr>第六步：按下图配置自己的邮箱账号和密码以及 pop smtp，点其它设置</vt:lpstr>
      <vt:lpstr>第七步：选择发送服务器，钩选如下图所示</vt:lpstr>
      <vt:lpstr>第八步：按下图配置后，确定</vt:lpstr>
      <vt:lpstr>第九步：配置好后，点测试帐户设置</vt:lpstr>
      <vt:lpstr>第十步：测试都通过后，点下一步</vt:lpstr>
      <vt:lpstr>第十一步：点完成</vt:lpstr>
      <vt:lpstr>第十二步：点全部发送和接收即可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第一步 打开outlook</dc:title>
  <dc:creator>唐云(施维综合管理部)</dc:creator>
  <cp:lastModifiedBy>微软用户</cp:lastModifiedBy>
  <cp:revision>5</cp:revision>
  <dcterms:created xsi:type="dcterms:W3CDTF">2019-03-01T01:23:28Z</dcterms:created>
  <dcterms:modified xsi:type="dcterms:W3CDTF">2019-03-01T02:27:32Z</dcterms:modified>
</cp:coreProperties>
</file>