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EB25-2104-4FBF-A341-45E042073422}" type="datetimeFigureOut">
              <a:rPr lang="zh-CN" altLang="en-US" smtClean="0"/>
              <a:pPr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49BF-AB47-4CE1-9437-BD33F65A9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EB25-2104-4FBF-A341-45E042073422}" type="datetimeFigureOut">
              <a:rPr lang="zh-CN" altLang="en-US" smtClean="0"/>
              <a:pPr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49BF-AB47-4CE1-9437-BD33F65A9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EB25-2104-4FBF-A341-45E042073422}" type="datetimeFigureOut">
              <a:rPr lang="zh-CN" altLang="en-US" smtClean="0"/>
              <a:pPr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49BF-AB47-4CE1-9437-BD33F65A9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EB25-2104-4FBF-A341-45E042073422}" type="datetimeFigureOut">
              <a:rPr lang="zh-CN" altLang="en-US" smtClean="0"/>
              <a:pPr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49BF-AB47-4CE1-9437-BD33F65A9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EB25-2104-4FBF-A341-45E042073422}" type="datetimeFigureOut">
              <a:rPr lang="zh-CN" altLang="en-US" smtClean="0"/>
              <a:pPr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49BF-AB47-4CE1-9437-BD33F65A9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EB25-2104-4FBF-A341-45E042073422}" type="datetimeFigureOut">
              <a:rPr lang="zh-CN" altLang="en-US" smtClean="0"/>
              <a:pPr/>
              <a:t>2019/4/4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49BF-AB47-4CE1-9437-BD33F65A9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EB25-2104-4FBF-A341-45E042073422}" type="datetimeFigureOut">
              <a:rPr lang="zh-CN" altLang="en-US" smtClean="0"/>
              <a:pPr/>
              <a:t>2019/4/4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49BF-AB47-4CE1-9437-BD33F65A9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EB25-2104-4FBF-A341-45E042073422}" type="datetimeFigureOut">
              <a:rPr lang="zh-CN" altLang="en-US" smtClean="0"/>
              <a:pPr/>
              <a:t>2019/4/4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49BF-AB47-4CE1-9437-BD33F65A9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EB25-2104-4FBF-A341-45E042073422}" type="datetimeFigureOut">
              <a:rPr lang="zh-CN" altLang="en-US" smtClean="0"/>
              <a:pPr/>
              <a:t>2019/4/4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49BF-AB47-4CE1-9437-BD33F65A9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EB25-2104-4FBF-A341-45E042073422}" type="datetimeFigureOut">
              <a:rPr lang="zh-CN" altLang="en-US" smtClean="0"/>
              <a:pPr/>
              <a:t>2019/4/4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49BF-AB47-4CE1-9437-BD33F65A9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EB25-2104-4FBF-A341-45E042073422}" type="datetimeFigureOut">
              <a:rPr lang="zh-CN" altLang="en-US" smtClean="0"/>
              <a:pPr/>
              <a:t>2019/4/4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49BF-AB47-4CE1-9437-BD33F65A9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1EB25-2104-4FBF-A341-45E042073422}" type="datetimeFigureOut">
              <a:rPr lang="zh-CN" altLang="en-US" smtClean="0"/>
              <a:pPr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749BF-AB47-4CE1-9437-BD33F65A9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3988" y="1257300"/>
            <a:ext cx="13874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zh-CN" altLang="en-US" sz="2000" dirty="0">
                <a:solidFill>
                  <a:srgbClr val="85858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858585"/>
                </a:solidFill>
                <a:latin typeface="微软雅黑" pitchFamily="34" charset="-122"/>
                <a:ea typeface="微软雅黑" pitchFamily="34" charset="-122"/>
              </a:rPr>
              <a:t>VPN</a:t>
            </a:r>
            <a:r>
              <a:rPr lang="zh-CN" altLang="en-US" sz="2000" dirty="0">
                <a:solidFill>
                  <a:srgbClr val="858585"/>
                </a:solidFill>
                <a:latin typeface="微软雅黑" pitchFamily="34" charset="-122"/>
                <a:ea typeface="微软雅黑" pitchFamily="34" charset="-122"/>
              </a:rPr>
              <a:t>系统 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0663" y="1635125"/>
            <a:ext cx="7824787" cy="1924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在外访问系统，需先拨入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VPN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VPN</a:t>
            </a: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的功能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把你当前所在网络和公司的网络连接成内网。</a:t>
            </a:r>
            <a:endParaRPr lang="en-US" altLang="zh-CN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地址：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https://vpn.wasion.cn </a:t>
            </a: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浏览器）</a:t>
            </a:r>
            <a:endParaRPr lang="en-US" altLang="zh-CN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帐号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Cxxxxx</a:t>
            </a:r>
            <a:endParaRPr lang="en-US" altLang="zh-CN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密码：</a:t>
            </a:r>
            <a:r>
              <a:rPr lang="en-US" altLang="zh-CN" sz="1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的密码</a:t>
            </a:r>
          </a:p>
          <a:p>
            <a:pPr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438" y="3492500"/>
            <a:ext cx="4464050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2025" y="3478213"/>
            <a:ext cx="4259263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876550" y="269875"/>
            <a:ext cx="5500688" cy="476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buFont typeface="Arial" charset="0"/>
              <a:buNone/>
              <a:defRPr/>
            </a:pPr>
            <a:r>
              <a:rPr lang="zh-CN" altLang="en-US" sz="25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信 息 化 系 统 介 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2725" y="1257300"/>
            <a:ext cx="13112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858585"/>
                </a:solidFill>
                <a:latin typeface="微软雅黑" pitchFamily="34" charset="-122"/>
                <a:ea typeface="微软雅黑" pitchFamily="34" charset="-122"/>
              </a:rPr>
              <a:t>VPN</a:t>
            </a:r>
            <a:r>
              <a:rPr lang="zh-CN" altLang="en-US" sz="2000" dirty="0">
                <a:solidFill>
                  <a:srgbClr val="858585"/>
                </a:solidFill>
                <a:latin typeface="微软雅黑" pitchFamily="34" charset="-122"/>
                <a:ea typeface="微软雅黑" pitchFamily="34" charset="-122"/>
              </a:rPr>
              <a:t>系统 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82550" y="1443038"/>
            <a:ext cx="7380288" cy="9159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     登陆后根据提示完成</a:t>
            </a: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endParaRPr lang="en-US" altLang="zh-CN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可访问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OA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、营销门户 、供应商门户等系统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5713" y="2557463"/>
            <a:ext cx="6632575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76550" y="269875"/>
            <a:ext cx="5500688" cy="476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buFont typeface="Arial" charset="0"/>
              <a:buNone/>
              <a:defRPr/>
            </a:pPr>
            <a:r>
              <a:rPr lang="zh-CN" altLang="en-US" sz="25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信 息 化 系 统 介 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全屏显示(4:3)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w08584</dc:creator>
  <cp:lastModifiedBy>微软用户</cp:lastModifiedBy>
  <cp:revision>2</cp:revision>
  <dcterms:created xsi:type="dcterms:W3CDTF">2016-04-25T06:45:35Z</dcterms:created>
  <dcterms:modified xsi:type="dcterms:W3CDTF">2019-04-04T08:24:17Z</dcterms:modified>
</cp:coreProperties>
</file>