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3" r:id="rId2"/>
    <p:sldId id="344" r:id="rId3"/>
    <p:sldId id="348" r:id="rId4"/>
    <p:sldId id="345" r:id="rId5"/>
    <p:sldId id="351" r:id="rId6"/>
    <p:sldId id="355" r:id="rId7"/>
    <p:sldId id="350" r:id="rId8"/>
    <p:sldId id="349" r:id="rId9"/>
    <p:sldId id="347" r:id="rId10"/>
    <p:sldId id="357" r:id="rId11"/>
    <p:sldId id="358" r:id="rId12"/>
    <p:sldId id="352" r:id="rId13"/>
    <p:sldId id="353" r:id="rId14"/>
    <p:sldId id="356" r:id="rId15"/>
    <p:sldId id="359" r:id="rId16"/>
    <p:sldId id="35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F23C55"/>
    <a:srgbClr val="F45E73"/>
    <a:srgbClr val="911E55"/>
    <a:srgbClr val="0D2F3F"/>
    <a:srgbClr val="AAECF0"/>
    <a:srgbClr val="DC3A53"/>
    <a:srgbClr val="2F5166"/>
    <a:srgbClr val="B4EFF2"/>
    <a:srgbClr val="90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3731" autoAdjust="0"/>
  </p:normalViewPr>
  <p:slideViewPr>
    <p:cSldViewPr snapToGrid="0" showGuides="1">
      <p:cViewPr varScale="1">
        <p:scale>
          <a:sx n="84" d="100"/>
          <a:sy n="84" d="100"/>
        </p:scale>
        <p:origin x="642" y="84"/>
      </p:cViewPr>
      <p:guideLst>
        <p:guide orient="horz" pos="2160"/>
        <p:guide pos="3863"/>
        <p:guide pos="574"/>
        <p:guide pos="7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D5FDF-3438-4CB1-A171-5591B2CE9993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EF777-7AA2-4B9E-887E-FC3CEC124D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2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7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8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2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UDIS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采用微服务架构模型，使得功能和性能上都得到良好的扩展性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Model: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定义了与计量相关的模型，如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TOU, Load Limit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kwh, </a:t>
            </a:r>
            <a:r>
              <a:rPr lang="en-US" altLang="zh-CN" sz="1200" b="1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kVarh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…..</a:t>
            </a: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Terminal model: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定义了通讯方式及通讯协议，以及设备通讯并发控制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Comm. Model: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主要解决传输层之下的逻辑控制与设备建立通讯通道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Bus: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Cluster,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微服务之间消息总线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Logic Model: 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解决协议应用层之上逻辑控制，业务流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 Model: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解决人机交互逻辑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功能扩展：可以在任意层扩充微服务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性能扩展：可以在部署时候扩展服务器，微服务实例来完成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8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9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7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1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2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0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EF777-7AA2-4B9E-887E-FC3CEC124D7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0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44563" y="192694"/>
            <a:ext cx="500461" cy="445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103096" y="804420"/>
            <a:ext cx="817526" cy="8356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977502" y="1805903"/>
            <a:ext cx="533400" cy="600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1036109" y="2647968"/>
            <a:ext cx="826975" cy="7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7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6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7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2C3F-2462-403E-91EB-55CFE045C6B2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F963-5642-4DF2-AE9C-22F6A6991A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-944563" y="192694"/>
            <a:ext cx="500461" cy="445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1103096" y="804420"/>
            <a:ext cx="817526" cy="835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977502" y="1805903"/>
            <a:ext cx="533400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-1036109" y="2647968"/>
            <a:ext cx="826975" cy="7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wmf"/><Relationship Id="rId38" Type="http://schemas.openxmlformats.org/officeDocument/2006/relationships/image" Target="../media/image35.png"/><Relationship Id="rId46" Type="http://schemas.openxmlformats.org/officeDocument/2006/relationships/image" Target="../media/image43.wmf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w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32" Type="http://schemas.openxmlformats.org/officeDocument/2006/relationships/image" Target="../media/image29.wmf"/><Relationship Id="rId37" Type="http://schemas.openxmlformats.org/officeDocument/2006/relationships/image" Target="../media/image34.wmf"/><Relationship Id="rId40" Type="http://schemas.openxmlformats.org/officeDocument/2006/relationships/image" Target="../media/image37.wmf"/><Relationship Id="rId45" Type="http://schemas.openxmlformats.org/officeDocument/2006/relationships/image" Target="../media/image42.png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31" Type="http://schemas.openxmlformats.org/officeDocument/2006/relationships/image" Target="../media/image28.wmf"/><Relationship Id="rId44" Type="http://schemas.openxmlformats.org/officeDocument/2006/relationships/image" Target="../media/image41.jpeg"/><Relationship Id="rId4" Type="http://schemas.openxmlformats.org/officeDocument/2006/relationships/tags" Target="../tags/tag4.xml"/><Relationship Id="rId9" Type="http://schemas.openxmlformats.org/officeDocument/2006/relationships/image" Target="../media/image6.jpe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4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wmf"/><Relationship Id="rId5" Type="http://schemas.openxmlformats.org/officeDocument/2006/relationships/image" Target="../media/image34.wmf"/><Relationship Id="rId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Rechteck 339">
            <a:extLst>
              <a:ext uri="{FF2B5EF4-FFF2-40B4-BE49-F238E27FC236}">
                <a16:creationId xmlns:a16="http://schemas.microsoft.com/office/drawing/2014/main" id="{3544FCEE-CF8C-4639-946B-B90C51B21BB3}"/>
              </a:ext>
            </a:extLst>
          </p:cNvPr>
          <p:cNvSpPr/>
          <p:nvPr/>
        </p:nvSpPr>
        <p:spPr bwMode="auto">
          <a:xfrm>
            <a:off x="463314" y="2674961"/>
            <a:ext cx="1727406" cy="871100"/>
          </a:xfrm>
          <a:prstGeom prst="rect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AMI Architecture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8" name="Grafik 318"/>
          <p:cNvPicPr preferRelativeResize="0"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5904" y="749134"/>
            <a:ext cx="1845504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rafik 321"/>
          <p:cNvPicPr preferRelativeResize="0">
            <a:picLocks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5524" y="749134"/>
            <a:ext cx="1851472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Rechteck 324"/>
          <p:cNvSpPr/>
          <p:nvPr/>
        </p:nvSpPr>
        <p:spPr bwMode="auto">
          <a:xfrm>
            <a:off x="469635" y="5322627"/>
            <a:ext cx="1686981" cy="79647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Rechteck 327"/>
          <p:cNvSpPr/>
          <p:nvPr/>
        </p:nvSpPr>
        <p:spPr bwMode="auto">
          <a:xfrm>
            <a:off x="469635" y="4735774"/>
            <a:ext cx="1686981" cy="568451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1" name="Grafik 332"/>
          <p:cNvPicPr preferRelativeResize="0"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3842" y="750618"/>
            <a:ext cx="3705329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Textfeld 336"/>
          <p:cNvSpPr txBox="1"/>
          <p:nvPr/>
        </p:nvSpPr>
        <p:spPr>
          <a:xfrm>
            <a:off x="6265748" y="903355"/>
            <a:ext cx="1452426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CIS / ERP / SAP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Rechteck 338"/>
          <p:cNvSpPr/>
          <p:nvPr/>
        </p:nvSpPr>
        <p:spPr bwMode="auto">
          <a:xfrm>
            <a:off x="2218888" y="5308979"/>
            <a:ext cx="9232520" cy="818739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Rechteck 339"/>
          <p:cNvSpPr/>
          <p:nvPr/>
        </p:nvSpPr>
        <p:spPr bwMode="auto">
          <a:xfrm>
            <a:off x="2218888" y="2647669"/>
            <a:ext cx="9232520" cy="914400"/>
          </a:xfrm>
          <a:prstGeom prst="rect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Rechteck 340"/>
          <p:cNvSpPr/>
          <p:nvPr/>
        </p:nvSpPr>
        <p:spPr bwMode="auto">
          <a:xfrm>
            <a:off x="2218888" y="4735775"/>
            <a:ext cx="9232520" cy="554803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270" name="Gerade Verbindung 341"/>
          <p:cNvCxnSpPr/>
          <p:nvPr/>
        </p:nvCxnSpPr>
        <p:spPr bwMode="auto">
          <a:xfrm>
            <a:off x="454968" y="5298911"/>
            <a:ext cx="11013975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Gerade Verbindung 342"/>
          <p:cNvCxnSpPr/>
          <p:nvPr/>
        </p:nvCxnSpPr>
        <p:spPr bwMode="auto">
          <a:xfrm>
            <a:off x="454968" y="4141449"/>
            <a:ext cx="11013975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" name="Rechteck 344"/>
          <p:cNvSpPr/>
          <p:nvPr/>
        </p:nvSpPr>
        <p:spPr bwMode="auto">
          <a:xfrm>
            <a:off x="11514969" y="1241946"/>
            <a:ext cx="344935" cy="488577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feld 345"/>
          <p:cNvSpPr txBox="1"/>
          <p:nvPr/>
        </p:nvSpPr>
        <p:spPr>
          <a:xfrm rot="5400000">
            <a:off x="9397715" y="3643995"/>
            <a:ext cx="4579423" cy="203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 Security</a:t>
            </a:r>
            <a:endParaRPr kumimoji="0" lang="de-DE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" name="Rechteck 359"/>
          <p:cNvSpPr/>
          <p:nvPr/>
        </p:nvSpPr>
        <p:spPr bwMode="auto">
          <a:xfrm>
            <a:off x="2224587" y="1287946"/>
            <a:ext cx="9234000" cy="360000"/>
          </a:xfrm>
          <a:prstGeom prst="rect">
            <a:avLst/>
          </a:prstGeom>
          <a:solidFill>
            <a:srgbClr val="911E55"/>
          </a:solidFill>
          <a:ln>
            <a:noFill/>
          </a:ln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8" name="Freeform 6"/>
          <p:cNvSpPr>
            <a:spLocks/>
          </p:cNvSpPr>
          <p:nvPr/>
        </p:nvSpPr>
        <p:spPr bwMode="auto">
          <a:xfrm>
            <a:off x="2218888" y="3246875"/>
            <a:ext cx="9232520" cy="452608"/>
          </a:xfrm>
          <a:custGeom>
            <a:avLst/>
            <a:gdLst>
              <a:gd name="T0" fmla="*/ 0 w 4187"/>
              <a:gd name="T1" fmla="*/ 68 h 134"/>
              <a:gd name="T2" fmla="*/ 743 w 4187"/>
              <a:gd name="T3" fmla="*/ 68 h 134"/>
              <a:gd name="T4" fmla="*/ 792 w 4187"/>
              <a:gd name="T5" fmla="*/ 0 h 134"/>
              <a:gd name="T6" fmla="*/ 891 w 4187"/>
              <a:gd name="T7" fmla="*/ 134 h 134"/>
              <a:gd name="T8" fmla="*/ 934 w 4187"/>
              <a:gd name="T9" fmla="*/ 68 h 134"/>
              <a:gd name="T10" fmla="*/ 3259 w 4187"/>
              <a:gd name="T11" fmla="*/ 68 h 134"/>
              <a:gd name="T12" fmla="*/ 3299 w 4187"/>
              <a:gd name="T13" fmla="*/ 120 h 134"/>
              <a:gd name="T14" fmla="*/ 3387 w 4187"/>
              <a:gd name="T15" fmla="*/ 2 h 134"/>
              <a:gd name="T16" fmla="*/ 3438 w 4187"/>
              <a:gd name="T17" fmla="*/ 68 h 134"/>
              <a:gd name="T18" fmla="*/ 4187 w 4187"/>
              <a:gd name="T19" fmla="*/ 6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7" h="134">
                <a:moveTo>
                  <a:pt x="0" y="68"/>
                </a:moveTo>
                <a:lnTo>
                  <a:pt x="743" y="68"/>
                </a:lnTo>
                <a:lnTo>
                  <a:pt x="792" y="0"/>
                </a:lnTo>
                <a:lnTo>
                  <a:pt x="891" y="134"/>
                </a:lnTo>
                <a:lnTo>
                  <a:pt x="934" y="68"/>
                </a:lnTo>
                <a:lnTo>
                  <a:pt x="3259" y="68"/>
                </a:lnTo>
                <a:lnTo>
                  <a:pt x="3299" y="120"/>
                </a:lnTo>
                <a:lnTo>
                  <a:pt x="3387" y="2"/>
                </a:lnTo>
                <a:lnTo>
                  <a:pt x="3438" y="68"/>
                </a:lnTo>
                <a:lnTo>
                  <a:pt x="4187" y="68"/>
                </a:lnTo>
              </a:path>
            </a:pathLst>
          </a:custGeom>
          <a:noFill/>
          <a:ln w="12700">
            <a:solidFill>
              <a:srgbClr val="EB78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" name="Textfeld 362"/>
          <p:cNvSpPr txBox="1"/>
          <p:nvPr/>
        </p:nvSpPr>
        <p:spPr>
          <a:xfrm>
            <a:off x="4994404" y="1381535"/>
            <a:ext cx="3764879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IEC 61968 / </a:t>
            </a:r>
            <a:r>
              <a: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Service / </a:t>
            </a: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kumimoji="0" lang="en-US" altLang="zh-CN" sz="110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Freeform 10"/>
          <p:cNvSpPr>
            <a:spLocks/>
          </p:cNvSpPr>
          <p:nvPr/>
        </p:nvSpPr>
        <p:spPr bwMode="auto">
          <a:xfrm>
            <a:off x="3922325" y="4854727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3" name="Freeform 10"/>
          <p:cNvSpPr>
            <a:spLocks/>
          </p:cNvSpPr>
          <p:nvPr/>
        </p:nvSpPr>
        <p:spPr bwMode="auto">
          <a:xfrm flipV="1">
            <a:off x="3922325" y="4843612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Freeform 11"/>
          <p:cNvSpPr>
            <a:spLocks/>
          </p:cNvSpPr>
          <p:nvPr/>
        </p:nvSpPr>
        <p:spPr bwMode="auto">
          <a:xfrm flipV="1">
            <a:off x="3977738" y="4915798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Freeform 12"/>
          <p:cNvSpPr>
            <a:spLocks/>
          </p:cNvSpPr>
          <p:nvPr/>
        </p:nvSpPr>
        <p:spPr bwMode="auto">
          <a:xfrm>
            <a:off x="9559331" y="4974510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Freeform 10"/>
          <p:cNvSpPr>
            <a:spLocks/>
          </p:cNvSpPr>
          <p:nvPr/>
        </p:nvSpPr>
        <p:spPr bwMode="auto">
          <a:xfrm>
            <a:off x="9461542" y="4860259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Freeform 11"/>
          <p:cNvSpPr>
            <a:spLocks/>
          </p:cNvSpPr>
          <p:nvPr/>
        </p:nvSpPr>
        <p:spPr bwMode="auto">
          <a:xfrm>
            <a:off x="9516956" y="4810170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Freeform 10"/>
          <p:cNvSpPr>
            <a:spLocks/>
          </p:cNvSpPr>
          <p:nvPr/>
        </p:nvSpPr>
        <p:spPr bwMode="auto">
          <a:xfrm flipV="1">
            <a:off x="9461541" y="4843613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Freeform 11"/>
          <p:cNvSpPr>
            <a:spLocks/>
          </p:cNvSpPr>
          <p:nvPr/>
        </p:nvSpPr>
        <p:spPr bwMode="auto">
          <a:xfrm flipV="1">
            <a:off x="9516957" y="4915798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Freeform 12"/>
          <p:cNvSpPr>
            <a:spLocks/>
          </p:cNvSpPr>
          <p:nvPr/>
        </p:nvSpPr>
        <p:spPr bwMode="auto">
          <a:xfrm>
            <a:off x="9559121" y="3697209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Freeform 10"/>
          <p:cNvSpPr>
            <a:spLocks/>
          </p:cNvSpPr>
          <p:nvPr/>
        </p:nvSpPr>
        <p:spPr bwMode="auto">
          <a:xfrm>
            <a:off x="9461332" y="3572821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2" name="Freeform 11"/>
          <p:cNvSpPr>
            <a:spLocks/>
          </p:cNvSpPr>
          <p:nvPr/>
        </p:nvSpPr>
        <p:spPr bwMode="auto">
          <a:xfrm>
            <a:off x="9516746" y="3522732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Freeform 10"/>
          <p:cNvSpPr>
            <a:spLocks/>
          </p:cNvSpPr>
          <p:nvPr/>
        </p:nvSpPr>
        <p:spPr bwMode="auto">
          <a:xfrm flipV="1">
            <a:off x="9461332" y="3540915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Freeform 11"/>
          <p:cNvSpPr>
            <a:spLocks/>
          </p:cNvSpPr>
          <p:nvPr/>
        </p:nvSpPr>
        <p:spPr bwMode="auto">
          <a:xfrm flipV="1">
            <a:off x="9516746" y="3613100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Freeform 12"/>
          <p:cNvSpPr>
            <a:spLocks/>
          </p:cNvSpPr>
          <p:nvPr/>
        </p:nvSpPr>
        <p:spPr bwMode="auto">
          <a:xfrm>
            <a:off x="4018209" y="3707768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Freeform 10"/>
          <p:cNvSpPr>
            <a:spLocks/>
          </p:cNvSpPr>
          <p:nvPr/>
        </p:nvSpPr>
        <p:spPr bwMode="auto">
          <a:xfrm>
            <a:off x="3922113" y="3578350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Freeform 11"/>
          <p:cNvSpPr>
            <a:spLocks/>
          </p:cNvSpPr>
          <p:nvPr/>
        </p:nvSpPr>
        <p:spPr bwMode="auto">
          <a:xfrm>
            <a:off x="8153815" y="3528261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" name="Freeform 10"/>
          <p:cNvSpPr>
            <a:spLocks/>
          </p:cNvSpPr>
          <p:nvPr/>
        </p:nvSpPr>
        <p:spPr bwMode="auto">
          <a:xfrm flipV="1">
            <a:off x="3922113" y="3564949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" name="Freeform 11"/>
          <p:cNvSpPr>
            <a:spLocks/>
          </p:cNvSpPr>
          <p:nvPr/>
        </p:nvSpPr>
        <p:spPr bwMode="auto">
          <a:xfrm flipV="1">
            <a:off x="3977527" y="3637135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Ellipse 383"/>
          <p:cNvSpPr/>
          <p:nvPr/>
        </p:nvSpPr>
        <p:spPr bwMode="auto">
          <a:xfrm>
            <a:off x="10059011" y="3532031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1" name="Ellipse 384"/>
          <p:cNvSpPr/>
          <p:nvPr/>
        </p:nvSpPr>
        <p:spPr bwMode="auto">
          <a:xfrm>
            <a:off x="4039502" y="3742263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2" name="Ellipse 385"/>
          <p:cNvSpPr/>
          <p:nvPr/>
        </p:nvSpPr>
        <p:spPr bwMode="auto">
          <a:xfrm>
            <a:off x="5899558" y="4690763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3" name="Ellipse 386"/>
          <p:cNvSpPr/>
          <p:nvPr/>
        </p:nvSpPr>
        <p:spPr bwMode="auto">
          <a:xfrm>
            <a:off x="4039502" y="4997349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4" name="Ellipse 387"/>
          <p:cNvSpPr/>
          <p:nvPr/>
        </p:nvSpPr>
        <p:spPr bwMode="auto">
          <a:xfrm>
            <a:off x="10504863" y="3527969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5" name="Ellipse 388"/>
          <p:cNvSpPr/>
          <p:nvPr/>
        </p:nvSpPr>
        <p:spPr bwMode="auto">
          <a:xfrm>
            <a:off x="9578721" y="3531008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6" name="Ellipse 389"/>
          <p:cNvSpPr/>
          <p:nvPr/>
        </p:nvSpPr>
        <p:spPr bwMode="auto">
          <a:xfrm>
            <a:off x="7745963" y="4696293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" name="Ellipse 390"/>
          <p:cNvSpPr/>
          <p:nvPr/>
        </p:nvSpPr>
        <p:spPr bwMode="auto">
          <a:xfrm>
            <a:off x="9579601" y="4997349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Freihandform 219"/>
          <p:cNvSpPr>
            <a:spLocks/>
          </p:cNvSpPr>
          <p:nvPr/>
        </p:nvSpPr>
        <p:spPr bwMode="auto">
          <a:xfrm>
            <a:off x="1888678" y="6152890"/>
            <a:ext cx="8090416" cy="526515"/>
          </a:xfrm>
          <a:custGeom>
            <a:avLst/>
            <a:gdLst>
              <a:gd name="T0" fmla="*/ 0 w 11529060"/>
              <a:gd name="T1" fmla="*/ 982248 h 952500"/>
              <a:gd name="T2" fmla="*/ 910377 w 11529060"/>
              <a:gd name="T3" fmla="*/ 23957 h 952500"/>
              <a:gd name="T4" fmla="*/ 12082455 w 11529060"/>
              <a:gd name="T5" fmla="*/ 0 h 952500"/>
              <a:gd name="T6" fmla="*/ 11124164 w 11529060"/>
              <a:gd name="T7" fmla="*/ 998220 h 952500"/>
              <a:gd name="T8" fmla="*/ 0 w 11529060"/>
              <a:gd name="T9" fmla="*/ 982248 h 952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11529060"/>
              <a:gd name="connsiteY0" fmla="*/ 937260 h 952500"/>
              <a:gd name="connsiteX1" fmla="*/ 1029374 w 11529060"/>
              <a:gd name="connsiteY1" fmla="*/ 5036 h 952500"/>
              <a:gd name="connsiteX2" fmla="*/ 11529060 w 11529060"/>
              <a:gd name="connsiteY2" fmla="*/ 0 h 952500"/>
              <a:gd name="connsiteX3" fmla="*/ 10614660 w 11529060"/>
              <a:gd name="connsiteY3" fmla="*/ 952500 h 952500"/>
              <a:gd name="connsiteX4" fmla="*/ 0 w 11529060"/>
              <a:gd name="connsiteY4" fmla="*/ 937260 h 952500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84087 h 947464"/>
              <a:gd name="connsiteX3" fmla="*/ 10614660 w 11636188"/>
              <a:gd name="connsiteY3" fmla="*/ 947464 h 947464"/>
              <a:gd name="connsiteX4" fmla="*/ 0 w 11636188"/>
              <a:gd name="connsiteY4" fmla="*/ 932224 h 947464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48439 h 947464"/>
              <a:gd name="connsiteX3" fmla="*/ 10614660 w 11636188"/>
              <a:gd name="connsiteY3" fmla="*/ 947464 h 947464"/>
              <a:gd name="connsiteX4" fmla="*/ 0 w 11636188"/>
              <a:gd name="connsiteY4" fmla="*/ 932224 h 947464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48439 h 947464"/>
              <a:gd name="connsiteX3" fmla="*/ 10733429 w 11636188"/>
              <a:gd name="connsiteY3" fmla="*/ 947464 h 947464"/>
              <a:gd name="connsiteX4" fmla="*/ 0 w 11636188"/>
              <a:gd name="connsiteY4" fmla="*/ 932224 h 947464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48439 h 947464"/>
              <a:gd name="connsiteX3" fmla="*/ 10786823 w 11636188"/>
              <a:gd name="connsiteY3" fmla="*/ 947464 h 947464"/>
              <a:gd name="connsiteX4" fmla="*/ 0 w 11636188"/>
              <a:gd name="connsiteY4" fmla="*/ 932224 h 947464"/>
              <a:gd name="connsiteX0" fmla="*/ 0 w 16024028"/>
              <a:gd name="connsiteY0" fmla="*/ 932224 h 947464"/>
              <a:gd name="connsiteX1" fmla="*/ 1029374 w 16024028"/>
              <a:gd name="connsiteY1" fmla="*/ 0 h 947464"/>
              <a:gd name="connsiteX2" fmla="*/ 16024028 w 16024028"/>
              <a:gd name="connsiteY2" fmla="*/ 48440 h 947464"/>
              <a:gd name="connsiteX3" fmla="*/ 10786823 w 16024028"/>
              <a:gd name="connsiteY3" fmla="*/ 947464 h 947464"/>
              <a:gd name="connsiteX4" fmla="*/ 0 w 16024028"/>
              <a:gd name="connsiteY4" fmla="*/ 932224 h 947464"/>
              <a:gd name="connsiteX0" fmla="*/ 0 w 16024028"/>
              <a:gd name="connsiteY0" fmla="*/ 932224 h 933527"/>
              <a:gd name="connsiteX1" fmla="*/ 1029374 w 16024028"/>
              <a:gd name="connsiteY1" fmla="*/ 0 h 933527"/>
              <a:gd name="connsiteX2" fmla="*/ 16024028 w 16024028"/>
              <a:gd name="connsiteY2" fmla="*/ 48440 h 933527"/>
              <a:gd name="connsiteX3" fmla="*/ 15252323 w 16024028"/>
              <a:gd name="connsiteY3" fmla="*/ 933527 h 933527"/>
              <a:gd name="connsiteX4" fmla="*/ 0 w 16024028"/>
              <a:gd name="connsiteY4" fmla="*/ 932224 h 933527"/>
              <a:gd name="connsiteX0" fmla="*/ 0 w 16075802"/>
              <a:gd name="connsiteY0" fmla="*/ 932224 h 933527"/>
              <a:gd name="connsiteX1" fmla="*/ 1029374 w 16075802"/>
              <a:gd name="connsiteY1" fmla="*/ 0 h 933527"/>
              <a:gd name="connsiteX2" fmla="*/ 16075802 w 16075802"/>
              <a:gd name="connsiteY2" fmla="*/ 34503 h 933527"/>
              <a:gd name="connsiteX3" fmla="*/ 15252323 w 16075802"/>
              <a:gd name="connsiteY3" fmla="*/ 933527 h 933527"/>
              <a:gd name="connsiteX4" fmla="*/ 0 w 16075802"/>
              <a:gd name="connsiteY4" fmla="*/ 932224 h 933527"/>
              <a:gd name="connsiteX0" fmla="*/ 0 w 16062859"/>
              <a:gd name="connsiteY0" fmla="*/ 932224 h 933527"/>
              <a:gd name="connsiteX1" fmla="*/ 1029374 w 16062859"/>
              <a:gd name="connsiteY1" fmla="*/ 0 h 933527"/>
              <a:gd name="connsiteX2" fmla="*/ 16062859 w 16062859"/>
              <a:gd name="connsiteY2" fmla="*/ 55408 h 933527"/>
              <a:gd name="connsiteX3" fmla="*/ 15252323 w 16062859"/>
              <a:gd name="connsiteY3" fmla="*/ 933527 h 933527"/>
              <a:gd name="connsiteX4" fmla="*/ 0 w 16062859"/>
              <a:gd name="connsiteY4" fmla="*/ 932224 h 933527"/>
              <a:gd name="connsiteX0" fmla="*/ 0 w 16062859"/>
              <a:gd name="connsiteY0" fmla="*/ 904350 h 905653"/>
              <a:gd name="connsiteX1" fmla="*/ 990543 w 16062859"/>
              <a:gd name="connsiteY1" fmla="*/ 0 h 905653"/>
              <a:gd name="connsiteX2" fmla="*/ 16062859 w 16062859"/>
              <a:gd name="connsiteY2" fmla="*/ 27534 h 905653"/>
              <a:gd name="connsiteX3" fmla="*/ 15252323 w 16062859"/>
              <a:gd name="connsiteY3" fmla="*/ 905653 h 905653"/>
              <a:gd name="connsiteX4" fmla="*/ 0 w 16062859"/>
              <a:gd name="connsiteY4" fmla="*/ 904350 h 9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2859" h="905653">
                <a:moveTo>
                  <a:pt x="0" y="904350"/>
                </a:moveTo>
                <a:lnTo>
                  <a:pt x="990543" y="0"/>
                </a:lnTo>
                <a:lnTo>
                  <a:pt x="16062859" y="27534"/>
                </a:lnTo>
                <a:lnTo>
                  <a:pt x="15252323" y="905653"/>
                </a:lnTo>
                <a:lnTo>
                  <a:pt x="0" y="904350"/>
                </a:lnTo>
                <a:close/>
              </a:path>
            </a:pathLst>
          </a:custGeom>
          <a:gradFill>
            <a:gsLst>
              <a:gs pos="0">
                <a:srgbClr val="879BAA">
                  <a:tint val="66000"/>
                  <a:satMod val="160000"/>
                </a:srgbClr>
              </a:gs>
              <a:gs pos="50000">
                <a:srgbClr val="879BAA">
                  <a:tint val="44500"/>
                  <a:satMod val="160000"/>
                </a:srgbClr>
              </a:gs>
              <a:gs pos="100000">
                <a:srgbClr val="879BAA">
                  <a:tint val="23500"/>
                  <a:satMod val="16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8000" tIns="54000" rIns="108000" b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1" name="Picture 110" descr="NewRail0000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 rot="60000">
            <a:off x="4551505" y="6046458"/>
            <a:ext cx="1042622" cy="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Freihandform 219"/>
          <p:cNvSpPr>
            <a:spLocks/>
          </p:cNvSpPr>
          <p:nvPr/>
        </p:nvSpPr>
        <p:spPr bwMode="auto">
          <a:xfrm>
            <a:off x="9623437" y="6155442"/>
            <a:ext cx="1640274" cy="513343"/>
          </a:xfrm>
          <a:custGeom>
            <a:avLst/>
            <a:gdLst>
              <a:gd name="T0" fmla="*/ 0 w 11529060"/>
              <a:gd name="T1" fmla="*/ 982248 h 952500"/>
              <a:gd name="T2" fmla="*/ 910377 w 11529060"/>
              <a:gd name="T3" fmla="*/ 23957 h 952500"/>
              <a:gd name="T4" fmla="*/ 12082455 w 11529060"/>
              <a:gd name="T5" fmla="*/ 0 h 952500"/>
              <a:gd name="T6" fmla="*/ 11124164 w 11529060"/>
              <a:gd name="T7" fmla="*/ 998220 h 952500"/>
              <a:gd name="T8" fmla="*/ 0 w 11529060"/>
              <a:gd name="T9" fmla="*/ 982248 h 952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11529060"/>
              <a:gd name="connsiteY0" fmla="*/ 937260 h 952500"/>
              <a:gd name="connsiteX1" fmla="*/ 1029374 w 11529060"/>
              <a:gd name="connsiteY1" fmla="*/ 5036 h 952500"/>
              <a:gd name="connsiteX2" fmla="*/ 11529060 w 11529060"/>
              <a:gd name="connsiteY2" fmla="*/ 0 h 952500"/>
              <a:gd name="connsiteX3" fmla="*/ 10614660 w 11529060"/>
              <a:gd name="connsiteY3" fmla="*/ 952500 h 952500"/>
              <a:gd name="connsiteX4" fmla="*/ 0 w 11529060"/>
              <a:gd name="connsiteY4" fmla="*/ 937260 h 952500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84087 h 947464"/>
              <a:gd name="connsiteX3" fmla="*/ 10614660 w 11636188"/>
              <a:gd name="connsiteY3" fmla="*/ 947464 h 947464"/>
              <a:gd name="connsiteX4" fmla="*/ 0 w 11636188"/>
              <a:gd name="connsiteY4" fmla="*/ 932224 h 947464"/>
              <a:gd name="connsiteX0" fmla="*/ 0 w 11636188"/>
              <a:gd name="connsiteY0" fmla="*/ 932224 h 947464"/>
              <a:gd name="connsiteX1" fmla="*/ 1029374 w 11636188"/>
              <a:gd name="connsiteY1" fmla="*/ 0 h 947464"/>
              <a:gd name="connsiteX2" fmla="*/ 11636188 w 11636188"/>
              <a:gd name="connsiteY2" fmla="*/ 48439 h 947464"/>
              <a:gd name="connsiteX3" fmla="*/ 10614660 w 11636188"/>
              <a:gd name="connsiteY3" fmla="*/ 947464 h 947464"/>
              <a:gd name="connsiteX4" fmla="*/ 0 w 11636188"/>
              <a:gd name="connsiteY4" fmla="*/ 932224 h 947464"/>
              <a:gd name="connsiteX0" fmla="*/ 0 w 11636188"/>
              <a:gd name="connsiteY0" fmla="*/ 924203 h 939443"/>
              <a:gd name="connsiteX1" fmla="*/ 7801227 w 11636188"/>
              <a:gd name="connsiteY1" fmla="*/ 0 h 939443"/>
              <a:gd name="connsiteX2" fmla="*/ 11636188 w 11636188"/>
              <a:gd name="connsiteY2" fmla="*/ 40418 h 939443"/>
              <a:gd name="connsiteX3" fmla="*/ 10614660 w 11636188"/>
              <a:gd name="connsiteY3" fmla="*/ 939443 h 939443"/>
              <a:gd name="connsiteX4" fmla="*/ 0 w 11636188"/>
              <a:gd name="connsiteY4" fmla="*/ 924203 h 939443"/>
              <a:gd name="connsiteX0" fmla="*/ 0 w 4163920"/>
              <a:gd name="connsiteY0" fmla="*/ 932224 h 939443"/>
              <a:gd name="connsiteX1" fmla="*/ 328959 w 4163920"/>
              <a:gd name="connsiteY1" fmla="*/ 0 h 939443"/>
              <a:gd name="connsiteX2" fmla="*/ 4163920 w 4163920"/>
              <a:gd name="connsiteY2" fmla="*/ 40418 h 939443"/>
              <a:gd name="connsiteX3" fmla="*/ 3142392 w 4163920"/>
              <a:gd name="connsiteY3" fmla="*/ 939443 h 939443"/>
              <a:gd name="connsiteX4" fmla="*/ 0 w 4163920"/>
              <a:gd name="connsiteY4" fmla="*/ 932224 h 939443"/>
              <a:gd name="connsiteX0" fmla="*/ 0 w 4163920"/>
              <a:gd name="connsiteY0" fmla="*/ 908161 h 915380"/>
              <a:gd name="connsiteX1" fmla="*/ 1885280 w 4163920"/>
              <a:gd name="connsiteY1" fmla="*/ 0 h 915380"/>
              <a:gd name="connsiteX2" fmla="*/ 4163920 w 4163920"/>
              <a:gd name="connsiteY2" fmla="*/ 16355 h 915380"/>
              <a:gd name="connsiteX3" fmla="*/ 3142392 w 4163920"/>
              <a:gd name="connsiteY3" fmla="*/ 915380 h 915380"/>
              <a:gd name="connsiteX4" fmla="*/ 0 w 4163920"/>
              <a:gd name="connsiteY4" fmla="*/ 908161 h 915380"/>
              <a:gd name="connsiteX0" fmla="*/ 0 w 4163920"/>
              <a:gd name="connsiteY0" fmla="*/ 892119 h 899338"/>
              <a:gd name="connsiteX1" fmla="*/ 1181441 w 4163920"/>
              <a:gd name="connsiteY1" fmla="*/ 0 h 899338"/>
              <a:gd name="connsiteX2" fmla="*/ 4163920 w 4163920"/>
              <a:gd name="connsiteY2" fmla="*/ 313 h 899338"/>
              <a:gd name="connsiteX3" fmla="*/ 3142392 w 4163920"/>
              <a:gd name="connsiteY3" fmla="*/ 899338 h 899338"/>
              <a:gd name="connsiteX4" fmla="*/ 0 w 4163920"/>
              <a:gd name="connsiteY4" fmla="*/ 892119 h 899338"/>
              <a:gd name="connsiteX0" fmla="*/ 0 w 3834961"/>
              <a:gd name="connsiteY0" fmla="*/ 892119 h 899338"/>
              <a:gd name="connsiteX1" fmla="*/ 852482 w 3834961"/>
              <a:gd name="connsiteY1" fmla="*/ 0 h 899338"/>
              <a:gd name="connsiteX2" fmla="*/ 3834961 w 3834961"/>
              <a:gd name="connsiteY2" fmla="*/ 313 h 899338"/>
              <a:gd name="connsiteX3" fmla="*/ 2813433 w 3834961"/>
              <a:gd name="connsiteY3" fmla="*/ 899338 h 899338"/>
              <a:gd name="connsiteX4" fmla="*/ 0 w 3834961"/>
              <a:gd name="connsiteY4" fmla="*/ 892119 h 899338"/>
              <a:gd name="connsiteX0" fmla="*/ 0 w 3994851"/>
              <a:gd name="connsiteY0" fmla="*/ 892119 h 899338"/>
              <a:gd name="connsiteX1" fmla="*/ 1012372 w 3994851"/>
              <a:gd name="connsiteY1" fmla="*/ 0 h 899338"/>
              <a:gd name="connsiteX2" fmla="*/ 3994851 w 3994851"/>
              <a:gd name="connsiteY2" fmla="*/ 313 h 899338"/>
              <a:gd name="connsiteX3" fmla="*/ 2973323 w 3994851"/>
              <a:gd name="connsiteY3" fmla="*/ 899338 h 899338"/>
              <a:gd name="connsiteX4" fmla="*/ 0 w 3994851"/>
              <a:gd name="connsiteY4" fmla="*/ 892119 h 899338"/>
              <a:gd name="connsiteX0" fmla="*/ 0 w 3985209"/>
              <a:gd name="connsiteY0" fmla="*/ 868056 h 899338"/>
              <a:gd name="connsiteX1" fmla="*/ 1002730 w 3985209"/>
              <a:gd name="connsiteY1" fmla="*/ 0 h 899338"/>
              <a:gd name="connsiteX2" fmla="*/ 3985209 w 3985209"/>
              <a:gd name="connsiteY2" fmla="*/ 313 h 899338"/>
              <a:gd name="connsiteX3" fmla="*/ 2963681 w 3985209"/>
              <a:gd name="connsiteY3" fmla="*/ 899338 h 899338"/>
              <a:gd name="connsiteX4" fmla="*/ 0 w 3985209"/>
              <a:gd name="connsiteY4" fmla="*/ 868056 h 899338"/>
              <a:gd name="connsiteX0" fmla="*/ 0 w 3965926"/>
              <a:gd name="connsiteY0" fmla="*/ 855440 h 899338"/>
              <a:gd name="connsiteX1" fmla="*/ 983447 w 3965926"/>
              <a:gd name="connsiteY1" fmla="*/ 0 h 899338"/>
              <a:gd name="connsiteX2" fmla="*/ 3965926 w 3965926"/>
              <a:gd name="connsiteY2" fmla="*/ 313 h 899338"/>
              <a:gd name="connsiteX3" fmla="*/ 2944398 w 3965926"/>
              <a:gd name="connsiteY3" fmla="*/ 899338 h 899338"/>
              <a:gd name="connsiteX4" fmla="*/ 0 w 3965926"/>
              <a:gd name="connsiteY4" fmla="*/ 855440 h 899338"/>
              <a:gd name="connsiteX0" fmla="*/ 0 w 3991056"/>
              <a:gd name="connsiteY0" fmla="*/ 881571 h 899338"/>
              <a:gd name="connsiteX1" fmla="*/ 1008577 w 3991056"/>
              <a:gd name="connsiteY1" fmla="*/ 0 h 899338"/>
              <a:gd name="connsiteX2" fmla="*/ 3991056 w 3991056"/>
              <a:gd name="connsiteY2" fmla="*/ 313 h 899338"/>
              <a:gd name="connsiteX3" fmla="*/ 2969528 w 3991056"/>
              <a:gd name="connsiteY3" fmla="*/ 899338 h 899338"/>
              <a:gd name="connsiteX4" fmla="*/ 0 w 3991056"/>
              <a:gd name="connsiteY4" fmla="*/ 881571 h 899338"/>
              <a:gd name="connsiteX0" fmla="*/ 0 w 3991056"/>
              <a:gd name="connsiteY0" fmla="*/ 892025 h 909792"/>
              <a:gd name="connsiteX1" fmla="*/ 1033706 w 3991056"/>
              <a:gd name="connsiteY1" fmla="*/ 0 h 909792"/>
              <a:gd name="connsiteX2" fmla="*/ 3991056 w 3991056"/>
              <a:gd name="connsiteY2" fmla="*/ 10767 h 909792"/>
              <a:gd name="connsiteX3" fmla="*/ 2969528 w 3991056"/>
              <a:gd name="connsiteY3" fmla="*/ 909792 h 909792"/>
              <a:gd name="connsiteX4" fmla="*/ 0 w 3991056"/>
              <a:gd name="connsiteY4" fmla="*/ 892025 h 909792"/>
              <a:gd name="connsiteX0" fmla="*/ 0 w 4022467"/>
              <a:gd name="connsiteY0" fmla="*/ 896935 h 914702"/>
              <a:gd name="connsiteX1" fmla="*/ 1033706 w 4022467"/>
              <a:gd name="connsiteY1" fmla="*/ 4910 h 914702"/>
              <a:gd name="connsiteX2" fmla="*/ 4022467 w 4022467"/>
              <a:gd name="connsiteY2" fmla="*/ 0 h 914702"/>
              <a:gd name="connsiteX3" fmla="*/ 2969528 w 4022467"/>
              <a:gd name="connsiteY3" fmla="*/ 914702 h 914702"/>
              <a:gd name="connsiteX4" fmla="*/ 0 w 4022467"/>
              <a:gd name="connsiteY4" fmla="*/ 896935 h 914702"/>
              <a:gd name="connsiteX0" fmla="*/ 0 w 4022467"/>
              <a:gd name="connsiteY0" fmla="*/ 896935 h 914702"/>
              <a:gd name="connsiteX1" fmla="*/ 857800 w 4022467"/>
              <a:gd name="connsiteY1" fmla="*/ 4910 h 914702"/>
              <a:gd name="connsiteX2" fmla="*/ 4022467 w 4022467"/>
              <a:gd name="connsiteY2" fmla="*/ 0 h 914702"/>
              <a:gd name="connsiteX3" fmla="*/ 2969528 w 4022467"/>
              <a:gd name="connsiteY3" fmla="*/ 914702 h 914702"/>
              <a:gd name="connsiteX4" fmla="*/ 0 w 4022467"/>
              <a:gd name="connsiteY4" fmla="*/ 896935 h 914702"/>
              <a:gd name="connsiteX0" fmla="*/ 0 w 4215127"/>
              <a:gd name="connsiteY0" fmla="*/ 882998 h 914702"/>
              <a:gd name="connsiteX1" fmla="*/ 1050460 w 4215127"/>
              <a:gd name="connsiteY1" fmla="*/ 4910 h 914702"/>
              <a:gd name="connsiteX2" fmla="*/ 4215127 w 4215127"/>
              <a:gd name="connsiteY2" fmla="*/ 0 h 914702"/>
              <a:gd name="connsiteX3" fmla="*/ 3162188 w 4215127"/>
              <a:gd name="connsiteY3" fmla="*/ 914702 h 914702"/>
              <a:gd name="connsiteX4" fmla="*/ 0 w 4215127"/>
              <a:gd name="connsiteY4" fmla="*/ 882998 h 914702"/>
              <a:gd name="connsiteX0" fmla="*/ 0 w 4215127"/>
              <a:gd name="connsiteY0" fmla="*/ 882998 h 893796"/>
              <a:gd name="connsiteX1" fmla="*/ 1050460 w 4215127"/>
              <a:gd name="connsiteY1" fmla="*/ 4910 h 893796"/>
              <a:gd name="connsiteX2" fmla="*/ 4215127 w 4215127"/>
              <a:gd name="connsiteY2" fmla="*/ 0 h 893796"/>
              <a:gd name="connsiteX3" fmla="*/ 3187317 w 4215127"/>
              <a:gd name="connsiteY3" fmla="*/ 893796 h 893796"/>
              <a:gd name="connsiteX4" fmla="*/ 0 w 4215127"/>
              <a:gd name="connsiteY4" fmla="*/ 882998 h 893796"/>
              <a:gd name="connsiteX0" fmla="*/ 0 w 4215127"/>
              <a:gd name="connsiteY0" fmla="*/ 882998 h 882997"/>
              <a:gd name="connsiteX1" fmla="*/ 1050460 w 4215127"/>
              <a:gd name="connsiteY1" fmla="*/ 4910 h 882997"/>
              <a:gd name="connsiteX2" fmla="*/ 4215127 w 4215127"/>
              <a:gd name="connsiteY2" fmla="*/ 0 h 882997"/>
              <a:gd name="connsiteX3" fmla="*/ 3204070 w 4215127"/>
              <a:gd name="connsiteY3" fmla="*/ 879859 h 882997"/>
              <a:gd name="connsiteX4" fmla="*/ 0 w 4215127"/>
              <a:gd name="connsiteY4" fmla="*/ 882998 h 88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5127" h="882997">
                <a:moveTo>
                  <a:pt x="0" y="882998"/>
                </a:moveTo>
                <a:lnTo>
                  <a:pt x="1050460" y="4910"/>
                </a:lnTo>
                <a:lnTo>
                  <a:pt x="4215127" y="0"/>
                </a:lnTo>
                <a:lnTo>
                  <a:pt x="3204070" y="879859"/>
                </a:lnTo>
                <a:lnTo>
                  <a:pt x="0" y="882998"/>
                </a:lnTo>
                <a:close/>
              </a:path>
            </a:pathLst>
          </a:custGeom>
          <a:gradFill>
            <a:gsLst>
              <a:gs pos="0">
                <a:srgbClr val="879BAA">
                  <a:tint val="66000"/>
                  <a:satMod val="160000"/>
                </a:srgbClr>
              </a:gs>
              <a:gs pos="50000">
                <a:srgbClr val="879BAA">
                  <a:tint val="44500"/>
                  <a:satMod val="160000"/>
                </a:srgbClr>
              </a:gs>
              <a:gs pos="100000">
                <a:srgbClr val="879BAA">
                  <a:tint val="23500"/>
                  <a:satMod val="160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108000" tIns="54000" rIns="108000" b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Rechteck 54"/>
          <p:cNvSpPr>
            <a:spLocks noChangeArrowheads="1"/>
          </p:cNvSpPr>
          <p:nvPr/>
        </p:nvSpPr>
        <p:spPr bwMode="auto">
          <a:xfrm>
            <a:off x="9768433" y="6467691"/>
            <a:ext cx="65" cy="203133"/>
          </a:xfrm>
          <a:prstGeom prst="rect">
            <a:avLst/>
          </a:prstGeom>
          <a:solidFill>
            <a:srgbClr val="FFFFFF"/>
          </a:solidFill>
          <a:ln w="25400" algn="ctr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Freeform 227"/>
          <p:cNvSpPr>
            <a:spLocks/>
          </p:cNvSpPr>
          <p:nvPr/>
        </p:nvSpPr>
        <p:spPr bwMode="auto">
          <a:xfrm>
            <a:off x="9884529" y="6341812"/>
            <a:ext cx="524152" cy="160551"/>
          </a:xfrm>
          <a:custGeom>
            <a:avLst/>
            <a:gdLst>
              <a:gd name="T0" fmla="*/ 2147483647 w 701"/>
              <a:gd name="T1" fmla="*/ 2147483647 h 123"/>
              <a:gd name="T2" fmla="*/ 2147483647 w 701"/>
              <a:gd name="T3" fmla="*/ 0 h 123"/>
              <a:gd name="T4" fmla="*/ 2147483647 w 701"/>
              <a:gd name="T5" fmla="*/ 2147483647 h 123"/>
              <a:gd name="T6" fmla="*/ 0 w 701"/>
              <a:gd name="T7" fmla="*/ 2147483647 h 123"/>
              <a:gd name="T8" fmla="*/ 0 60000 65536"/>
              <a:gd name="T9" fmla="*/ 0 60000 65536"/>
              <a:gd name="T10" fmla="*/ 0 60000 65536"/>
              <a:gd name="T11" fmla="*/ 0 60000 65536"/>
              <a:gd name="T12" fmla="*/ 0 w 701"/>
              <a:gd name="T13" fmla="*/ 0 h 123"/>
              <a:gd name="T14" fmla="*/ 502 w 701"/>
              <a:gd name="T15" fmla="*/ 188 h 123"/>
              <a:gd name="connsiteX0" fmla="*/ 1726 w 5804"/>
              <a:gd name="connsiteY0" fmla="*/ 0 h 9837"/>
              <a:gd name="connsiteX1" fmla="*/ 0 w 5804"/>
              <a:gd name="connsiteY1" fmla="*/ 9837 h 9837"/>
              <a:gd name="connsiteX2" fmla="*/ 5804 w 5804"/>
              <a:gd name="connsiteY2" fmla="*/ 9714 h 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4" h="9837">
                <a:moveTo>
                  <a:pt x="1726" y="0"/>
                </a:moveTo>
                <a:cubicBezTo>
                  <a:pt x="942" y="4715"/>
                  <a:pt x="984" y="4797"/>
                  <a:pt x="0" y="9837"/>
                </a:cubicBezTo>
                <a:lnTo>
                  <a:pt x="5804" y="9714"/>
                </a:lnTo>
              </a:path>
            </a:pathLst>
          </a:custGeom>
          <a:noFill/>
          <a:ln w="6350" cap="flat" cmpd="sng">
            <a:solidFill>
              <a:srgbClr val="EB780A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Rechteck 54"/>
          <p:cNvSpPr>
            <a:spLocks noChangeArrowheads="1"/>
          </p:cNvSpPr>
          <p:nvPr/>
        </p:nvSpPr>
        <p:spPr bwMode="auto">
          <a:xfrm>
            <a:off x="9744085" y="6492714"/>
            <a:ext cx="65" cy="203133"/>
          </a:xfrm>
          <a:prstGeom prst="rect">
            <a:avLst/>
          </a:prstGeom>
          <a:solidFill>
            <a:srgbClr val="FFFFFF"/>
          </a:solidFill>
          <a:ln w="25400" algn="ctr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6" name="Grafik 402" descr="Rail_neu.t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email"/>
          <a:stretch>
            <a:fillRect/>
          </a:stretch>
        </p:blipFill>
        <p:spPr>
          <a:xfrm>
            <a:off x="10409747" y="5869875"/>
            <a:ext cx="808381" cy="55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Picture 110" descr="Windkraftwerk00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0417952" y="6261299"/>
            <a:ext cx="562066" cy="32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Picture 59" descr="Ortsnetzstation0000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0250287" y="6146310"/>
            <a:ext cx="21324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Picture 108" descr="Siedlung000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997936" y="6179164"/>
            <a:ext cx="286143" cy="164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Picture 33" descr="eCar0000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9809491" y="6419133"/>
            <a:ext cx="312032" cy="16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Picture 5" descr="IndustrieGaskraftwerk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93998" y="6258758"/>
            <a:ext cx="361084" cy="3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Line 228"/>
          <p:cNvSpPr>
            <a:spLocks noChangeShapeType="1"/>
          </p:cNvSpPr>
          <p:nvPr/>
        </p:nvSpPr>
        <p:spPr bwMode="auto">
          <a:xfrm>
            <a:off x="3978105" y="6429443"/>
            <a:ext cx="2392572" cy="0"/>
          </a:xfrm>
          <a:prstGeom prst="line">
            <a:avLst/>
          </a:prstGeom>
          <a:noFill/>
          <a:ln w="6350">
            <a:solidFill>
              <a:srgbClr val="EB780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Freeform 227"/>
          <p:cNvSpPr>
            <a:spLocks/>
          </p:cNvSpPr>
          <p:nvPr/>
        </p:nvSpPr>
        <p:spPr bwMode="auto">
          <a:xfrm>
            <a:off x="2627375" y="6287993"/>
            <a:ext cx="538561" cy="257446"/>
          </a:xfrm>
          <a:custGeom>
            <a:avLst/>
            <a:gdLst>
              <a:gd name="T0" fmla="*/ 761924 w 10000"/>
              <a:gd name="T1" fmla="*/ 0 h 10320"/>
              <a:gd name="T2" fmla="*/ 1092677 w 10000"/>
              <a:gd name="T3" fmla="*/ 13085 h 10320"/>
              <a:gd name="T4" fmla="*/ 683469 w 10000"/>
              <a:gd name="T5" fmla="*/ 421999 h 10320"/>
              <a:gd name="T6" fmla="*/ 0 w 10000"/>
              <a:gd name="T7" fmla="*/ 421999 h 10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320">
                <a:moveTo>
                  <a:pt x="6973" y="0"/>
                </a:moveTo>
                <a:lnTo>
                  <a:pt x="10000" y="320"/>
                </a:lnTo>
                <a:lnTo>
                  <a:pt x="6255" y="10320"/>
                </a:lnTo>
                <a:lnTo>
                  <a:pt x="0" y="10320"/>
                </a:lnTo>
              </a:path>
            </a:pathLst>
          </a:custGeom>
          <a:noFill/>
          <a:ln w="6350" cap="flat" cmpd="sng">
            <a:solidFill>
              <a:srgbClr val="009999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4" name="Line 228"/>
          <p:cNvSpPr>
            <a:spLocks noChangeShapeType="1"/>
          </p:cNvSpPr>
          <p:nvPr/>
        </p:nvSpPr>
        <p:spPr bwMode="auto">
          <a:xfrm>
            <a:off x="3063539" y="6420116"/>
            <a:ext cx="940644" cy="0"/>
          </a:xfrm>
          <a:prstGeom prst="line">
            <a:avLst/>
          </a:prstGeom>
          <a:noFill/>
          <a:ln w="63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Freeform 133"/>
          <p:cNvSpPr>
            <a:spLocks/>
          </p:cNvSpPr>
          <p:nvPr/>
        </p:nvSpPr>
        <p:spPr bwMode="auto">
          <a:xfrm>
            <a:off x="3443138" y="6377370"/>
            <a:ext cx="111776" cy="89377"/>
          </a:xfrm>
          <a:custGeom>
            <a:avLst/>
            <a:gdLst>
              <a:gd name="T0" fmla="*/ 0 w 260"/>
              <a:gd name="T1" fmla="*/ 2147483647 h 164"/>
              <a:gd name="T2" fmla="*/ 2147483647 w 260"/>
              <a:gd name="T3" fmla="*/ 0 h 164"/>
              <a:gd name="T4" fmla="*/ 2147483647 w 260"/>
              <a:gd name="T5" fmla="*/ 2147483647 h 164"/>
              <a:gd name="T6" fmla="*/ 0 w 260"/>
              <a:gd name="T7" fmla="*/ 2147483647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164"/>
              <a:gd name="T14" fmla="*/ 260 w 260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164">
                <a:moveTo>
                  <a:pt x="0" y="164"/>
                </a:moveTo>
                <a:lnTo>
                  <a:pt x="164" y="0"/>
                </a:lnTo>
                <a:lnTo>
                  <a:pt x="260" y="88"/>
                </a:lnTo>
                <a:lnTo>
                  <a:pt x="0" y="164"/>
                </a:lnTo>
                <a:close/>
              </a:path>
            </a:pathLst>
          </a:cu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6" name="Picture 108" descr="NewUmspannstation0000"/>
          <p:cNvPicPr>
            <a:picLocks noChangeAspect="1" noChangeArrowheads="1"/>
          </p:cNvPicPr>
          <p:nvPr/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3904711" y="6052892"/>
            <a:ext cx="699582" cy="4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Picture 110" descr="Windkraftwerk0000"/>
          <p:cNvPicPr>
            <a:picLocks noChangeAspect="1" noChangeArrowheads="1"/>
          </p:cNvPicPr>
          <p:nvPr/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2322529" y="6287022"/>
            <a:ext cx="598748" cy="34779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Freeform 118"/>
          <p:cNvSpPr>
            <a:spLocks/>
          </p:cNvSpPr>
          <p:nvPr/>
        </p:nvSpPr>
        <p:spPr bwMode="auto">
          <a:xfrm>
            <a:off x="4774378" y="6388033"/>
            <a:ext cx="106541" cy="86093"/>
          </a:xfrm>
          <a:custGeom>
            <a:avLst/>
            <a:gdLst>
              <a:gd name="T0" fmla="*/ 2147483647 w 248"/>
              <a:gd name="T1" fmla="*/ 0 h 156"/>
              <a:gd name="T2" fmla="*/ 0 w 248"/>
              <a:gd name="T3" fmla="*/ 2147483647 h 156"/>
              <a:gd name="T4" fmla="*/ 2147483647 w 248"/>
              <a:gd name="T5" fmla="*/ 2147483647 h 156"/>
              <a:gd name="T6" fmla="*/ 2147483647 w 248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156"/>
              <a:gd name="T14" fmla="*/ 248 w 24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156">
                <a:moveTo>
                  <a:pt x="248" y="0"/>
                </a:moveTo>
                <a:lnTo>
                  <a:pt x="0" y="76"/>
                </a:lnTo>
                <a:lnTo>
                  <a:pt x="92" y="156"/>
                </a:lnTo>
                <a:lnTo>
                  <a:pt x="248" y="0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Freeform 119"/>
          <p:cNvSpPr>
            <a:spLocks/>
          </p:cNvSpPr>
          <p:nvPr/>
        </p:nvSpPr>
        <p:spPr bwMode="auto">
          <a:xfrm>
            <a:off x="4853553" y="6385384"/>
            <a:ext cx="112934" cy="88740"/>
          </a:xfrm>
          <a:custGeom>
            <a:avLst/>
            <a:gdLst>
              <a:gd name="T0" fmla="*/ 0 w 260"/>
              <a:gd name="T1" fmla="*/ 2147483647 h 164"/>
              <a:gd name="T2" fmla="*/ 2147483647 w 260"/>
              <a:gd name="T3" fmla="*/ 0 h 164"/>
              <a:gd name="T4" fmla="*/ 2147483647 w 260"/>
              <a:gd name="T5" fmla="*/ 2147483647 h 164"/>
              <a:gd name="T6" fmla="*/ 0 w 260"/>
              <a:gd name="T7" fmla="*/ 2147483647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164"/>
              <a:gd name="T14" fmla="*/ 260 w 260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164">
                <a:moveTo>
                  <a:pt x="0" y="164"/>
                </a:moveTo>
                <a:lnTo>
                  <a:pt x="164" y="0"/>
                </a:lnTo>
                <a:lnTo>
                  <a:pt x="260" y="88"/>
                </a:lnTo>
                <a:lnTo>
                  <a:pt x="0" y="164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0" name="Picture 99" descr="Gaskraftwerk0000"/>
          <p:cNvPicPr>
            <a:picLocks noChangeAspect="1" noChangeArrowheads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2519506" y="5918230"/>
            <a:ext cx="505248" cy="4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Textfeld 37"/>
          <p:cNvSpPr txBox="1"/>
          <p:nvPr/>
        </p:nvSpPr>
        <p:spPr>
          <a:xfrm>
            <a:off x="3642754" y="6705503"/>
            <a:ext cx="168447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SMART TRANSMISSION</a:t>
            </a:r>
          </a:p>
        </p:txBody>
      </p:sp>
      <p:sp>
        <p:nvSpPr>
          <p:cNvPr id="342" name="Textfeld 37"/>
          <p:cNvSpPr txBox="1"/>
          <p:nvPr/>
        </p:nvSpPr>
        <p:spPr>
          <a:xfrm>
            <a:off x="9738424" y="6705503"/>
            <a:ext cx="15676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RAIL &amp; MICROGRIDS</a:t>
            </a:r>
          </a:p>
        </p:txBody>
      </p:sp>
      <p:sp>
        <p:nvSpPr>
          <p:cNvPr id="343" name="Line 228"/>
          <p:cNvSpPr>
            <a:spLocks noChangeShapeType="1"/>
          </p:cNvSpPr>
          <p:nvPr/>
        </p:nvSpPr>
        <p:spPr bwMode="auto">
          <a:xfrm>
            <a:off x="7029124" y="6437544"/>
            <a:ext cx="551470" cy="0"/>
          </a:xfrm>
          <a:prstGeom prst="line">
            <a:avLst/>
          </a:prstGeom>
          <a:noFill/>
          <a:ln w="6350">
            <a:solidFill>
              <a:srgbClr val="EB780A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4" name="Picture 203" descr="Distribution3_0000"/>
          <p:cNvPicPr>
            <a:picLocks noChangeAspect="1" noChangeArrowheads="1"/>
          </p:cNvPicPr>
          <p:nvPr/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6252924" y="6062649"/>
            <a:ext cx="895778" cy="45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Picture 110" descr="NewRail0000"/>
          <p:cNvPicPr>
            <a:picLocks noChangeAspect="1" noChangeArrowheads="1"/>
          </p:cNvPicPr>
          <p:nvPr/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5585869" y="6057464"/>
            <a:ext cx="125145" cy="38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Picture 110" descr="NewRail0000"/>
          <p:cNvPicPr>
            <a:picLocks noChangeAspect="1" noChangeArrowheads="1"/>
          </p:cNvPicPr>
          <p:nvPr/>
        </p:nvPicPr>
        <p:blipFill>
          <a:blip r:embed="rId24" cstate="email"/>
          <a:srcRect/>
          <a:stretch>
            <a:fillRect/>
          </a:stretch>
        </p:blipFill>
        <p:spPr bwMode="auto">
          <a:xfrm rot="60000">
            <a:off x="5672301" y="6048191"/>
            <a:ext cx="677190" cy="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Freeform 118"/>
          <p:cNvSpPr>
            <a:spLocks/>
          </p:cNvSpPr>
          <p:nvPr/>
        </p:nvSpPr>
        <p:spPr bwMode="auto">
          <a:xfrm>
            <a:off x="7652772" y="6511740"/>
            <a:ext cx="106305" cy="86463"/>
          </a:xfrm>
          <a:custGeom>
            <a:avLst/>
            <a:gdLst>
              <a:gd name="T0" fmla="*/ 2147483647 w 248"/>
              <a:gd name="T1" fmla="*/ 0 h 156"/>
              <a:gd name="T2" fmla="*/ 0 w 248"/>
              <a:gd name="T3" fmla="*/ 2147483647 h 156"/>
              <a:gd name="T4" fmla="*/ 2147483647 w 248"/>
              <a:gd name="T5" fmla="*/ 2147483647 h 156"/>
              <a:gd name="T6" fmla="*/ 2147483647 w 248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156"/>
              <a:gd name="T14" fmla="*/ 248 w 24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156">
                <a:moveTo>
                  <a:pt x="248" y="0"/>
                </a:moveTo>
                <a:lnTo>
                  <a:pt x="0" y="76"/>
                </a:lnTo>
                <a:lnTo>
                  <a:pt x="92" y="156"/>
                </a:lnTo>
                <a:lnTo>
                  <a:pt x="248" y="0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" name="Freeform 119"/>
          <p:cNvSpPr>
            <a:spLocks/>
          </p:cNvSpPr>
          <p:nvPr/>
        </p:nvSpPr>
        <p:spPr bwMode="auto">
          <a:xfrm>
            <a:off x="7728849" y="6509796"/>
            <a:ext cx="113340" cy="88406"/>
          </a:xfrm>
          <a:custGeom>
            <a:avLst/>
            <a:gdLst>
              <a:gd name="T0" fmla="*/ 0 w 260"/>
              <a:gd name="T1" fmla="*/ 2147483647 h 164"/>
              <a:gd name="T2" fmla="*/ 2147483647 w 260"/>
              <a:gd name="T3" fmla="*/ 0 h 164"/>
              <a:gd name="T4" fmla="*/ 2147483647 w 260"/>
              <a:gd name="T5" fmla="*/ 2147483647 h 164"/>
              <a:gd name="T6" fmla="*/ 0 w 260"/>
              <a:gd name="T7" fmla="*/ 2147483647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164"/>
              <a:gd name="T14" fmla="*/ 260 w 260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164">
                <a:moveTo>
                  <a:pt x="0" y="164"/>
                </a:moveTo>
                <a:lnTo>
                  <a:pt x="164" y="0"/>
                </a:lnTo>
                <a:lnTo>
                  <a:pt x="260" y="88"/>
                </a:lnTo>
                <a:lnTo>
                  <a:pt x="0" y="164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9" name="Freeform 227"/>
          <p:cNvSpPr>
            <a:spLocks/>
          </p:cNvSpPr>
          <p:nvPr/>
        </p:nvSpPr>
        <p:spPr bwMode="auto">
          <a:xfrm>
            <a:off x="7456779" y="6391999"/>
            <a:ext cx="903088" cy="163210"/>
          </a:xfrm>
          <a:custGeom>
            <a:avLst/>
            <a:gdLst>
              <a:gd name="T0" fmla="*/ 2147483647 w 701"/>
              <a:gd name="T1" fmla="*/ 2147483647 h 123"/>
              <a:gd name="T2" fmla="*/ 2147483647 w 701"/>
              <a:gd name="T3" fmla="*/ 0 h 123"/>
              <a:gd name="T4" fmla="*/ 2147483647 w 701"/>
              <a:gd name="T5" fmla="*/ 2147483647 h 123"/>
              <a:gd name="T6" fmla="*/ 0 w 701"/>
              <a:gd name="T7" fmla="*/ 2147483647 h 123"/>
              <a:gd name="T8" fmla="*/ 0 60000 65536"/>
              <a:gd name="T9" fmla="*/ 0 60000 65536"/>
              <a:gd name="T10" fmla="*/ 0 60000 65536"/>
              <a:gd name="T11" fmla="*/ 0 60000 65536"/>
              <a:gd name="T12" fmla="*/ 0 w 701"/>
              <a:gd name="T13" fmla="*/ 0 h 123"/>
              <a:gd name="T14" fmla="*/ 502 w 701"/>
              <a:gd name="T15" fmla="*/ 188 h 1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1" h="123">
                <a:moveTo>
                  <a:pt x="121" y="0"/>
                </a:moveTo>
                <a:cubicBezTo>
                  <a:pt x="66" y="58"/>
                  <a:pt x="69" y="59"/>
                  <a:pt x="0" y="121"/>
                </a:cubicBezTo>
                <a:cubicBezTo>
                  <a:pt x="0" y="121"/>
                  <a:pt x="701" y="123"/>
                  <a:pt x="701" y="123"/>
                </a:cubicBezTo>
              </a:path>
            </a:pathLst>
          </a:custGeom>
          <a:noFill/>
          <a:ln w="6350" cap="flat" cmpd="sng">
            <a:solidFill>
              <a:srgbClr val="EB780A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0" name="Freeform 239"/>
          <p:cNvSpPr>
            <a:spLocks noChangeAspect="1"/>
          </p:cNvSpPr>
          <p:nvPr/>
        </p:nvSpPr>
        <p:spPr bwMode="auto">
          <a:xfrm>
            <a:off x="7592412" y="6209751"/>
            <a:ext cx="885050" cy="206924"/>
          </a:xfrm>
          <a:custGeom>
            <a:avLst/>
            <a:gdLst>
              <a:gd name="T0" fmla="*/ 2147483647 w 353"/>
              <a:gd name="T1" fmla="*/ 0 h 323"/>
              <a:gd name="T2" fmla="*/ 2147483647 w 353"/>
              <a:gd name="T3" fmla="*/ 2147483647 h 323"/>
              <a:gd name="T4" fmla="*/ 0 w 353"/>
              <a:gd name="T5" fmla="*/ 2147483647 h 323"/>
              <a:gd name="T6" fmla="*/ 0 60000 65536"/>
              <a:gd name="T7" fmla="*/ 0 60000 65536"/>
              <a:gd name="T8" fmla="*/ 0 60000 65536"/>
              <a:gd name="T9" fmla="*/ 0 w 353"/>
              <a:gd name="T10" fmla="*/ 0 h 323"/>
              <a:gd name="T11" fmla="*/ 10000 w 353"/>
              <a:gd name="T12" fmla="*/ 10000 h 323"/>
              <a:gd name="connsiteX0" fmla="*/ 9150 w 9150"/>
              <a:gd name="connsiteY0" fmla="*/ 0 h 9938"/>
              <a:gd name="connsiteX1" fmla="*/ 0 w 9150"/>
              <a:gd name="connsiteY1" fmla="*/ 9938 h 9938"/>
              <a:gd name="connsiteX0" fmla="*/ 4536 w 4536"/>
              <a:gd name="connsiteY0" fmla="*/ 0 h 4566"/>
              <a:gd name="connsiteX1" fmla="*/ 0 w 4536"/>
              <a:gd name="connsiteY1" fmla="*/ 4566 h 4566"/>
              <a:gd name="connsiteX0" fmla="*/ 10000 w 10000"/>
              <a:gd name="connsiteY0" fmla="*/ 431 h 10431"/>
              <a:gd name="connsiteX1" fmla="*/ 9616 w 10000"/>
              <a:gd name="connsiteY1" fmla="*/ 0 h 10431"/>
              <a:gd name="connsiteX2" fmla="*/ 0 w 10000"/>
              <a:gd name="connsiteY2" fmla="*/ 10431 h 10431"/>
              <a:gd name="connsiteX0" fmla="*/ 28952 w 28952"/>
              <a:gd name="connsiteY0" fmla="*/ 0 h 10441"/>
              <a:gd name="connsiteX1" fmla="*/ 9616 w 28952"/>
              <a:gd name="connsiteY1" fmla="*/ 10 h 10441"/>
              <a:gd name="connsiteX2" fmla="*/ 0 w 28952"/>
              <a:gd name="connsiteY2" fmla="*/ 10441 h 10441"/>
              <a:gd name="connsiteX0" fmla="*/ 55449 w 55449"/>
              <a:gd name="connsiteY0" fmla="*/ 143 h 10431"/>
              <a:gd name="connsiteX1" fmla="*/ 9616 w 55449"/>
              <a:gd name="connsiteY1" fmla="*/ 0 h 10431"/>
              <a:gd name="connsiteX2" fmla="*/ 0 w 55449"/>
              <a:gd name="connsiteY2" fmla="*/ 10431 h 1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" h="10431">
                <a:moveTo>
                  <a:pt x="55449" y="143"/>
                </a:moveTo>
                <a:lnTo>
                  <a:pt x="9616" y="0"/>
                </a:lnTo>
                <a:cubicBezTo>
                  <a:pt x="6667" y="3764"/>
                  <a:pt x="3333" y="7098"/>
                  <a:pt x="0" y="10431"/>
                </a:cubicBezTo>
              </a:path>
            </a:pathLst>
          </a:custGeom>
          <a:noFill/>
          <a:ln w="6350" cap="flat" cmpd="sng">
            <a:solidFill>
              <a:srgbClr val="EB780A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1" name="Freeform 112"/>
          <p:cNvSpPr>
            <a:spLocks/>
          </p:cNvSpPr>
          <p:nvPr/>
        </p:nvSpPr>
        <p:spPr bwMode="auto">
          <a:xfrm>
            <a:off x="7600088" y="6309876"/>
            <a:ext cx="148514" cy="60232"/>
          </a:xfrm>
          <a:custGeom>
            <a:avLst/>
            <a:gdLst>
              <a:gd name="T0" fmla="*/ 0 w 344"/>
              <a:gd name="T1" fmla="*/ 0 h 108"/>
              <a:gd name="T2" fmla="*/ 2147483647 w 344"/>
              <a:gd name="T3" fmla="*/ 0 h 108"/>
              <a:gd name="T4" fmla="*/ 2147483647 w 344"/>
              <a:gd name="T5" fmla="*/ 2147483647 h 108"/>
              <a:gd name="T6" fmla="*/ 0 w 344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344"/>
              <a:gd name="T13" fmla="*/ 0 h 108"/>
              <a:gd name="T14" fmla="*/ 344 w 344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" h="108">
                <a:moveTo>
                  <a:pt x="0" y="0"/>
                </a:moveTo>
                <a:lnTo>
                  <a:pt x="344" y="0"/>
                </a:lnTo>
                <a:lnTo>
                  <a:pt x="56" y="108"/>
                </a:lnTo>
                <a:lnTo>
                  <a:pt x="0" y="0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Freeform 113"/>
          <p:cNvSpPr>
            <a:spLocks/>
          </p:cNvSpPr>
          <p:nvPr/>
        </p:nvSpPr>
        <p:spPr bwMode="auto">
          <a:xfrm>
            <a:off x="7609781" y="6235654"/>
            <a:ext cx="143824" cy="58290"/>
          </a:xfrm>
          <a:custGeom>
            <a:avLst/>
            <a:gdLst>
              <a:gd name="T0" fmla="*/ 2147483647 w 332"/>
              <a:gd name="T1" fmla="*/ 2147483647 h 108"/>
              <a:gd name="T2" fmla="*/ 2147483647 w 332"/>
              <a:gd name="T3" fmla="*/ 0 h 108"/>
              <a:gd name="T4" fmla="*/ 0 w 332"/>
              <a:gd name="T5" fmla="*/ 2147483647 h 108"/>
              <a:gd name="T6" fmla="*/ 2147483647 w 33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108"/>
              <a:gd name="T14" fmla="*/ 332 w 33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108">
                <a:moveTo>
                  <a:pt x="332" y="108"/>
                </a:moveTo>
                <a:lnTo>
                  <a:pt x="276" y="0"/>
                </a:lnTo>
                <a:lnTo>
                  <a:pt x="0" y="104"/>
                </a:lnTo>
                <a:lnTo>
                  <a:pt x="332" y="108"/>
                </a:lnTo>
                <a:close/>
              </a:path>
            </a:pathLst>
          </a:custGeom>
          <a:solidFill>
            <a:srgbClr val="EB780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3" name="Picture 278" descr="Metering0000"/>
          <p:cNvPicPr>
            <a:picLocks noChangeAspect="1" noChangeArrowheads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082457" y="6472916"/>
            <a:ext cx="132111" cy="16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Picture 105" descr="Fabrik0000"/>
          <p:cNvPicPr>
            <a:picLocks noChangeAspect="1" noChangeArrowheads="1"/>
          </p:cNvPicPr>
          <p:nvPr/>
        </p:nvPicPr>
        <p:blipFill>
          <a:blip r:embed="rId26" cstate="email"/>
          <a:srcRect/>
          <a:stretch>
            <a:fillRect/>
          </a:stretch>
        </p:blipFill>
        <p:spPr bwMode="auto">
          <a:xfrm>
            <a:off x="8607308" y="6334625"/>
            <a:ext cx="304845" cy="31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Picture 278" descr="Metering0000"/>
          <p:cNvPicPr>
            <a:picLocks noChangeAspect="1" noChangeArrowheads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506744" y="6470705"/>
            <a:ext cx="132111" cy="164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Line 228"/>
          <p:cNvSpPr>
            <a:spLocks noChangeShapeType="1"/>
          </p:cNvSpPr>
          <p:nvPr/>
        </p:nvSpPr>
        <p:spPr bwMode="auto">
          <a:xfrm>
            <a:off x="8534557" y="6223542"/>
            <a:ext cx="449452" cy="972"/>
          </a:xfrm>
          <a:custGeom>
            <a:avLst/>
            <a:gdLst>
              <a:gd name="T0" fmla="*/ 0 w 431"/>
              <a:gd name="T1" fmla="*/ 0 h 1"/>
              <a:gd name="T2" fmla="*/ 2147483647 w 431"/>
              <a:gd name="T3" fmla="*/ 2147483647 h 1"/>
              <a:gd name="T4" fmla="*/ 0 60000 65536"/>
              <a:gd name="T5" fmla="*/ 0 60000 65536"/>
              <a:gd name="T6" fmla="*/ 0 w 431"/>
              <a:gd name="T7" fmla="*/ 0 h 1"/>
              <a:gd name="T8" fmla="*/ 431 w 43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" h="1">
                <a:moveTo>
                  <a:pt x="0" y="0"/>
                </a:moveTo>
                <a:lnTo>
                  <a:pt x="431" y="1"/>
                </a:lnTo>
              </a:path>
            </a:pathLst>
          </a:custGeom>
          <a:noFill/>
          <a:ln w="63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Freeform 269"/>
          <p:cNvSpPr>
            <a:spLocks/>
          </p:cNvSpPr>
          <p:nvPr/>
        </p:nvSpPr>
        <p:spPr bwMode="auto">
          <a:xfrm>
            <a:off x="8602561" y="6181769"/>
            <a:ext cx="109431" cy="86463"/>
          </a:xfrm>
          <a:custGeom>
            <a:avLst/>
            <a:gdLst>
              <a:gd name="T0" fmla="*/ 0 w 260"/>
              <a:gd name="T1" fmla="*/ 2147483647 h 164"/>
              <a:gd name="T2" fmla="*/ 2147483647 w 260"/>
              <a:gd name="T3" fmla="*/ 0 h 164"/>
              <a:gd name="T4" fmla="*/ 2147483647 w 260"/>
              <a:gd name="T5" fmla="*/ 2147483647 h 164"/>
              <a:gd name="T6" fmla="*/ 0 w 260"/>
              <a:gd name="T7" fmla="*/ 2147483647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164"/>
              <a:gd name="T14" fmla="*/ 260 w 260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164">
                <a:moveTo>
                  <a:pt x="0" y="164"/>
                </a:moveTo>
                <a:lnTo>
                  <a:pt x="164" y="0"/>
                </a:lnTo>
                <a:lnTo>
                  <a:pt x="260" y="88"/>
                </a:lnTo>
                <a:lnTo>
                  <a:pt x="0" y="164"/>
                </a:lnTo>
                <a:close/>
              </a:path>
            </a:pathLst>
          </a:cu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8" name="Picture 108" descr="Siedlung0000"/>
          <p:cNvPicPr>
            <a:picLocks noChangeAspect="1" noChangeArrowheads="1"/>
          </p:cNvPicPr>
          <p:nvPr/>
        </p:nvPicPr>
        <p:blipFill>
          <a:blip r:embed="rId27" cstate="email"/>
          <a:srcRect/>
          <a:stretch>
            <a:fillRect/>
          </a:stretch>
        </p:blipFill>
        <p:spPr bwMode="auto">
          <a:xfrm>
            <a:off x="8867912" y="6101466"/>
            <a:ext cx="304845" cy="17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Picture 277" descr="Metering0000"/>
          <p:cNvPicPr>
            <a:picLocks noChangeAspect="1" noChangeArrowheads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747144" y="6117552"/>
            <a:ext cx="132111" cy="16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Picture 59" descr="Ortsnetzstation0000"/>
          <p:cNvPicPr>
            <a:picLocks noChangeAspect="1" noChangeArrowheads="1"/>
          </p:cNvPicPr>
          <p:nvPr/>
        </p:nvPicPr>
        <p:blipFill>
          <a:blip r:embed="rId28" cstate="email"/>
          <a:srcRect/>
          <a:stretch>
            <a:fillRect/>
          </a:stretch>
        </p:blipFill>
        <p:spPr bwMode="auto">
          <a:xfrm>
            <a:off x="8385630" y="6060664"/>
            <a:ext cx="226680" cy="20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Picture 106" descr="Hochhäuser0000"/>
          <p:cNvPicPr>
            <a:picLocks noChangeAspect="1" noChangeArrowheads="1"/>
          </p:cNvPicPr>
          <p:nvPr/>
        </p:nvPicPr>
        <p:blipFill>
          <a:blip r:embed="rId29" cstate="email"/>
          <a:srcRect/>
          <a:stretch>
            <a:fillRect/>
          </a:stretch>
        </p:blipFill>
        <p:spPr bwMode="auto">
          <a:xfrm>
            <a:off x="8197407" y="6214355"/>
            <a:ext cx="304064" cy="41191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Textfeld 37"/>
          <p:cNvSpPr txBox="1"/>
          <p:nvPr/>
        </p:nvSpPr>
        <p:spPr>
          <a:xfrm>
            <a:off x="7111559" y="6705503"/>
            <a:ext cx="17016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SMART DISTRIBUTION</a:t>
            </a:r>
          </a:p>
        </p:txBody>
      </p:sp>
      <p:cxnSp>
        <p:nvCxnSpPr>
          <p:cNvPr id="363" name="Gerade Verbindung 439"/>
          <p:cNvCxnSpPr/>
          <p:nvPr/>
        </p:nvCxnSpPr>
        <p:spPr bwMode="auto">
          <a:xfrm>
            <a:off x="2927459" y="5633918"/>
            <a:ext cx="0" cy="384872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4" name="Gerade Verbindung 440"/>
          <p:cNvCxnSpPr/>
          <p:nvPr/>
        </p:nvCxnSpPr>
        <p:spPr bwMode="auto">
          <a:xfrm>
            <a:off x="2931762" y="6023563"/>
            <a:ext cx="7909364" cy="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5" name="Gerade Verbindung 441"/>
          <p:cNvCxnSpPr/>
          <p:nvPr/>
        </p:nvCxnSpPr>
        <p:spPr bwMode="auto">
          <a:xfrm flipV="1">
            <a:off x="10842898" y="6022841"/>
            <a:ext cx="0" cy="15800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Gerade Verbindung 442"/>
          <p:cNvCxnSpPr/>
          <p:nvPr/>
        </p:nvCxnSpPr>
        <p:spPr bwMode="auto">
          <a:xfrm flipV="1">
            <a:off x="6526325" y="6022841"/>
            <a:ext cx="0" cy="240039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Gerade Verbindung 443"/>
          <p:cNvCxnSpPr/>
          <p:nvPr/>
        </p:nvCxnSpPr>
        <p:spPr bwMode="auto">
          <a:xfrm flipV="1">
            <a:off x="4040854" y="6019803"/>
            <a:ext cx="815" cy="24308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Gerade Verbindung 444"/>
          <p:cNvCxnSpPr/>
          <p:nvPr/>
        </p:nvCxnSpPr>
        <p:spPr bwMode="auto">
          <a:xfrm flipV="1">
            <a:off x="2927004" y="6010687"/>
            <a:ext cx="0" cy="191423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00648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Gerade Verbindung 445"/>
          <p:cNvCxnSpPr/>
          <p:nvPr/>
        </p:nvCxnSpPr>
        <p:spPr bwMode="auto">
          <a:xfrm flipV="1">
            <a:off x="8144735" y="5864842"/>
            <a:ext cx="0" cy="610729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AAAA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0" name="Gerade Verbindung 446"/>
          <p:cNvCxnSpPr/>
          <p:nvPr/>
        </p:nvCxnSpPr>
        <p:spPr bwMode="auto">
          <a:xfrm flipV="1">
            <a:off x="6624115" y="5867878"/>
            <a:ext cx="0" cy="298583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AAAA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1" name="Gerade Verbindung 447"/>
          <p:cNvCxnSpPr/>
          <p:nvPr/>
        </p:nvCxnSpPr>
        <p:spPr bwMode="auto">
          <a:xfrm flipV="1">
            <a:off x="8813200" y="5867878"/>
            <a:ext cx="0" cy="24346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AAAA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" name="Gerade Verbindung 448"/>
          <p:cNvCxnSpPr/>
          <p:nvPr/>
        </p:nvCxnSpPr>
        <p:spPr bwMode="auto">
          <a:xfrm flipV="1">
            <a:off x="10737201" y="5627843"/>
            <a:ext cx="0" cy="239548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AAAA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3" name="Gerade Verbindung 449"/>
          <p:cNvCxnSpPr/>
          <p:nvPr/>
        </p:nvCxnSpPr>
        <p:spPr bwMode="auto">
          <a:xfrm>
            <a:off x="5850766" y="5956716"/>
            <a:ext cx="4915633" cy="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879B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Gerade Verbindung 450"/>
          <p:cNvCxnSpPr/>
          <p:nvPr/>
        </p:nvCxnSpPr>
        <p:spPr bwMode="auto">
          <a:xfrm flipV="1">
            <a:off x="5849136" y="5655189"/>
            <a:ext cx="0" cy="298583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879B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" name="Gerade Verbindung 451"/>
          <p:cNvCxnSpPr/>
          <p:nvPr/>
        </p:nvCxnSpPr>
        <p:spPr bwMode="auto">
          <a:xfrm flipV="1">
            <a:off x="10348490" y="5955994"/>
            <a:ext cx="0" cy="184857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879B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6" name="Gerade Verbindung 452"/>
          <p:cNvCxnSpPr/>
          <p:nvPr/>
        </p:nvCxnSpPr>
        <p:spPr bwMode="auto">
          <a:xfrm flipH="1" flipV="1">
            <a:off x="10767111" y="5955995"/>
            <a:ext cx="512" cy="190315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879B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" name="Gerade Verbindung 453"/>
          <p:cNvCxnSpPr/>
          <p:nvPr/>
        </p:nvCxnSpPr>
        <p:spPr bwMode="auto">
          <a:xfrm flipV="1">
            <a:off x="6992454" y="5959032"/>
            <a:ext cx="0" cy="353706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879BA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" name="Gerade Verbindung 455"/>
          <p:cNvCxnSpPr/>
          <p:nvPr/>
        </p:nvCxnSpPr>
        <p:spPr bwMode="auto">
          <a:xfrm>
            <a:off x="6623300" y="5865562"/>
            <a:ext cx="4114474" cy="0"/>
          </a:xfrm>
          <a:prstGeom prst="line">
            <a:avLst/>
          </a:prstGeom>
          <a:solidFill>
            <a:srgbClr val="000000"/>
          </a:solidFill>
          <a:ln w="9525" cap="flat" cmpd="sng" algn="ctr">
            <a:solidFill>
              <a:srgbClr val="AAAA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0" name="Picture 4" descr="\\vmware-host\Shared Folders\Schreibtisch\SIM\COM\1311_PPT_Primary-Equipment-and-Products\01_Suite\Draft\Assets\serverrraum.png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0" y="5511767"/>
            <a:ext cx="619457" cy="45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1" name="Rechteck 464"/>
          <p:cNvSpPr/>
          <p:nvPr/>
        </p:nvSpPr>
        <p:spPr bwMode="auto">
          <a:xfrm>
            <a:off x="2652572" y="4837271"/>
            <a:ext cx="8565888" cy="455317"/>
          </a:xfrm>
          <a:prstGeom prst="rect">
            <a:avLst/>
          </a:prstGeom>
          <a:gradFill>
            <a:gsLst>
              <a:gs pos="0">
                <a:srgbClr val="55A0B9"/>
              </a:gs>
              <a:gs pos="49000">
                <a:srgbClr val="006487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Textfeld 465"/>
          <p:cNvSpPr txBox="1"/>
          <p:nvPr/>
        </p:nvSpPr>
        <p:spPr>
          <a:xfrm>
            <a:off x="2564560" y="4938218"/>
            <a:ext cx="840823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PLC / RF / RS232 / RS485 / </a:t>
            </a:r>
            <a:r>
              <a:rPr lang="en-US" altLang="zh-CN" sz="1100" kern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Zigbee</a:t>
            </a: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/ WIFI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6" name="Rechteck 470"/>
          <p:cNvSpPr/>
          <p:nvPr/>
        </p:nvSpPr>
        <p:spPr bwMode="auto">
          <a:xfrm>
            <a:off x="2773429" y="5538808"/>
            <a:ext cx="1761465" cy="498386"/>
          </a:xfrm>
          <a:prstGeom prst="rect">
            <a:avLst/>
          </a:prstGeom>
          <a:gradFill>
            <a:gsLst>
              <a:gs pos="0">
                <a:srgbClr val="AAB414"/>
              </a:gs>
              <a:gs pos="49000">
                <a:srgbClr val="647D2D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7" name="Textfeld 471"/>
          <p:cNvSpPr txBox="1"/>
          <p:nvPr/>
        </p:nvSpPr>
        <p:spPr>
          <a:xfrm>
            <a:off x="3244854" y="5655046"/>
            <a:ext cx="1425276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Electricity </a:t>
            </a:r>
            <a:r>
              <a:rPr kumimoji="0" lang="en-US" sz="110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Meter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7" name="Rechteck 458"/>
          <p:cNvSpPr/>
          <p:nvPr/>
        </p:nvSpPr>
        <p:spPr bwMode="auto">
          <a:xfrm flipH="1">
            <a:off x="7796917" y="2871623"/>
            <a:ext cx="1281600" cy="493911"/>
          </a:xfrm>
          <a:prstGeom prst="rect">
            <a:avLst/>
          </a:prstGeom>
          <a:gradFill>
            <a:gsLst>
              <a:gs pos="0">
                <a:srgbClr val="FFB900"/>
              </a:gs>
              <a:gs pos="49000">
                <a:srgbClr val="EB780A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3" name="Textfeld 343"/>
          <p:cNvSpPr txBox="1"/>
          <p:nvPr/>
        </p:nvSpPr>
        <p:spPr>
          <a:xfrm>
            <a:off x="693730" y="6304972"/>
            <a:ext cx="14426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Infrastructure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5" name="Textfeld 471"/>
          <p:cNvSpPr txBox="1"/>
          <p:nvPr/>
        </p:nvSpPr>
        <p:spPr>
          <a:xfrm>
            <a:off x="1224021" y="5607135"/>
            <a:ext cx="947679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Metering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6" name="Rechteck 470"/>
          <p:cNvSpPr/>
          <p:nvPr/>
        </p:nvSpPr>
        <p:spPr bwMode="auto">
          <a:xfrm>
            <a:off x="4978553" y="5513408"/>
            <a:ext cx="1392124" cy="498386"/>
          </a:xfrm>
          <a:prstGeom prst="rect">
            <a:avLst/>
          </a:prstGeom>
          <a:gradFill>
            <a:gsLst>
              <a:gs pos="0">
                <a:srgbClr val="AAB414"/>
              </a:gs>
              <a:gs pos="49000">
                <a:srgbClr val="647D2D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" name="Textfeld 471"/>
          <p:cNvSpPr txBox="1"/>
          <p:nvPr/>
        </p:nvSpPr>
        <p:spPr>
          <a:xfrm>
            <a:off x="5102117" y="5630437"/>
            <a:ext cx="1425276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Gas Meter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" name="Rechteck 470"/>
          <p:cNvSpPr/>
          <p:nvPr/>
        </p:nvSpPr>
        <p:spPr bwMode="auto">
          <a:xfrm>
            <a:off x="6858157" y="5513408"/>
            <a:ext cx="1665606" cy="498386"/>
          </a:xfrm>
          <a:prstGeom prst="rect">
            <a:avLst/>
          </a:prstGeom>
          <a:gradFill>
            <a:gsLst>
              <a:gs pos="0">
                <a:srgbClr val="AAB414"/>
              </a:gs>
              <a:gs pos="49000">
                <a:srgbClr val="647D2D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" name="Textfeld 471"/>
          <p:cNvSpPr txBox="1"/>
          <p:nvPr/>
        </p:nvSpPr>
        <p:spPr>
          <a:xfrm>
            <a:off x="7275750" y="5642447"/>
            <a:ext cx="1425276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Watar</a:t>
            </a:r>
            <a:r>
              <a:rPr kumimoji="0" lang="en-US" altLang="zh-CN" sz="110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Meter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3" name="Picture 422" descr="washing-machine.wmf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68756" y="5461000"/>
            <a:ext cx="520699" cy="538967"/>
          </a:xfrm>
          <a:prstGeom prst="rect">
            <a:avLst/>
          </a:prstGeom>
        </p:spPr>
      </p:pic>
      <p:sp>
        <p:nvSpPr>
          <p:cNvPr id="425" name="Rechteck 470"/>
          <p:cNvSpPr/>
          <p:nvPr/>
        </p:nvSpPr>
        <p:spPr bwMode="auto">
          <a:xfrm>
            <a:off x="9065143" y="5513408"/>
            <a:ext cx="1671345" cy="498386"/>
          </a:xfrm>
          <a:prstGeom prst="rect">
            <a:avLst/>
          </a:prstGeom>
          <a:gradFill>
            <a:gsLst>
              <a:gs pos="0">
                <a:srgbClr val="AAB414"/>
              </a:gs>
              <a:gs pos="49000">
                <a:srgbClr val="647D2D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6" name="Textfeld 471"/>
          <p:cNvSpPr txBox="1"/>
          <p:nvPr/>
        </p:nvSpPr>
        <p:spPr>
          <a:xfrm>
            <a:off x="9690459" y="5641444"/>
            <a:ext cx="1425276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noProof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Heat Meter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7" name="Picture 426" descr="apartments-meter.wmf"/>
          <p:cNvPicPr>
            <a:picLocks noChangeAspect="1"/>
          </p:cNvPicPr>
          <p:nvPr/>
        </p:nvPicPr>
        <p:blipFill>
          <a:blip r:embed="rId32" cstate="print"/>
          <a:srcRect l="-13671" r="-13671"/>
          <a:stretch>
            <a:fillRect/>
          </a:stretch>
        </p:blipFill>
        <p:spPr>
          <a:xfrm>
            <a:off x="2641136" y="5491928"/>
            <a:ext cx="817627" cy="568929"/>
          </a:xfrm>
          <a:prstGeom prst="rect">
            <a:avLst/>
          </a:prstGeom>
        </p:spPr>
      </p:pic>
      <p:pic>
        <p:nvPicPr>
          <p:cNvPr id="418" name="Picture 417" descr="wind.wmf"/>
          <p:cNvPicPr>
            <a:picLocks noChangeAspect="1"/>
          </p:cNvPicPr>
          <p:nvPr/>
        </p:nvPicPr>
        <p:blipFill>
          <a:blip r:embed="rId33" cstate="print"/>
          <a:srcRect l="-20571" r="-34286"/>
          <a:stretch>
            <a:fillRect/>
          </a:stretch>
        </p:blipFill>
        <p:spPr>
          <a:xfrm>
            <a:off x="9087672" y="5414926"/>
            <a:ext cx="774375" cy="533400"/>
          </a:xfrm>
          <a:prstGeom prst="rect">
            <a:avLst/>
          </a:prstGeom>
        </p:spPr>
      </p:pic>
      <p:sp>
        <p:nvSpPr>
          <p:cNvPr id="431" name="Freeform 22"/>
          <p:cNvSpPr>
            <a:spLocks noChangeAspect="1" noEditPoints="1"/>
          </p:cNvSpPr>
          <p:nvPr/>
        </p:nvSpPr>
        <p:spPr bwMode="auto">
          <a:xfrm>
            <a:off x="4870568" y="5386222"/>
            <a:ext cx="634879" cy="564205"/>
          </a:xfrm>
          <a:custGeom>
            <a:avLst/>
            <a:gdLst>
              <a:gd name="T0" fmla="*/ 2203 w 4549"/>
              <a:gd name="T1" fmla="*/ 1254 h 4078"/>
              <a:gd name="T2" fmla="*/ 2074 w 4549"/>
              <a:gd name="T3" fmla="*/ 1116 h 4078"/>
              <a:gd name="T4" fmla="*/ 1941 w 4549"/>
              <a:gd name="T5" fmla="*/ 1254 h 4078"/>
              <a:gd name="T6" fmla="*/ 1793 w 4549"/>
              <a:gd name="T7" fmla="*/ 1116 h 4078"/>
              <a:gd name="T8" fmla="*/ 1659 w 4549"/>
              <a:gd name="T9" fmla="*/ 1254 h 4078"/>
              <a:gd name="T10" fmla="*/ 1507 w 4549"/>
              <a:gd name="T11" fmla="*/ 1006 h 4078"/>
              <a:gd name="T12" fmla="*/ 1316 w 4549"/>
              <a:gd name="T13" fmla="*/ 1254 h 4078"/>
              <a:gd name="T14" fmla="*/ 1163 w 4549"/>
              <a:gd name="T15" fmla="*/ 1116 h 4078"/>
              <a:gd name="T16" fmla="*/ 1035 w 4549"/>
              <a:gd name="T17" fmla="*/ 1254 h 4078"/>
              <a:gd name="T18" fmla="*/ 882 w 4549"/>
              <a:gd name="T19" fmla="*/ 1116 h 4078"/>
              <a:gd name="T20" fmla="*/ 753 w 4549"/>
              <a:gd name="T21" fmla="*/ 1254 h 4078"/>
              <a:gd name="T22" fmla="*/ 625 w 4549"/>
              <a:gd name="T23" fmla="*/ 1388 h 4078"/>
              <a:gd name="T24" fmla="*/ 1316 w 4549"/>
              <a:gd name="T25" fmla="*/ 4078 h 4078"/>
              <a:gd name="T26" fmla="*/ 1507 w 4549"/>
              <a:gd name="T27" fmla="*/ 1388 h 4078"/>
              <a:gd name="T28" fmla="*/ 3724 w 4549"/>
              <a:gd name="T29" fmla="*/ 2041 h 4078"/>
              <a:gd name="T30" fmla="*/ 3624 w 4549"/>
              <a:gd name="T31" fmla="*/ 1951 h 4078"/>
              <a:gd name="T32" fmla="*/ 3533 w 4549"/>
              <a:gd name="T33" fmla="*/ 1846 h 4078"/>
              <a:gd name="T34" fmla="*/ 3409 w 4549"/>
              <a:gd name="T35" fmla="*/ 1951 h 4078"/>
              <a:gd name="T36" fmla="*/ 3319 w 4549"/>
              <a:gd name="T37" fmla="*/ 1846 h 4078"/>
              <a:gd name="T38" fmla="*/ 3190 w 4549"/>
              <a:gd name="T39" fmla="*/ 1951 h 4078"/>
              <a:gd name="T40" fmla="*/ 3052 w 4549"/>
              <a:gd name="T41" fmla="*/ 1760 h 4078"/>
              <a:gd name="T42" fmla="*/ 2928 w 4549"/>
              <a:gd name="T43" fmla="*/ 1951 h 4078"/>
              <a:gd name="T44" fmla="*/ 2837 w 4549"/>
              <a:gd name="T45" fmla="*/ 1846 h 4078"/>
              <a:gd name="T46" fmla="*/ 2713 w 4549"/>
              <a:gd name="T47" fmla="*/ 1951 h 4078"/>
              <a:gd name="T48" fmla="*/ 2623 w 4549"/>
              <a:gd name="T49" fmla="*/ 1846 h 4078"/>
              <a:gd name="T50" fmla="*/ 2522 w 4549"/>
              <a:gd name="T51" fmla="*/ 1951 h 4078"/>
              <a:gd name="T52" fmla="*/ 3052 w 4549"/>
              <a:gd name="T53" fmla="*/ 2041 h 4078"/>
              <a:gd name="T54" fmla="*/ 3190 w 4549"/>
              <a:gd name="T55" fmla="*/ 3758 h 4078"/>
              <a:gd name="T56" fmla="*/ 3724 w 4549"/>
              <a:gd name="T57" fmla="*/ 2041 h 4078"/>
              <a:gd name="T58" fmla="*/ 3476 w 4549"/>
              <a:gd name="T59" fmla="*/ 1665 h 4078"/>
              <a:gd name="T60" fmla="*/ 2203 w 4549"/>
              <a:gd name="T61" fmla="*/ 1126 h 4078"/>
              <a:gd name="T62" fmla="*/ 33 w 4549"/>
              <a:gd name="T63" fmla="*/ 1107 h 4078"/>
              <a:gd name="T64" fmla="*/ 482 w 4549"/>
              <a:gd name="T65" fmla="*/ 1336 h 4078"/>
              <a:gd name="T66" fmla="*/ 33 w 4549"/>
              <a:gd name="T67" fmla="*/ 1107 h 4078"/>
              <a:gd name="T68" fmla="*/ 2398 w 4549"/>
              <a:gd name="T69" fmla="*/ 1936 h 4078"/>
              <a:gd name="T70" fmla="*/ 1602 w 4549"/>
              <a:gd name="T71" fmla="*/ 1727 h 4078"/>
              <a:gd name="T72" fmla="*/ 2708 w 4549"/>
              <a:gd name="T73" fmla="*/ 1750 h 4078"/>
              <a:gd name="T74" fmla="*/ 2275 w 4549"/>
              <a:gd name="T75" fmla="*/ 1493 h 4078"/>
              <a:gd name="T76" fmla="*/ 2708 w 4549"/>
              <a:gd name="T77" fmla="*/ 1750 h 4078"/>
              <a:gd name="T78" fmla="*/ 0 w 4549"/>
              <a:gd name="T79" fmla="*/ 601 h 4078"/>
              <a:gd name="T80" fmla="*/ 958 w 4549"/>
              <a:gd name="T81" fmla="*/ 935 h 4078"/>
              <a:gd name="T82" fmla="*/ 38 w 4549"/>
              <a:gd name="T83" fmla="*/ 0 h 4078"/>
              <a:gd name="T84" fmla="*/ 1864 w 4549"/>
              <a:gd name="T85" fmla="*/ 959 h 4078"/>
              <a:gd name="T86" fmla="*/ 38 w 4549"/>
              <a:gd name="T87" fmla="*/ 0 h 4078"/>
              <a:gd name="T88" fmla="*/ 3839 w 4549"/>
              <a:gd name="T89" fmla="*/ 1913 h 4078"/>
              <a:gd name="T90" fmla="*/ 4549 w 4549"/>
              <a:gd name="T91" fmla="*/ 2180 h 4078"/>
              <a:gd name="T92" fmla="*/ 3781 w 4549"/>
              <a:gd name="T93" fmla="*/ 2132 h 4078"/>
              <a:gd name="T94" fmla="*/ 4182 w 4549"/>
              <a:gd name="T95" fmla="*/ 2375 h 4078"/>
              <a:gd name="T96" fmla="*/ 3781 w 4549"/>
              <a:gd name="T97" fmla="*/ 2132 h 4078"/>
              <a:gd name="T98" fmla="*/ 3967 w 4549"/>
              <a:gd name="T99" fmla="*/ 2485 h 4078"/>
              <a:gd name="T100" fmla="*/ 3285 w 4549"/>
              <a:gd name="T101" fmla="*/ 2318 h 4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9" h="4078">
                <a:moveTo>
                  <a:pt x="2203" y="1388"/>
                </a:moveTo>
                <a:lnTo>
                  <a:pt x="2203" y="1254"/>
                </a:lnTo>
                <a:lnTo>
                  <a:pt x="2074" y="1254"/>
                </a:lnTo>
                <a:lnTo>
                  <a:pt x="2074" y="1116"/>
                </a:lnTo>
                <a:lnTo>
                  <a:pt x="1941" y="1116"/>
                </a:lnTo>
                <a:lnTo>
                  <a:pt x="1941" y="1254"/>
                </a:lnTo>
                <a:lnTo>
                  <a:pt x="1793" y="1254"/>
                </a:lnTo>
                <a:lnTo>
                  <a:pt x="1793" y="1116"/>
                </a:lnTo>
                <a:lnTo>
                  <a:pt x="1659" y="1116"/>
                </a:lnTo>
                <a:lnTo>
                  <a:pt x="1659" y="1254"/>
                </a:lnTo>
                <a:lnTo>
                  <a:pt x="1507" y="1254"/>
                </a:lnTo>
                <a:lnTo>
                  <a:pt x="1507" y="1006"/>
                </a:lnTo>
                <a:lnTo>
                  <a:pt x="1316" y="1006"/>
                </a:lnTo>
                <a:lnTo>
                  <a:pt x="1316" y="1254"/>
                </a:lnTo>
                <a:lnTo>
                  <a:pt x="1163" y="1254"/>
                </a:lnTo>
                <a:lnTo>
                  <a:pt x="1163" y="1116"/>
                </a:lnTo>
                <a:lnTo>
                  <a:pt x="1035" y="1116"/>
                </a:lnTo>
                <a:lnTo>
                  <a:pt x="1035" y="1254"/>
                </a:lnTo>
                <a:lnTo>
                  <a:pt x="882" y="1254"/>
                </a:lnTo>
                <a:lnTo>
                  <a:pt x="882" y="1116"/>
                </a:lnTo>
                <a:lnTo>
                  <a:pt x="753" y="1116"/>
                </a:lnTo>
                <a:lnTo>
                  <a:pt x="753" y="1254"/>
                </a:lnTo>
                <a:lnTo>
                  <a:pt x="625" y="1254"/>
                </a:lnTo>
                <a:lnTo>
                  <a:pt x="625" y="1388"/>
                </a:lnTo>
                <a:lnTo>
                  <a:pt x="1316" y="1388"/>
                </a:lnTo>
                <a:lnTo>
                  <a:pt x="1316" y="4078"/>
                </a:lnTo>
                <a:lnTo>
                  <a:pt x="1507" y="4078"/>
                </a:lnTo>
                <a:lnTo>
                  <a:pt x="1507" y="1388"/>
                </a:lnTo>
                <a:lnTo>
                  <a:pt x="2203" y="1388"/>
                </a:lnTo>
                <a:close/>
                <a:moveTo>
                  <a:pt x="3724" y="2041"/>
                </a:moveTo>
                <a:lnTo>
                  <a:pt x="3724" y="1951"/>
                </a:lnTo>
                <a:lnTo>
                  <a:pt x="3624" y="1951"/>
                </a:lnTo>
                <a:lnTo>
                  <a:pt x="3624" y="1846"/>
                </a:lnTo>
                <a:lnTo>
                  <a:pt x="3533" y="1846"/>
                </a:lnTo>
                <a:lnTo>
                  <a:pt x="3533" y="1951"/>
                </a:lnTo>
                <a:lnTo>
                  <a:pt x="3409" y="1951"/>
                </a:lnTo>
                <a:lnTo>
                  <a:pt x="3409" y="1846"/>
                </a:lnTo>
                <a:lnTo>
                  <a:pt x="3319" y="1846"/>
                </a:lnTo>
                <a:lnTo>
                  <a:pt x="3319" y="1951"/>
                </a:lnTo>
                <a:lnTo>
                  <a:pt x="3190" y="1951"/>
                </a:lnTo>
                <a:lnTo>
                  <a:pt x="3190" y="1760"/>
                </a:lnTo>
                <a:lnTo>
                  <a:pt x="3052" y="1760"/>
                </a:lnTo>
                <a:lnTo>
                  <a:pt x="3052" y="1951"/>
                </a:lnTo>
                <a:lnTo>
                  <a:pt x="2928" y="1951"/>
                </a:lnTo>
                <a:lnTo>
                  <a:pt x="2928" y="1846"/>
                </a:lnTo>
                <a:lnTo>
                  <a:pt x="2837" y="1846"/>
                </a:lnTo>
                <a:lnTo>
                  <a:pt x="2837" y="1951"/>
                </a:lnTo>
                <a:lnTo>
                  <a:pt x="2713" y="1951"/>
                </a:lnTo>
                <a:lnTo>
                  <a:pt x="2713" y="1846"/>
                </a:lnTo>
                <a:lnTo>
                  <a:pt x="2623" y="1846"/>
                </a:lnTo>
                <a:lnTo>
                  <a:pt x="2623" y="1951"/>
                </a:lnTo>
                <a:lnTo>
                  <a:pt x="2522" y="1951"/>
                </a:lnTo>
                <a:lnTo>
                  <a:pt x="2522" y="2041"/>
                </a:lnTo>
                <a:lnTo>
                  <a:pt x="3052" y="2041"/>
                </a:lnTo>
                <a:lnTo>
                  <a:pt x="3052" y="3758"/>
                </a:lnTo>
                <a:lnTo>
                  <a:pt x="3190" y="3758"/>
                </a:lnTo>
                <a:lnTo>
                  <a:pt x="3190" y="2041"/>
                </a:lnTo>
                <a:lnTo>
                  <a:pt x="3724" y="2041"/>
                </a:lnTo>
                <a:close/>
                <a:moveTo>
                  <a:pt x="2203" y="1049"/>
                </a:moveTo>
                <a:lnTo>
                  <a:pt x="3476" y="1665"/>
                </a:lnTo>
                <a:lnTo>
                  <a:pt x="3476" y="1736"/>
                </a:lnTo>
                <a:lnTo>
                  <a:pt x="2203" y="1126"/>
                </a:lnTo>
                <a:lnTo>
                  <a:pt x="2203" y="1049"/>
                </a:lnTo>
                <a:close/>
                <a:moveTo>
                  <a:pt x="33" y="1107"/>
                </a:moveTo>
                <a:lnTo>
                  <a:pt x="482" y="1264"/>
                </a:lnTo>
                <a:lnTo>
                  <a:pt x="482" y="1336"/>
                </a:lnTo>
                <a:lnTo>
                  <a:pt x="10" y="1169"/>
                </a:lnTo>
                <a:lnTo>
                  <a:pt x="33" y="1107"/>
                </a:lnTo>
                <a:close/>
                <a:moveTo>
                  <a:pt x="1602" y="1655"/>
                </a:moveTo>
                <a:lnTo>
                  <a:pt x="2398" y="1936"/>
                </a:lnTo>
                <a:lnTo>
                  <a:pt x="2398" y="2008"/>
                </a:lnTo>
                <a:lnTo>
                  <a:pt x="1602" y="1727"/>
                </a:lnTo>
                <a:lnTo>
                  <a:pt x="1602" y="1655"/>
                </a:lnTo>
                <a:close/>
                <a:moveTo>
                  <a:pt x="2708" y="1750"/>
                </a:moveTo>
                <a:lnTo>
                  <a:pt x="2275" y="1564"/>
                </a:lnTo>
                <a:lnTo>
                  <a:pt x="2275" y="1493"/>
                </a:lnTo>
                <a:lnTo>
                  <a:pt x="2708" y="1679"/>
                </a:lnTo>
                <a:lnTo>
                  <a:pt x="2708" y="1750"/>
                </a:lnTo>
                <a:close/>
                <a:moveTo>
                  <a:pt x="958" y="1006"/>
                </a:moveTo>
                <a:lnTo>
                  <a:pt x="0" y="601"/>
                </a:lnTo>
                <a:lnTo>
                  <a:pt x="24" y="539"/>
                </a:lnTo>
                <a:lnTo>
                  <a:pt x="958" y="935"/>
                </a:lnTo>
                <a:lnTo>
                  <a:pt x="958" y="1006"/>
                </a:lnTo>
                <a:close/>
                <a:moveTo>
                  <a:pt x="38" y="0"/>
                </a:moveTo>
                <a:lnTo>
                  <a:pt x="1864" y="882"/>
                </a:lnTo>
                <a:lnTo>
                  <a:pt x="1864" y="959"/>
                </a:lnTo>
                <a:lnTo>
                  <a:pt x="10" y="62"/>
                </a:lnTo>
                <a:lnTo>
                  <a:pt x="38" y="0"/>
                </a:lnTo>
                <a:close/>
                <a:moveTo>
                  <a:pt x="4473" y="2223"/>
                </a:moveTo>
                <a:lnTo>
                  <a:pt x="3839" y="1913"/>
                </a:lnTo>
                <a:lnTo>
                  <a:pt x="3839" y="1841"/>
                </a:lnTo>
                <a:lnTo>
                  <a:pt x="4549" y="2180"/>
                </a:lnTo>
                <a:lnTo>
                  <a:pt x="4473" y="2223"/>
                </a:lnTo>
                <a:close/>
                <a:moveTo>
                  <a:pt x="3781" y="2132"/>
                </a:moveTo>
                <a:lnTo>
                  <a:pt x="4258" y="2332"/>
                </a:lnTo>
                <a:lnTo>
                  <a:pt x="4182" y="2375"/>
                </a:lnTo>
                <a:lnTo>
                  <a:pt x="3781" y="2204"/>
                </a:lnTo>
                <a:lnTo>
                  <a:pt x="3781" y="2132"/>
                </a:lnTo>
                <a:close/>
                <a:moveTo>
                  <a:pt x="3285" y="2247"/>
                </a:moveTo>
                <a:lnTo>
                  <a:pt x="3967" y="2485"/>
                </a:lnTo>
                <a:lnTo>
                  <a:pt x="3886" y="2528"/>
                </a:lnTo>
                <a:lnTo>
                  <a:pt x="3285" y="2318"/>
                </a:lnTo>
                <a:lnTo>
                  <a:pt x="3285" y="224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05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feld 328"/>
          <p:cNvSpPr txBox="1"/>
          <p:nvPr/>
        </p:nvSpPr>
        <p:spPr>
          <a:xfrm>
            <a:off x="1238882" y="4922711"/>
            <a:ext cx="13494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LAN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D:\docs\ICON\wifi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608301" y="4763071"/>
            <a:ext cx="514828" cy="518614"/>
          </a:xfrm>
          <a:prstGeom prst="rect">
            <a:avLst/>
          </a:prstGeom>
          <a:noFill/>
        </p:spPr>
      </p:pic>
      <p:sp>
        <p:nvSpPr>
          <p:cNvPr id="435" name="Rechteck 327"/>
          <p:cNvSpPr/>
          <p:nvPr/>
        </p:nvSpPr>
        <p:spPr bwMode="auto">
          <a:xfrm>
            <a:off x="471907" y="4164830"/>
            <a:ext cx="1686981" cy="5684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6" name="Rechteck 340"/>
          <p:cNvSpPr/>
          <p:nvPr/>
        </p:nvSpPr>
        <p:spPr bwMode="auto">
          <a:xfrm>
            <a:off x="2221160" y="4164831"/>
            <a:ext cx="9232520" cy="5548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437" name="Gerade Verbindung 341"/>
          <p:cNvCxnSpPr/>
          <p:nvPr/>
        </p:nvCxnSpPr>
        <p:spPr bwMode="auto">
          <a:xfrm>
            <a:off x="457240" y="4727967"/>
            <a:ext cx="11013975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8" name="Freeform 12"/>
          <p:cNvSpPr>
            <a:spLocks/>
          </p:cNvSpPr>
          <p:nvPr/>
        </p:nvSpPr>
        <p:spPr bwMode="auto">
          <a:xfrm>
            <a:off x="4022387" y="4403566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9" name="Freeform 10"/>
          <p:cNvSpPr>
            <a:spLocks/>
          </p:cNvSpPr>
          <p:nvPr/>
        </p:nvSpPr>
        <p:spPr bwMode="auto">
          <a:xfrm>
            <a:off x="3924597" y="4256487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" name="Freeform 11"/>
          <p:cNvSpPr>
            <a:spLocks/>
          </p:cNvSpPr>
          <p:nvPr/>
        </p:nvSpPr>
        <p:spPr bwMode="auto">
          <a:xfrm>
            <a:off x="3980011" y="4206398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" name="Freeform 10"/>
          <p:cNvSpPr>
            <a:spLocks/>
          </p:cNvSpPr>
          <p:nvPr/>
        </p:nvSpPr>
        <p:spPr bwMode="auto">
          <a:xfrm flipV="1">
            <a:off x="3924597" y="4245372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2" name="Freeform 11"/>
          <p:cNvSpPr>
            <a:spLocks/>
          </p:cNvSpPr>
          <p:nvPr/>
        </p:nvSpPr>
        <p:spPr bwMode="auto">
          <a:xfrm flipV="1">
            <a:off x="3980010" y="4317558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3" name="Freeform 12"/>
          <p:cNvSpPr>
            <a:spLocks/>
          </p:cNvSpPr>
          <p:nvPr/>
        </p:nvSpPr>
        <p:spPr bwMode="auto">
          <a:xfrm>
            <a:off x="9561603" y="4403566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4" name="Freeform 10"/>
          <p:cNvSpPr>
            <a:spLocks/>
          </p:cNvSpPr>
          <p:nvPr/>
        </p:nvSpPr>
        <p:spPr bwMode="auto">
          <a:xfrm>
            <a:off x="9463814" y="4262019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5" name="Freeform 11"/>
          <p:cNvSpPr>
            <a:spLocks/>
          </p:cNvSpPr>
          <p:nvPr/>
        </p:nvSpPr>
        <p:spPr bwMode="auto">
          <a:xfrm>
            <a:off x="9519228" y="4211930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6" name="Freeform 10"/>
          <p:cNvSpPr>
            <a:spLocks/>
          </p:cNvSpPr>
          <p:nvPr/>
        </p:nvSpPr>
        <p:spPr bwMode="auto">
          <a:xfrm flipV="1">
            <a:off x="9463813" y="4245373"/>
            <a:ext cx="286848" cy="79552"/>
          </a:xfrm>
          <a:custGeom>
            <a:avLst/>
            <a:gdLst>
              <a:gd name="T0" fmla="*/ 1760 w 1760"/>
              <a:gd name="T1" fmla="*/ 177 h 538"/>
              <a:gd name="T2" fmla="*/ 1720 w 1760"/>
              <a:gd name="T3" fmla="*/ 130 h 538"/>
              <a:gd name="T4" fmla="*/ 1677 w 1760"/>
              <a:gd name="T5" fmla="*/ 87 h 538"/>
              <a:gd name="T6" fmla="*/ 1613 w 1760"/>
              <a:gd name="T7" fmla="*/ 23 h 538"/>
              <a:gd name="T8" fmla="*/ 1592 w 1760"/>
              <a:gd name="T9" fmla="*/ 0 h 538"/>
              <a:gd name="T10" fmla="*/ 1527 w 1760"/>
              <a:gd name="T11" fmla="*/ 58 h 538"/>
              <a:gd name="T12" fmla="*/ 1455 w 1760"/>
              <a:gd name="T13" fmla="*/ 112 h 538"/>
              <a:gd name="T14" fmla="*/ 1377 w 1760"/>
              <a:gd name="T15" fmla="*/ 162 h 538"/>
              <a:gd name="T16" fmla="*/ 1292 w 1760"/>
              <a:gd name="T17" fmla="*/ 206 h 538"/>
              <a:gd name="T18" fmla="*/ 1247 w 1760"/>
              <a:gd name="T19" fmla="*/ 226 h 538"/>
              <a:gd name="T20" fmla="*/ 1200 w 1760"/>
              <a:gd name="T21" fmla="*/ 243 h 538"/>
              <a:gd name="T22" fmla="*/ 1152 w 1760"/>
              <a:gd name="T23" fmla="*/ 258 h 538"/>
              <a:gd name="T24" fmla="*/ 1102 w 1760"/>
              <a:gd name="T25" fmla="*/ 271 h 538"/>
              <a:gd name="T26" fmla="*/ 1049 w 1760"/>
              <a:gd name="T27" fmla="*/ 281 h 538"/>
              <a:gd name="T28" fmla="*/ 995 w 1760"/>
              <a:gd name="T29" fmla="*/ 289 h 538"/>
              <a:gd name="T30" fmla="*/ 938 w 1760"/>
              <a:gd name="T31" fmla="*/ 293 h 538"/>
              <a:gd name="T32" fmla="*/ 880 w 1760"/>
              <a:gd name="T33" fmla="*/ 295 h 538"/>
              <a:gd name="T34" fmla="*/ 850 w 1760"/>
              <a:gd name="T35" fmla="*/ 295 h 538"/>
              <a:gd name="T36" fmla="*/ 793 w 1760"/>
              <a:gd name="T37" fmla="*/ 292 h 538"/>
              <a:gd name="T38" fmla="*/ 739 w 1760"/>
              <a:gd name="T39" fmla="*/ 286 h 538"/>
              <a:gd name="T40" fmla="*/ 686 w 1760"/>
              <a:gd name="T41" fmla="*/ 277 h 538"/>
              <a:gd name="T42" fmla="*/ 633 w 1760"/>
              <a:gd name="T43" fmla="*/ 266 h 538"/>
              <a:gd name="T44" fmla="*/ 584 w 1760"/>
              <a:gd name="T45" fmla="*/ 251 h 538"/>
              <a:gd name="T46" fmla="*/ 537 w 1760"/>
              <a:gd name="T47" fmla="*/ 236 h 538"/>
              <a:gd name="T48" fmla="*/ 491 w 1760"/>
              <a:gd name="T49" fmla="*/ 217 h 538"/>
              <a:gd name="T50" fmla="*/ 426 w 1760"/>
              <a:gd name="T51" fmla="*/ 187 h 538"/>
              <a:gd name="T52" fmla="*/ 345 w 1760"/>
              <a:gd name="T53" fmla="*/ 139 h 538"/>
              <a:gd name="T54" fmla="*/ 271 w 1760"/>
              <a:gd name="T55" fmla="*/ 86 h 538"/>
              <a:gd name="T56" fmla="*/ 204 w 1760"/>
              <a:gd name="T57" fmla="*/ 30 h 538"/>
              <a:gd name="T58" fmla="*/ 172 w 1760"/>
              <a:gd name="T59" fmla="*/ 0 h 538"/>
              <a:gd name="T60" fmla="*/ 84 w 1760"/>
              <a:gd name="T61" fmla="*/ 85 h 538"/>
              <a:gd name="T62" fmla="*/ 40 w 1760"/>
              <a:gd name="T63" fmla="*/ 129 h 538"/>
              <a:gd name="T64" fmla="*/ 0 w 1760"/>
              <a:gd name="T65" fmla="*/ 177 h 538"/>
              <a:gd name="T66" fmla="*/ 39 w 1760"/>
              <a:gd name="T67" fmla="*/ 212 h 538"/>
              <a:gd name="T68" fmla="*/ 121 w 1760"/>
              <a:gd name="T69" fmla="*/ 281 h 538"/>
              <a:gd name="T70" fmla="*/ 210 w 1760"/>
              <a:gd name="T71" fmla="*/ 343 h 538"/>
              <a:gd name="T72" fmla="*/ 257 w 1760"/>
              <a:gd name="T73" fmla="*/ 372 h 538"/>
              <a:gd name="T74" fmla="*/ 306 w 1760"/>
              <a:gd name="T75" fmla="*/ 399 h 538"/>
              <a:gd name="T76" fmla="*/ 357 w 1760"/>
              <a:gd name="T77" fmla="*/ 424 h 538"/>
              <a:gd name="T78" fmla="*/ 410 w 1760"/>
              <a:gd name="T79" fmla="*/ 447 h 538"/>
              <a:gd name="T80" fmla="*/ 466 w 1760"/>
              <a:gd name="T81" fmla="*/ 467 h 538"/>
              <a:gd name="T82" fmla="*/ 523 w 1760"/>
              <a:gd name="T83" fmla="*/ 486 h 538"/>
              <a:gd name="T84" fmla="*/ 583 w 1760"/>
              <a:gd name="T85" fmla="*/ 501 h 538"/>
              <a:gd name="T86" fmla="*/ 646 w 1760"/>
              <a:gd name="T87" fmla="*/ 514 h 538"/>
              <a:gd name="T88" fmla="*/ 710 w 1760"/>
              <a:gd name="T89" fmla="*/ 525 h 538"/>
              <a:gd name="T90" fmla="*/ 778 w 1760"/>
              <a:gd name="T91" fmla="*/ 533 h 538"/>
              <a:gd name="T92" fmla="*/ 847 w 1760"/>
              <a:gd name="T93" fmla="*/ 537 h 538"/>
              <a:gd name="T94" fmla="*/ 885 w 1760"/>
              <a:gd name="T95" fmla="*/ 538 h 538"/>
              <a:gd name="T96" fmla="*/ 958 w 1760"/>
              <a:gd name="T97" fmla="*/ 537 h 538"/>
              <a:gd name="T98" fmla="*/ 1028 w 1760"/>
              <a:gd name="T99" fmla="*/ 531 h 538"/>
              <a:gd name="T100" fmla="*/ 1097 w 1760"/>
              <a:gd name="T101" fmla="*/ 522 h 538"/>
              <a:gd name="T102" fmla="*/ 1162 w 1760"/>
              <a:gd name="T103" fmla="*/ 508 h 538"/>
              <a:gd name="T104" fmla="*/ 1227 w 1760"/>
              <a:gd name="T105" fmla="*/ 492 h 538"/>
              <a:gd name="T106" fmla="*/ 1288 w 1760"/>
              <a:gd name="T107" fmla="*/ 472 h 538"/>
              <a:gd name="T108" fmla="*/ 1347 w 1760"/>
              <a:gd name="T109" fmla="*/ 450 h 538"/>
              <a:gd name="T110" fmla="*/ 1404 w 1760"/>
              <a:gd name="T111" fmla="*/ 424 h 538"/>
              <a:gd name="T112" fmla="*/ 1458 w 1760"/>
              <a:gd name="T113" fmla="*/ 397 h 538"/>
              <a:gd name="T114" fmla="*/ 1511 w 1760"/>
              <a:gd name="T115" fmla="*/ 367 h 538"/>
              <a:gd name="T116" fmla="*/ 1561 w 1760"/>
              <a:gd name="T117" fmla="*/ 335 h 538"/>
              <a:gd name="T118" fmla="*/ 1632 w 1760"/>
              <a:gd name="T119" fmla="*/ 285 h 538"/>
              <a:gd name="T120" fmla="*/ 1720 w 1760"/>
              <a:gd name="T121" fmla="*/ 213 h 538"/>
              <a:gd name="T122" fmla="*/ 1760 w 1760"/>
              <a:gd name="T123" fmla="*/ 17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0" h="538">
                <a:moveTo>
                  <a:pt x="1760" y="177"/>
                </a:moveTo>
                <a:lnTo>
                  <a:pt x="1760" y="177"/>
                </a:lnTo>
                <a:lnTo>
                  <a:pt x="1741" y="153"/>
                </a:lnTo>
                <a:lnTo>
                  <a:pt x="1720" y="130"/>
                </a:lnTo>
                <a:lnTo>
                  <a:pt x="1699" y="108"/>
                </a:lnTo>
                <a:lnTo>
                  <a:pt x="1677" y="87"/>
                </a:lnTo>
                <a:lnTo>
                  <a:pt x="1634" y="44"/>
                </a:lnTo>
                <a:lnTo>
                  <a:pt x="1613" y="23"/>
                </a:lnTo>
                <a:lnTo>
                  <a:pt x="1592" y="0"/>
                </a:lnTo>
                <a:lnTo>
                  <a:pt x="1592" y="0"/>
                </a:lnTo>
                <a:lnTo>
                  <a:pt x="1560" y="29"/>
                </a:lnTo>
                <a:lnTo>
                  <a:pt x="1527" y="58"/>
                </a:lnTo>
                <a:lnTo>
                  <a:pt x="1492" y="85"/>
                </a:lnTo>
                <a:lnTo>
                  <a:pt x="1455" y="112"/>
                </a:lnTo>
                <a:lnTo>
                  <a:pt x="1417" y="138"/>
                </a:lnTo>
                <a:lnTo>
                  <a:pt x="1377" y="162"/>
                </a:lnTo>
                <a:lnTo>
                  <a:pt x="1335" y="185"/>
                </a:lnTo>
                <a:lnTo>
                  <a:pt x="1292" y="206"/>
                </a:lnTo>
                <a:lnTo>
                  <a:pt x="1270" y="216"/>
                </a:lnTo>
                <a:lnTo>
                  <a:pt x="1247" y="226"/>
                </a:lnTo>
                <a:lnTo>
                  <a:pt x="1225" y="235"/>
                </a:lnTo>
                <a:lnTo>
                  <a:pt x="1200" y="243"/>
                </a:lnTo>
                <a:lnTo>
                  <a:pt x="1177" y="251"/>
                </a:lnTo>
                <a:lnTo>
                  <a:pt x="1152" y="258"/>
                </a:lnTo>
                <a:lnTo>
                  <a:pt x="1128" y="265"/>
                </a:lnTo>
                <a:lnTo>
                  <a:pt x="1102" y="271"/>
                </a:lnTo>
                <a:lnTo>
                  <a:pt x="1075" y="277"/>
                </a:lnTo>
                <a:lnTo>
                  <a:pt x="1049" y="281"/>
                </a:lnTo>
                <a:lnTo>
                  <a:pt x="1022" y="285"/>
                </a:lnTo>
                <a:lnTo>
                  <a:pt x="995" y="289"/>
                </a:lnTo>
                <a:lnTo>
                  <a:pt x="967" y="291"/>
                </a:lnTo>
                <a:lnTo>
                  <a:pt x="938" y="293"/>
                </a:lnTo>
                <a:lnTo>
                  <a:pt x="910" y="295"/>
                </a:lnTo>
                <a:lnTo>
                  <a:pt x="880" y="295"/>
                </a:lnTo>
                <a:lnTo>
                  <a:pt x="880" y="295"/>
                </a:lnTo>
                <a:lnTo>
                  <a:pt x="850" y="295"/>
                </a:lnTo>
                <a:lnTo>
                  <a:pt x="822" y="293"/>
                </a:lnTo>
                <a:lnTo>
                  <a:pt x="793" y="292"/>
                </a:lnTo>
                <a:lnTo>
                  <a:pt x="765" y="289"/>
                </a:lnTo>
                <a:lnTo>
                  <a:pt x="739" y="286"/>
                </a:lnTo>
                <a:lnTo>
                  <a:pt x="711" y="282"/>
                </a:lnTo>
                <a:lnTo>
                  <a:pt x="686" y="277"/>
                </a:lnTo>
                <a:lnTo>
                  <a:pt x="659" y="272"/>
                </a:lnTo>
                <a:lnTo>
                  <a:pt x="633" y="266"/>
                </a:lnTo>
                <a:lnTo>
                  <a:pt x="609" y="258"/>
                </a:lnTo>
                <a:lnTo>
                  <a:pt x="584" y="251"/>
                </a:lnTo>
                <a:lnTo>
                  <a:pt x="561" y="244"/>
                </a:lnTo>
                <a:lnTo>
                  <a:pt x="537" y="236"/>
                </a:lnTo>
                <a:lnTo>
                  <a:pt x="514" y="227"/>
                </a:lnTo>
                <a:lnTo>
                  <a:pt x="491" y="217"/>
                </a:lnTo>
                <a:lnTo>
                  <a:pt x="469" y="207"/>
                </a:lnTo>
                <a:lnTo>
                  <a:pt x="426" y="187"/>
                </a:lnTo>
                <a:lnTo>
                  <a:pt x="385" y="163"/>
                </a:lnTo>
                <a:lnTo>
                  <a:pt x="345" y="139"/>
                </a:lnTo>
                <a:lnTo>
                  <a:pt x="307" y="113"/>
                </a:lnTo>
                <a:lnTo>
                  <a:pt x="271" y="86"/>
                </a:lnTo>
                <a:lnTo>
                  <a:pt x="236" y="59"/>
                </a:lnTo>
                <a:lnTo>
                  <a:pt x="204" y="30"/>
                </a:lnTo>
                <a:lnTo>
                  <a:pt x="172" y="0"/>
                </a:lnTo>
                <a:lnTo>
                  <a:pt x="172" y="0"/>
                </a:lnTo>
                <a:lnTo>
                  <a:pt x="128" y="43"/>
                </a:lnTo>
                <a:lnTo>
                  <a:pt x="84" y="85"/>
                </a:lnTo>
                <a:lnTo>
                  <a:pt x="61" y="108"/>
                </a:lnTo>
                <a:lnTo>
                  <a:pt x="40" y="129"/>
                </a:lnTo>
                <a:lnTo>
                  <a:pt x="19" y="153"/>
                </a:lnTo>
                <a:lnTo>
                  <a:pt x="0" y="177"/>
                </a:lnTo>
                <a:lnTo>
                  <a:pt x="0" y="177"/>
                </a:lnTo>
                <a:lnTo>
                  <a:pt x="39" y="212"/>
                </a:lnTo>
                <a:lnTo>
                  <a:pt x="79" y="247"/>
                </a:lnTo>
                <a:lnTo>
                  <a:pt x="121" y="281"/>
                </a:lnTo>
                <a:lnTo>
                  <a:pt x="164" y="313"/>
                </a:lnTo>
                <a:lnTo>
                  <a:pt x="210" y="343"/>
                </a:lnTo>
                <a:lnTo>
                  <a:pt x="232" y="358"/>
                </a:lnTo>
                <a:lnTo>
                  <a:pt x="257" y="372"/>
                </a:lnTo>
                <a:lnTo>
                  <a:pt x="281" y="385"/>
                </a:lnTo>
                <a:lnTo>
                  <a:pt x="306" y="399"/>
                </a:lnTo>
                <a:lnTo>
                  <a:pt x="332" y="412"/>
                </a:lnTo>
                <a:lnTo>
                  <a:pt x="357" y="424"/>
                </a:lnTo>
                <a:lnTo>
                  <a:pt x="384" y="436"/>
                </a:lnTo>
                <a:lnTo>
                  <a:pt x="410" y="447"/>
                </a:lnTo>
                <a:lnTo>
                  <a:pt x="438" y="457"/>
                </a:lnTo>
                <a:lnTo>
                  <a:pt x="466" y="467"/>
                </a:lnTo>
                <a:lnTo>
                  <a:pt x="494" y="477"/>
                </a:lnTo>
                <a:lnTo>
                  <a:pt x="523" y="486"/>
                </a:lnTo>
                <a:lnTo>
                  <a:pt x="553" y="494"/>
                </a:lnTo>
                <a:lnTo>
                  <a:pt x="583" y="501"/>
                </a:lnTo>
                <a:lnTo>
                  <a:pt x="614" y="508"/>
                </a:lnTo>
                <a:lnTo>
                  <a:pt x="646" y="514"/>
                </a:lnTo>
                <a:lnTo>
                  <a:pt x="677" y="521"/>
                </a:lnTo>
                <a:lnTo>
                  <a:pt x="710" y="525"/>
                </a:lnTo>
                <a:lnTo>
                  <a:pt x="744" y="529"/>
                </a:lnTo>
                <a:lnTo>
                  <a:pt x="778" y="533"/>
                </a:lnTo>
                <a:lnTo>
                  <a:pt x="812" y="535"/>
                </a:lnTo>
                <a:lnTo>
                  <a:pt x="847" y="537"/>
                </a:lnTo>
                <a:lnTo>
                  <a:pt x="847" y="537"/>
                </a:lnTo>
                <a:lnTo>
                  <a:pt x="885" y="538"/>
                </a:lnTo>
                <a:lnTo>
                  <a:pt x="922" y="538"/>
                </a:lnTo>
                <a:lnTo>
                  <a:pt x="958" y="537"/>
                </a:lnTo>
                <a:lnTo>
                  <a:pt x="994" y="534"/>
                </a:lnTo>
                <a:lnTo>
                  <a:pt x="1028" y="531"/>
                </a:lnTo>
                <a:lnTo>
                  <a:pt x="1063" y="527"/>
                </a:lnTo>
                <a:lnTo>
                  <a:pt x="1097" y="522"/>
                </a:lnTo>
                <a:lnTo>
                  <a:pt x="1130" y="515"/>
                </a:lnTo>
                <a:lnTo>
                  <a:pt x="1162" y="508"/>
                </a:lnTo>
                <a:lnTo>
                  <a:pt x="1195" y="500"/>
                </a:lnTo>
                <a:lnTo>
                  <a:pt x="1227" y="492"/>
                </a:lnTo>
                <a:lnTo>
                  <a:pt x="1258" y="483"/>
                </a:lnTo>
                <a:lnTo>
                  <a:pt x="1288" y="472"/>
                </a:lnTo>
                <a:lnTo>
                  <a:pt x="1318" y="461"/>
                </a:lnTo>
                <a:lnTo>
                  <a:pt x="1347" y="450"/>
                </a:lnTo>
                <a:lnTo>
                  <a:pt x="1376" y="438"/>
                </a:lnTo>
                <a:lnTo>
                  <a:pt x="1404" y="424"/>
                </a:lnTo>
                <a:lnTo>
                  <a:pt x="1432" y="411"/>
                </a:lnTo>
                <a:lnTo>
                  <a:pt x="1458" y="397"/>
                </a:lnTo>
                <a:lnTo>
                  <a:pt x="1485" y="382"/>
                </a:lnTo>
                <a:lnTo>
                  <a:pt x="1511" y="367"/>
                </a:lnTo>
                <a:lnTo>
                  <a:pt x="1536" y="351"/>
                </a:lnTo>
                <a:lnTo>
                  <a:pt x="1561" y="335"/>
                </a:lnTo>
                <a:lnTo>
                  <a:pt x="1585" y="319"/>
                </a:lnTo>
                <a:lnTo>
                  <a:pt x="1632" y="285"/>
                </a:lnTo>
                <a:lnTo>
                  <a:pt x="1677" y="249"/>
                </a:lnTo>
                <a:lnTo>
                  <a:pt x="1720" y="213"/>
                </a:lnTo>
                <a:lnTo>
                  <a:pt x="1760" y="177"/>
                </a:lnTo>
                <a:lnTo>
                  <a:pt x="1760" y="17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7" name="Freeform 11"/>
          <p:cNvSpPr>
            <a:spLocks/>
          </p:cNvSpPr>
          <p:nvPr/>
        </p:nvSpPr>
        <p:spPr bwMode="auto">
          <a:xfrm flipV="1">
            <a:off x="9519229" y="4317558"/>
            <a:ext cx="176021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8" name="Ellipse 385"/>
          <p:cNvSpPr/>
          <p:nvPr/>
        </p:nvSpPr>
        <p:spPr bwMode="auto">
          <a:xfrm>
            <a:off x="5888182" y="4092523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Ellipse 386"/>
          <p:cNvSpPr/>
          <p:nvPr/>
        </p:nvSpPr>
        <p:spPr bwMode="auto">
          <a:xfrm>
            <a:off x="4041774" y="4426405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" name="Ellipse 389"/>
          <p:cNvSpPr/>
          <p:nvPr/>
        </p:nvSpPr>
        <p:spPr bwMode="auto">
          <a:xfrm>
            <a:off x="7734587" y="4098053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1" name="Ellipse 390"/>
          <p:cNvSpPr/>
          <p:nvPr/>
        </p:nvSpPr>
        <p:spPr bwMode="auto">
          <a:xfrm>
            <a:off x="9581873" y="4426405"/>
            <a:ext cx="53390" cy="6635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5" name="Textfeld 328"/>
          <p:cNvSpPr txBox="1"/>
          <p:nvPr/>
        </p:nvSpPr>
        <p:spPr>
          <a:xfrm>
            <a:off x="1241154" y="4339987"/>
            <a:ext cx="13494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DCU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7" name="Freeform 6"/>
          <p:cNvSpPr>
            <a:spLocks/>
          </p:cNvSpPr>
          <p:nvPr/>
        </p:nvSpPr>
        <p:spPr bwMode="auto">
          <a:xfrm>
            <a:off x="2371288" y="4996091"/>
            <a:ext cx="9232520" cy="452608"/>
          </a:xfrm>
          <a:custGeom>
            <a:avLst/>
            <a:gdLst>
              <a:gd name="T0" fmla="*/ 0 w 4187"/>
              <a:gd name="T1" fmla="*/ 68 h 134"/>
              <a:gd name="T2" fmla="*/ 743 w 4187"/>
              <a:gd name="T3" fmla="*/ 68 h 134"/>
              <a:gd name="T4" fmla="*/ 792 w 4187"/>
              <a:gd name="T5" fmla="*/ 0 h 134"/>
              <a:gd name="T6" fmla="*/ 891 w 4187"/>
              <a:gd name="T7" fmla="*/ 134 h 134"/>
              <a:gd name="T8" fmla="*/ 934 w 4187"/>
              <a:gd name="T9" fmla="*/ 68 h 134"/>
              <a:gd name="T10" fmla="*/ 3259 w 4187"/>
              <a:gd name="T11" fmla="*/ 68 h 134"/>
              <a:gd name="T12" fmla="*/ 3299 w 4187"/>
              <a:gd name="T13" fmla="*/ 120 h 134"/>
              <a:gd name="T14" fmla="*/ 3387 w 4187"/>
              <a:gd name="T15" fmla="*/ 2 h 134"/>
              <a:gd name="T16" fmla="*/ 3438 w 4187"/>
              <a:gd name="T17" fmla="*/ 68 h 134"/>
              <a:gd name="T18" fmla="*/ 4187 w 4187"/>
              <a:gd name="T19" fmla="*/ 6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7" h="134">
                <a:moveTo>
                  <a:pt x="0" y="68"/>
                </a:moveTo>
                <a:lnTo>
                  <a:pt x="743" y="68"/>
                </a:lnTo>
                <a:lnTo>
                  <a:pt x="792" y="0"/>
                </a:lnTo>
                <a:lnTo>
                  <a:pt x="891" y="134"/>
                </a:lnTo>
                <a:lnTo>
                  <a:pt x="934" y="68"/>
                </a:lnTo>
                <a:lnTo>
                  <a:pt x="3259" y="68"/>
                </a:lnTo>
                <a:lnTo>
                  <a:pt x="3299" y="120"/>
                </a:lnTo>
                <a:lnTo>
                  <a:pt x="3387" y="2"/>
                </a:lnTo>
                <a:lnTo>
                  <a:pt x="3438" y="68"/>
                </a:lnTo>
                <a:lnTo>
                  <a:pt x="4187" y="68"/>
                </a:lnTo>
              </a:path>
            </a:pathLst>
          </a:custGeom>
          <a:noFill/>
          <a:ln w="12700">
            <a:solidFill>
              <a:srgbClr val="EB78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 descr="D:\docs\ICON\ss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606188" y="4176214"/>
            <a:ext cx="504968" cy="504968"/>
          </a:xfrm>
          <a:prstGeom prst="rect">
            <a:avLst/>
          </a:prstGeom>
          <a:noFill/>
        </p:spPr>
      </p:pic>
      <p:sp>
        <p:nvSpPr>
          <p:cNvPr id="460" name="Rechteck 464"/>
          <p:cNvSpPr/>
          <p:nvPr/>
        </p:nvSpPr>
        <p:spPr bwMode="auto">
          <a:xfrm>
            <a:off x="2853644" y="4230445"/>
            <a:ext cx="1818116" cy="395303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9000">
                <a:srgbClr val="006487"/>
              </a:gs>
            </a:gsLst>
            <a:path path="circle">
              <a:fillToRect l="100000" t="100000"/>
            </a:path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3" name="Textfeld 465"/>
          <p:cNvSpPr txBox="1"/>
          <p:nvPr/>
        </p:nvSpPr>
        <p:spPr>
          <a:xfrm>
            <a:off x="2703739" y="4339618"/>
            <a:ext cx="193692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DCU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1" name="Rechteck 464"/>
          <p:cNvSpPr/>
          <p:nvPr/>
        </p:nvSpPr>
        <p:spPr bwMode="auto">
          <a:xfrm>
            <a:off x="8036280" y="4219432"/>
            <a:ext cx="2743204" cy="395303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9000">
                <a:srgbClr val="006487"/>
              </a:gs>
            </a:gsLst>
            <a:path path="circle">
              <a:fillToRect l="100000" t="100000"/>
            </a:path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2" name="Textfeld 465"/>
          <p:cNvSpPr txBox="1"/>
          <p:nvPr/>
        </p:nvSpPr>
        <p:spPr>
          <a:xfrm>
            <a:off x="8078288" y="4328605"/>
            <a:ext cx="193692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GPRS Module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3" name="Rechteck 324"/>
          <p:cNvSpPr/>
          <p:nvPr/>
        </p:nvSpPr>
        <p:spPr bwMode="auto">
          <a:xfrm>
            <a:off x="471907" y="3589361"/>
            <a:ext cx="1686981" cy="52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4" name="Rechteck 338"/>
          <p:cNvSpPr/>
          <p:nvPr/>
        </p:nvSpPr>
        <p:spPr bwMode="auto">
          <a:xfrm>
            <a:off x="2221160" y="3589362"/>
            <a:ext cx="9232520" cy="52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7" name="Rechteck 470"/>
          <p:cNvSpPr/>
          <p:nvPr/>
        </p:nvSpPr>
        <p:spPr bwMode="auto">
          <a:xfrm>
            <a:off x="2410248" y="3643952"/>
            <a:ext cx="8794564" cy="391190"/>
          </a:xfrm>
          <a:prstGeom prst="rect">
            <a:avLst/>
          </a:prstGeom>
          <a:gradFill>
            <a:gsLst>
              <a:gs pos="0">
                <a:srgbClr val="AAB414"/>
              </a:gs>
              <a:gs pos="49000">
                <a:srgbClr val="647D2D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de-DE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9" name="Textfeld 465"/>
          <p:cNvSpPr txBox="1"/>
          <p:nvPr/>
        </p:nvSpPr>
        <p:spPr>
          <a:xfrm>
            <a:off x="2566832" y="3725818"/>
            <a:ext cx="840823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WAN / GPRS / 3G / 4G / VPN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0" name="Textfeld 328"/>
          <p:cNvSpPr txBox="1"/>
          <p:nvPr/>
        </p:nvSpPr>
        <p:spPr>
          <a:xfrm>
            <a:off x="1207992" y="3737607"/>
            <a:ext cx="13494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WAN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6" name="Picture 8" descr="D:\docs\ICON\gps_searching_512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600501" y="3501789"/>
            <a:ext cx="597398" cy="597398"/>
          </a:xfrm>
          <a:prstGeom prst="rect">
            <a:avLst/>
          </a:prstGeom>
          <a:noFill/>
        </p:spPr>
      </p:pic>
      <p:cxnSp>
        <p:nvCxnSpPr>
          <p:cNvPr id="472" name="Gerade Verbindung 341"/>
          <p:cNvCxnSpPr/>
          <p:nvPr/>
        </p:nvCxnSpPr>
        <p:spPr bwMode="auto">
          <a:xfrm>
            <a:off x="443592" y="3567887"/>
            <a:ext cx="11013975" cy="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Freeform 12"/>
          <p:cNvSpPr>
            <a:spLocks/>
          </p:cNvSpPr>
          <p:nvPr/>
        </p:nvSpPr>
        <p:spPr bwMode="auto">
          <a:xfrm>
            <a:off x="4020115" y="4974510"/>
            <a:ext cx="91270" cy="111411"/>
          </a:xfrm>
          <a:custGeom>
            <a:avLst/>
            <a:gdLst>
              <a:gd name="T0" fmla="*/ 554 w 554"/>
              <a:gd name="T1" fmla="*/ 292 h 555"/>
              <a:gd name="T2" fmla="*/ 548 w 554"/>
              <a:gd name="T3" fmla="*/ 333 h 555"/>
              <a:gd name="T4" fmla="*/ 537 w 554"/>
              <a:gd name="T5" fmla="*/ 373 h 555"/>
              <a:gd name="T6" fmla="*/ 521 w 554"/>
              <a:gd name="T7" fmla="*/ 410 h 555"/>
              <a:gd name="T8" fmla="*/ 499 w 554"/>
              <a:gd name="T9" fmla="*/ 444 h 555"/>
              <a:gd name="T10" fmla="*/ 473 w 554"/>
              <a:gd name="T11" fmla="*/ 473 h 555"/>
              <a:gd name="T12" fmla="*/ 443 w 554"/>
              <a:gd name="T13" fmla="*/ 500 h 555"/>
              <a:gd name="T14" fmla="*/ 409 w 554"/>
              <a:gd name="T15" fmla="*/ 521 h 555"/>
              <a:gd name="T16" fmla="*/ 372 w 554"/>
              <a:gd name="T17" fmla="*/ 538 h 555"/>
              <a:gd name="T18" fmla="*/ 333 w 554"/>
              <a:gd name="T19" fmla="*/ 549 h 555"/>
              <a:gd name="T20" fmla="*/ 291 w 554"/>
              <a:gd name="T21" fmla="*/ 554 h 555"/>
              <a:gd name="T22" fmla="*/ 263 w 554"/>
              <a:gd name="T23" fmla="*/ 554 h 555"/>
              <a:gd name="T24" fmla="*/ 221 w 554"/>
              <a:gd name="T25" fmla="*/ 549 h 555"/>
              <a:gd name="T26" fmla="*/ 182 w 554"/>
              <a:gd name="T27" fmla="*/ 538 h 555"/>
              <a:gd name="T28" fmla="*/ 145 w 554"/>
              <a:gd name="T29" fmla="*/ 521 h 555"/>
              <a:gd name="T30" fmla="*/ 111 w 554"/>
              <a:gd name="T31" fmla="*/ 500 h 555"/>
              <a:gd name="T32" fmla="*/ 81 w 554"/>
              <a:gd name="T33" fmla="*/ 473 h 555"/>
              <a:gd name="T34" fmla="*/ 55 w 554"/>
              <a:gd name="T35" fmla="*/ 444 h 555"/>
              <a:gd name="T36" fmla="*/ 33 w 554"/>
              <a:gd name="T37" fmla="*/ 410 h 555"/>
              <a:gd name="T38" fmla="*/ 17 w 554"/>
              <a:gd name="T39" fmla="*/ 373 h 555"/>
              <a:gd name="T40" fmla="*/ 6 w 554"/>
              <a:gd name="T41" fmla="*/ 333 h 555"/>
              <a:gd name="T42" fmla="*/ 0 w 554"/>
              <a:gd name="T43" fmla="*/ 292 h 555"/>
              <a:gd name="T44" fmla="*/ 0 w 554"/>
              <a:gd name="T45" fmla="*/ 263 h 555"/>
              <a:gd name="T46" fmla="*/ 6 w 554"/>
              <a:gd name="T47" fmla="*/ 221 h 555"/>
              <a:gd name="T48" fmla="*/ 17 w 554"/>
              <a:gd name="T49" fmla="*/ 182 h 555"/>
              <a:gd name="T50" fmla="*/ 33 w 554"/>
              <a:gd name="T51" fmla="*/ 146 h 555"/>
              <a:gd name="T52" fmla="*/ 55 w 554"/>
              <a:gd name="T53" fmla="*/ 112 h 555"/>
              <a:gd name="T54" fmla="*/ 81 w 554"/>
              <a:gd name="T55" fmla="*/ 81 h 555"/>
              <a:gd name="T56" fmla="*/ 111 w 554"/>
              <a:gd name="T57" fmla="*/ 56 h 555"/>
              <a:gd name="T58" fmla="*/ 145 w 554"/>
              <a:gd name="T59" fmla="*/ 33 h 555"/>
              <a:gd name="T60" fmla="*/ 182 w 554"/>
              <a:gd name="T61" fmla="*/ 17 h 555"/>
              <a:gd name="T62" fmla="*/ 221 w 554"/>
              <a:gd name="T63" fmla="*/ 5 h 555"/>
              <a:gd name="T64" fmla="*/ 263 w 554"/>
              <a:gd name="T65" fmla="*/ 0 h 555"/>
              <a:gd name="T66" fmla="*/ 291 w 554"/>
              <a:gd name="T67" fmla="*/ 0 h 555"/>
              <a:gd name="T68" fmla="*/ 333 w 554"/>
              <a:gd name="T69" fmla="*/ 5 h 555"/>
              <a:gd name="T70" fmla="*/ 372 w 554"/>
              <a:gd name="T71" fmla="*/ 17 h 555"/>
              <a:gd name="T72" fmla="*/ 409 w 554"/>
              <a:gd name="T73" fmla="*/ 33 h 555"/>
              <a:gd name="T74" fmla="*/ 443 w 554"/>
              <a:gd name="T75" fmla="*/ 56 h 555"/>
              <a:gd name="T76" fmla="*/ 473 w 554"/>
              <a:gd name="T77" fmla="*/ 81 h 555"/>
              <a:gd name="T78" fmla="*/ 499 w 554"/>
              <a:gd name="T79" fmla="*/ 112 h 555"/>
              <a:gd name="T80" fmla="*/ 521 w 554"/>
              <a:gd name="T81" fmla="*/ 146 h 555"/>
              <a:gd name="T82" fmla="*/ 537 w 554"/>
              <a:gd name="T83" fmla="*/ 182 h 555"/>
              <a:gd name="T84" fmla="*/ 548 w 554"/>
              <a:gd name="T85" fmla="*/ 221 h 555"/>
              <a:gd name="T86" fmla="*/ 554 w 554"/>
              <a:gd name="T87" fmla="*/ 26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5">
                <a:moveTo>
                  <a:pt x="554" y="278"/>
                </a:moveTo>
                <a:lnTo>
                  <a:pt x="554" y="278"/>
                </a:lnTo>
                <a:lnTo>
                  <a:pt x="554" y="292"/>
                </a:lnTo>
                <a:lnTo>
                  <a:pt x="552" y="305"/>
                </a:lnTo>
                <a:lnTo>
                  <a:pt x="551" y="320"/>
                </a:lnTo>
                <a:lnTo>
                  <a:pt x="548" y="333"/>
                </a:lnTo>
                <a:lnTo>
                  <a:pt x="545" y="346"/>
                </a:lnTo>
                <a:lnTo>
                  <a:pt x="542" y="360"/>
                </a:lnTo>
                <a:lnTo>
                  <a:pt x="537" y="373"/>
                </a:lnTo>
                <a:lnTo>
                  <a:pt x="533" y="385"/>
                </a:lnTo>
                <a:lnTo>
                  <a:pt x="527" y="398"/>
                </a:lnTo>
                <a:lnTo>
                  <a:pt x="521" y="410"/>
                </a:lnTo>
                <a:lnTo>
                  <a:pt x="514" y="421"/>
                </a:lnTo>
                <a:lnTo>
                  <a:pt x="507" y="432"/>
                </a:lnTo>
                <a:lnTo>
                  <a:pt x="499" y="444"/>
                </a:lnTo>
                <a:lnTo>
                  <a:pt x="491" y="454"/>
                </a:lnTo>
                <a:lnTo>
                  <a:pt x="483" y="464"/>
                </a:lnTo>
                <a:lnTo>
                  <a:pt x="473" y="473"/>
                </a:lnTo>
                <a:lnTo>
                  <a:pt x="463" y="483"/>
                </a:lnTo>
                <a:lnTo>
                  <a:pt x="453" y="492"/>
                </a:lnTo>
                <a:lnTo>
                  <a:pt x="443" y="500"/>
                </a:lnTo>
                <a:lnTo>
                  <a:pt x="432" y="507"/>
                </a:lnTo>
                <a:lnTo>
                  <a:pt x="420" y="514"/>
                </a:lnTo>
                <a:lnTo>
                  <a:pt x="409" y="521"/>
                </a:lnTo>
                <a:lnTo>
                  <a:pt x="397" y="528"/>
                </a:lnTo>
                <a:lnTo>
                  <a:pt x="384" y="533"/>
                </a:lnTo>
                <a:lnTo>
                  <a:pt x="372" y="538"/>
                </a:lnTo>
                <a:lnTo>
                  <a:pt x="360" y="542"/>
                </a:lnTo>
                <a:lnTo>
                  <a:pt x="347" y="546"/>
                </a:lnTo>
                <a:lnTo>
                  <a:pt x="333" y="549"/>
                </a:lnTo>
                <a:lnTo>
                  <a:pt x="319" y="551"/>
                </a:lnTo>
                <a:lnTo>
                  <a:pt x="306" y="553"/>
                </a:lnTo>
                <a:lnTo>
                  <a:pt x="291" y="554"/>
                </a:lnTo>
                <a:lnTo>
                  <a:pt x="277" y="555"/>
                </a:lnTo>
                <a:lnTo>
                  <a:pt x="277" y="555"/>
                </a:lnTo>
                <a:lnTo>
                  <a:pt x="263" y="554"/>
                </a:lnTo>
                <a:lnTo>
                  <a:pt x="248" y="553"/>
                </a:lnTo>
                <a:lnTo>
                  <a:pt x="235" y="551"/>
                </a:lnTo>
                <a:lnTo>
                  <a:pt x="221" y="549"/>
                </a:lnTo>
                <a:lnTo>
                  <a:pt x="207" y="546"/>
                </a:lnTo>
                <a:lnTo>
                  <a:pt x="194" y="542"/>
                </a:lnTo>
                <a:lnTo>
                  <a:pt x="182" y="538"/>
                </a:lnTo>
                <a:lnTo>
                  <a:pt x="170" y="533"/>
                </a:lnTo>
                <a:lnTo>
                  <a:pt x="157" y="528"/>
                </a:lnTo>
                <a:lnTo>
                  <a:pt x="145" y="521"/>
                </a:lnTo>
                <a:lnTo>
                  <a:pt x="134" y="514"/>
                </a:lnTo>
                <a:lnTo>
                  <a:pt x="122" y="507"/>
                </a:lnTo>
                <a:lnTo>
                  <a:pt x="111" y="500"/>
                </a:lnTo>
                <a:lnTo>
                  <a:pt x="101" y="492"/>
                </a:lnTo>
                <a:lnTo>
                  <a:pt x="91" y="483"/>
                </a:lnTo>
                <a:lnTo>
                  <a:pt x="81" y="473"/>
                </a:lnTo>
                <a:lnTo>
                  <a:pt x="71" y="464"/>
                </a:lnTo>
                <a:lnTo>
                  <a:pt x="63" y="454"/>
                </a:lnTo>
                <a:lnTo>
                  <a:pt x="55" y="444"/>
                </a:lnTo>
                <a:lnTo>
                  <a:pt x="47" y="432"/>
                </a:lnTo>
                <a:lnTo>
                  <a:pt x="40" y="421"/>
                </a:lnTo>
                <a:lnTo>
                  <a:pt x="33" y="410"/>
                </a:lnTo>
                <a:lnTo>
                  <a:pt x="27" y="398"/>
                </a:lnTo>
                <a:lnTo>
                  <a:pt x="21" y="385"/>
                </a:lnTo>
                <a:lnTo>
                  <a:pt x="17" y="373"/>
                </a:lnTo>
                <a:lnTo>
                  <a:pt x="12" y="360"/>
                </a:lnTo>
                <a:lnTo>
                  <a:pt x="9" y="346"/>
                </a:lnTo>
                <a:lnTo>
                  <a:pt x="6" y="333"/>
                </a:lnTo>
                <a:lnTo>
                  <a:pt x="3" y="320"/>
                </a:lnTo>
                <a:lnTo>
                  <a:pt x="1" y="305"/>
                </a:lnTo>
                <a:lnTo>
                  <a:pt x="0" y="292"/>
                </a:lnTo>
                <a:lnTo>
                  <a:pt x="0" y="278"/>
                </a:lnTo>
                <a:lnTo>
                  <a:pt x="0" y="278"/>
                </a:lnTo>
                <a:lnTo>
                  <a:pt x="0" y="263"/>
                </a:lnTo>
                <a:lnTo>
                  <a:pt x="1" y="249"/>
                </a:lnTo>
                <a:lnTo>
                  <a:pt x="3" y="235"/>
                </a:lnTo>
                <a:lnTo>
                  <a:pt x="6" y="221"/>
                </a:lnTo>
                <a:lnTo>
                  <a:pt x="9" y="208"/>
                </a:lnTo>
                <a:lnTo>
                  <a:pt x="12" y="195"/>
                </a:lnTo>
                <a:lnTo>
                  <a:pt x="17" y="182"/>
                </a:lnTo>
                <a:lnTo>
                  <a:pt x="21" y="169"/>
                </a:lnTo>
                <a:lnTo>
                  <a:pt x="27" y="157"/>
                </a:lnTo>
                <a:lnTo>
                  <a:pt x="33" y="146"/>
                </a:lnTo>
                <a:lnTo>
                  <a:pt x="40" y="133"/>
                </a:lnTo>
                <a:lnTo>
                  <a:pt x="47" y="122"/>
                </a:lnTo>
                <a:lnTo>
                  <a:pt x="55" y="112"/>
                </a:lnTo>
                <a:lnTo>
                  <a:pt x="63" y="101"/>
                </a:lnTo>
                <a:lnTo>
                  <a:pt x="71" y="91"/>
                </a:lnTo>
                <a:lnTo>
                  <a:pt x="81" y="81"/>
                </a:lnTo>
                <a:lnTo>
                  <a:pt x="91" y="72"/>
                </a:lnTo>
                <a:lnTo>
                  <a:pt x="101" y="64"/>
                </a:lnTo>
                <a:lnTo>
                  <a:pt x="111" y="56"/>
                </a:lnTo>
                <a:lnTo>
                  <a:pt x="122" y="47"/>
                </a:lnTo>
                <a:lnTo>
                  <a:pt x="134" y="40"/>
                </a:lnTo>
                <a:lnTo>
                  <a:pt x="145" y="33"/>
                </a:lnTo>
                <a:lnTo>
                  <a:pt x="157" y="27"/>
                </a:lnTo>
                <a:lnTo>
                  <a:pt x="170" y="22"/>
                </a:lnTo>
                <a:lnTo>
                  <a:pt x="182" y="17"/>
                </a:lnTo>
                <a:lnTo>
                  <a:pt x="194" y="13"/>
                </a:lnTo>
                <a:lnTo>
                  <a:pt x="207" y="8"/>
                </a:lnTo>
                <a:lnTo>
                  <a:pt x="221" y="5"/>
                </a:lnTo>
                <a:lnTo>
                  <a:pt x="235" y="3"/>
                </a:lnTo>
                <a:lnTo>
                  <a:pt x="248" y="1"/>
                </a:lnTo>
                <a:lnTo>
                  <a:pt x="263" y="0"/>
                </a:lnTo>
                <a:lnTo>
                  <a:pt x="277" y="0"/>
                </a:lnTo>
                <a:lnTo>
                  <a:pt x="277" y="0"/>
                </a:lnTo>
                <a:lnTo>
                  <a:pt x="291" y="0"/>
                </a:lnTo>
                <a:lnTo>
                  <a:pt x="306" y="1"/>
                </a:lnTo>
                <a:lnTo>
                  <a:pt x="319" y="3"/>
                </a:lnTo>
                <a:lnTo>
                  <a:pt x="333" y="5"/>
                </a:lnTo>
                <a:lnTo>
                  <a:pt x="347" y="8"/>
                </a:lnTo>
                <a:lnTo>
                  <a:pt x="360" y="13"/>
                </a:lnTo>
                <a:lnTo>
                  <a:pt x="372" y="17"/>
                </a:lnTo>
                <a:lnTo>
                  <a:pt x="384" y="22"/>
                </a:lnTo>
                <a:lnTo>
                  <a:pt x="397" y="27"/>
                </a:lnTo>
                <a:lnTo>
                  <a:pt x="409" y="33"/>
                </a:lnTo>
                <a:lnTo>
                  <a:pt x="420" y="40"/>
                </a:lnTo>
                <a:lnTo>
                  <a:pt x="432" y="47"/>
                </a:lnTo>
                <a:lnTo>
                  <a:pt x="443" y="56"/>
                </a:lnTo>
                <a:lnTo>
                  <a:pt x="453" y="64"/>
                </a:lnTo>
                <a:lnTo>
                  <a:pt x="463" y="72"/>
                </a:lnTo>
                <a:lnTo>
                  <a:pt x="473" y="81"/>
                </a:lnTo>
                <a:lnTo>
                  <a:pt x="483" y="91"/>
                </a:lnTo>
                <a:lnTo>
                  <a:pt x="491" y="101"/>
                </a:lnTo>
                <a:lnTo>
                  <a:pt x="499" y="112"/>
                </a:lnTo>
                <a:lnTo>
                  <a:pt x="507" y="122"/>
                </a:lnTo>
                <a:lnTo>
                  <a:pt x="514" y="133"/>
                </a:lnTo>
                <a:lnTo>
                  <a:pt x="521" y="146"/>
                </a:lnTo>
                <a:lnTo>
                  <a:pt x="527" y="157"/>
                </a:lnTo>
                <a:lnTo>
                  <a:pt x="533" y="169"/>
                </a:lnTo>
                <a:lnTo>
                  <a:pt x="537" y="182"/>
                </a:lnTo>
                <a:lnTo>
                  <a:pt x="542" y="195"/>
                </a:lnTo>
                <a:lnTo>
                  <a:pt x="545" y="208"/>
                </a:lnTo>
                <a:lnTo>
                  <a:pt x="548" y="221"/>
                </a:lnTo>
                <a:lnTo>
                  <a:pt x="551" y="235"/>
                </a:lnTo>
                <a:lnTo>
                  <a:pt x="552" y="249"/>
                </a:lnTo>
                <a:lnTo>
                  <a:pt x="554" y="263"/>
                </a:lnTo>
                <a:lnTo>
                  <a:pt x="554" y="278"/>
                </a:lnTo>
                <a:lnTo>
                  <a:pt x="554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2" name="Freeform 11"/>
          <p:cNvSpPr>
            <a:spLocks/>
          </p:cNvSpPr>
          <p:nvPr/>
        </p:nvSpPr>
        <p:spPr bwMode="auto">
          <a:xfrm>
            <a:off x="3977739" y="4804638"/>
            <a:ext cx="176020" cy="57455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6" name="Freeform 11"/>
          <p:cNvSpPr>
            <a:spLocks/>
          </p:cNvSpPr>
          <p:nvPr/>
        </p:nvSpPr>
        <p:spPr bwMode="auto">
          <a:xfrm flipV="1">
            <a:off x="8186049" y="3550222"/>
            <a:ext cx="128521" cy="46384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7" name="Freeform 11"/>
          <p:cNvSpPr>
            <a:spLocks/>
          </p:cNvSpPr>
          <p:nvPr/>
        </p:nvSpPr>
        <p:spPr bwMode="auto">
          <a:xfrm flipV="1">
            <a:off x="9555326" y="4085349"/>
            <a:ext cx="128521" cy="46384"/>
          </a:xfrm>
          <a:custGeom>
            <a:avLst/>
            <a:gdLst>
              <a:gd name="T0" fmla="*/ 1072 w 1072"/>
              <a:gd name="T1" fmla="*/ 172 h 396"/>
              <a:gd name="T2" fmla="*/ 986 w 1072"/>
              <a:gd name="T3" fmla="*/ 83 h 396"/>
              <a:gd name="T4" fmla="*/ 943 w 1072"/>
              <a:gd name="T5" fmla="*/ 40 h 396"/>
              <a:gd name="T6" fmla="*/ 896 w 1072"/>
              <a:gd name="T7" fmla="*/ 0 h 396"/>
              <a:gd name="T8" fmla="*/ 882 w 1072"/>
              <a:gd name="T9" fmla="*/ 18 h 396"/>
              <a:gd name="T10" fmla="*/ 850 w 1072"/>
              <a:gd name="T11" fmla="*/ 49 h 396"/>
              <a:gd name="T12" fmla="*/ 811 w 1072"/>
              <a:gd name="T13" fmla="*/ 76 h 396"/>
              <a:gd name="T14" fmla="*/ 768 w 1072"/>
              <a:gd name="T15" fmla="*/ 99 h 396"/>
              <a:gd name="T16" fmla="*/ 720 w 1072"/>
              <a:gd name="T17" fmla="*/ 117 h 396"/>
              <a:gd name="T18" fmla="*/ 670 w 1072"/>
              <a:gd name="T19" fmla="*/ 130 h 396"/>
              <a:gd name="T20" fmla="*/ 617 w 1072"/>
              <a:gd name="T21" fmla="*/ 140 h 396"/>
              <a:gd name="T22" fmla="*/ 564 w 1072"/>
              <a:gd name="T23" fmla="*/ 144 h 396"/>
              <a:gd name="T24" fmla="*/ 508 w 1072"/>
              <a:gd name="T25" fmla="*/ 144 h 396"/>
              <a:gd name="T26" fmla="*/ 455 w 1072"/>
              <a:gd name="T27" fmla="*/ 140 h 396"/>
              <a:gd name="T28" fmla="*/ 402 w 1072"/>
              <a:gd name="T29" fmla="*/ 130 h 396"/>
              <a:gd name="T30" fmla="*/ 352 w 1072"/>
              <a:gd name="T31" fmla="*/ 117 h 396"/>
              <a:gd name="T32" fmla="*/ 304 w 1072"/>
              <a:gd name="T33" fmla="*/ 99 h 396"/>
              <a:gd name="T34" fmla="*/ 261 w 1072"/>
              <a:gd name="T35" fmla="*/ 76 h 396"/>
              <a:gd name="T36" fmla="*/ 222 w 1072"/>
              <a:gd name="T37" fmla="*/ 49 h 396"/>
              <a:gd name="T38" fmla="*/ 190 w 1072"/>
              <a:gd name="T39" fmla="*/ 18 h 396"/>
              <a:gd name="T40" fmla="*/ 176 w 1072"/>
              <a:gd name="T41" fmla="*/ 0 h 396"/>
              <a:gd name="T42" fmla="*/ 142 w 1072"/>
              <a:gd name="T43" fmla="*/ 28 h 396"/>
              <a:gd name="T44" fmla="*/ 110 w 1072"/>
              <a:gd name="T45" fmla="*/ 59 h 396"/>
              <a:gd name="T46" fmla="*/ 45 w 1072"/>
              <a:gd name="T47" fmla="*/ 127 h 396"/>
              <a:gd name="T48" fmla="*/ 34 w 1072"/>
              <a:gd name="T49" fmla="*/ 138 h 396"/>
              <a:gd name="T50" fmla="*/ 5 w 1072"/>
              <a:gd name="T51" fmla="*/ 161 h 396"/>
              <a:gd name="T52" fmla="*/ 0 w 1072"/>
              <a:gd name="T53" fmla="*/ 168 h 396"/>
              <a:gd name="T54" fmla="*/ 1 w 1072"/>
              <a:gd name="T55" fmla="*/ 171 h 396"/>
              <a:gd name="T56" fmla="*/ 10 w 1072"/>
              <a:gd name="T57" fmla="*/ 184 h 396"/>
              <a:gd name="T58" fmla="*/ 36 w 1072"/>
              <a:gd name="T59" fmla="*/ 207 h 396"/>
              <a:gd name="T60" fmla="*/ 90 w 1072"/>
              <a:gd name="T61" fmla="*/ 250 h 396"/>
              <a:gd name="T62" fmla="*/ 109 w 1072"/>
              <a:gd name="T63" fmla="*/ 263 h 396"/>
              <a:gd name="T64" fmla="*/ 150 w 1072"/>
              <a:gd name="T65" fmla="*/ 289 h 396"/>
              <a:gd name="T66" fmla="*/ 195 w 1072"/>
              <a:gd name="T67" fmla="*/ 314 h 396"/>
              <a:gd name="T68" fmla="*/ 242 w 1072"/>
              <a:gd name="T69" fmla="*/ 335 h 396"/>
              <a:gd name="T70" fmla="*/ 291 w 1072"/>
              <a:gd name="T71" fmla="*/ 354 h 396"/>
              <a:gd name="T72" fmla="*/ 343 w 1072"/>
              <a:gd name="T73" fmla="*/ 370 h 396"/>
              <a:gd name="T74" fmla="*/ 395 w 1072"/>
              <a:gd name="T75" fmla="*/ 382 h 396"/>
              <a:gd name="T76" fmla="*/ 448 w 1072"/>
              <a:gd name="T77" fmla="*/ 390 h 396"/>
              <a:gd name="T78" fmla="*/ 475 w 1072"/>
              <a:gd name="T79" fmla="*/ 394 h 396"/>
              <a:gd name="T80" fmla="*/ 527 w 1072"/>
              <a:gd name="T81" fmla="*/ 396 h 396"/>
              <a:gd name="T82" fmla="*/ 577 w 1072"/>
              <a:gd name="T83" fmla="*/ 395 h 396"/>
              <a:gd name="T84" fmla="*/ 625 w 1072"/>
              <a:gd name="T85" fmla="*/ 391 h 396"/>
              <a:gd name="T86" fmla="*/ 670 w 1072"/>
              <a:gd name="T87" fmla="*/ 384 h 396"/>
              <a:gd name="T88" fmla="*/ 714 w 1072"/>
              <a:gd name="T89" fmla="*/ 375 h 396"/>
              <a:gd name="T90" fmla="*/ 756 w 1072"/>
              <a:gd name="T91" fmla="*/ 363 h 396"/>
              <a:gd name="T92" fmla="*/ 796 w 1072"/>
              <a:gd name="T93" fmla="*/ 350 h 396"/>
              <a:gd name="T94" fmla="*/ 870 w 1072"/>
              <a:gd name="T95" fmla="*/ 317 h 396"/>
              <a:gd name="T96" fmla="*/ 936 w 1072"/>
              <a:gd name="T97" fmla="*/ 279 h 396"/>
              <a:gd name="T98" fmla="*/ 995 w 1072"/>
              <a:gd name="T99" fmla="*/ 237 h 396"/>
              <a:gd name="T100" fmla="*/ 1049 w 1072"/>
              <a:gd name="T101" fmla="*/ 194 h 396"/>
              <a:gd name="T102" fmla="*/ 1072 w 1072"/>
              <a:gd name="T103" fmla="*/ 17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2" h="396">
                <a:moveTo>
                  <a:pt x="1072" y="172"/>
                </a:moveTo>
                <a:lnTo>
                  <a:pt x="1072" y="172"/>
                </a:lnTo>
                <a:lnTo>
                  <a:pt x="1029" y="128"/>
                </a:lnTo>
                <a:lnTo>
                  <a:pt x="986" y="83"/>
                </a:lnTo>
                <a:lnTo>
                  <a:pt x="965" y="62"/>
                </a:lnTo>
                <a:lnTo>
                  <a:pt x="943" y="40"/>
                </a:lnTo>
                <a:lnTo>
                  <a:pt x="920" y="20"/>
                </a:lnTo>
                <a:lnTo>
                  <a:pt x="896" y="0"/>
                </a:lnTo>
                <a:lnTo>
                  <a:pt x="896" y="0"/>
                </a:lnTo>
                <a:lnTo>
                  <a:pt x="882" y="18"/>
                </a:lnTo>
                <a:lnTo>
                  <a:pt x="867" y="34"/>
                </a:lnTo>
                <a:lnTo>
                  <a:pt x="850" y="49"/>
                </a:lnTo>
                <a:lnTo>
                  <a:pt x="831" y="63"/>
                </a:lnTo>
                <a:lnTo>
                  <a:pt x="811" y="76"/>
                </a:lnTo>
                <a:lnTo>
                  <a:pt x="790" y="88"/>
                </a:lnTo>
                <a:lnTo>
                  <a:pt x="768" y="99"/>
                </a:lnTo>
                <a:lnTo>
                  <a:pt x="745" y="108"/>
                </a:lnTo>
                <a:lnTo>
                  <a:pt x="720" y="117"/>
                </a:lnTo>
                <a:lnTo>
                  <a:pt x="696" y="124"/>
                </a:lnTo>
                <a:lnTo>
                  <a:pt x="670" y="130"/>
                </a:lnTo>
                <a:lnTo>
                  <a:pt x="643" y="135"/>
                </a:lnTo>
                <a:lnTo>
                  <a:pt x="617" y="140"/>
                </a:lnTo>
                <a:lnTo>
                  <a:pt x="590" y="142"/>
                </a:lnTo>
                <a:lnTo>
                  <a:pt x="564" y="144"/>
                </a:lnTo>
                <a:lnTo>
                  <a:pt x="536" y="145"/>
                </a:lnTo>
                <a:lnTo>
                  <a:pt x="508" y="144"/>
                </a:lnTo>
                <a:lnTo>
                  <a:pt x="482" y="142"/>
                </a:lnTo>
                <a:lnTo>
                  <a:pt x="455" y="140"/>
                </a:lnTo>
                <a:lnTo>
                  <a:pt x="429" y="135"/>
                </a:lnTo>
                <a:lnTo>
                  <a:pt x="402" y="130"/>
                </a:lnTo>
                <a:lnTo>
                  <a:pt x="376" y="124"/>
                </a:lnTo>
                <a:lnTo>
                  <a:pt x="352" y="117"/>
                </a:lnTo>
                <a:lnTo>
                  <a:pt x="327" y="108"/>
                </a:lnTo>
                <a:lnTo>
                  <a:pt x="304" y="99"/>
                </a:lnTo>
                <a:lnTo>
                  <a:pt x="282" y="88"/>
                </a:lnTo>
                <a:lnTo>
                  <a:pt x="261" y="76"/>
                </a:lnTo>
                <a:lnTo>
                  <a:pt x="241" y="63"/>
                </a:lnTo>
                <a:lnTo>
                  <a:pt x="222" y="49"/>
                </a:lnTo>
                <a:lnTo>
                  <a:pt x="205" y="34"/>
                </a:lnTo>
                <a:lnTo>
                  <a:pt x="190" y="18"/>
                </a:lnTo>
                <a:lnTo>
                  <a:pt x="176" y="0"/>
                </a:lnTo>
                <a:lnTo>
                  <a:pt x="176" y="0"/>
                </a:lnTo>
                <a:lnTo>
                  <a:pt x="158" y="14"/>
                </a:lnTo>
                <a:lnTo>
                  <a:pt x="142" y="28"/>
                </a:lnTo>
                <a:lnTo>
                  <a:pt x="127" y="42"/>
                </a:lnTo>
                <a:lnTo>
                  <a:pt x="110" y="59"/>
                </a:lnTo>
                <a:lnTo>
                  <a:pt x="79" y="91"/>
                </a:lnTo>
                <a:lnTo>
                  <a:pt x="45" y="127"/>
                </a:lnTo>
                <a:lnTo>
                  <a:pt x="45" y="127"/>
                </a:lnTo>
                <a:lnTo>
                  <a:pt x="34" y="138"/>
                </a:lnTo>
                <a:lnTo>
                  <a:pt x="18" y="150"/>
                </a:lnTo>
                <a:lnTo>
                  <a:pt x="5" y="161"/>
                </a:lnTo>
                <a:lnTo>
                  <a:pt x="2" y="165"/>
                </a:lnTo>
                <a:lnTo>
                  <a:pt x="0" y="168"/>
                </a:lnTo>
                <a:lnTo>
                  <a:pt x="0" y="168"/>
                </a:lnTo>
                <a:lnTo>
                  <a:pt x="1" y="171"/>
                </a:lnTo>
                <a:lnTo>
                  <a:pt x="3" y="174"/>
                </a:lnTo>
                <a:lnTo>
                  <a:pt x="10" y="184"/>
                </a:lnTo>
                <a:lnTo>
                  <a:pt x="22" y="195"/>
                </a:lnTo>
                <a:lnTo>
                  <a:pt x="36" y="207"/>
                </a:lnTo>
                <a:lnTo>
                  <a:pt x="65" y="232"/>
                </a:lnTo>
                <a:lnTo>
                  <a:pt x="90" y="250"/>
                </a:lnTo>
                <a:lnTo>
                  <a:pt x="90" y="250"/>
                </a:lnTo>
                <a:lnTo>
                  <a:pt x="109" y="263"/>
                </a:lnTo>
                <a:lnTo>
                  <a:pt x="130" y="277"/>
                </a:lnTo>
                <a:lnTo>
                  <a:pt x="150" y="289"/>
                </a:lnTo>
                <a:lnTo>
                  <a:pt x="173" y="301"/>
                </a:lnTo>
                <a:lnTo>
                  <a:pt x="195" y="314"/>
                </a:lnTo>
                <a:lnTo>
                  <a:pt x="218" y="325"/>
                </a:lnTo>
                <a:lnTo>
                  <a:pt x="242" y="335"/>
                </a:lnTo>
                <a:lnTo>
                  <a:pt x="267" y="345"/>
                </a:lnTo>
                <a:lnTo>
                  <a:pt x="291" y="354"/>
                </a:lnTo>
                <a:lnTo>
                  <a:pt x="317" y="363"/>
                </a:lnTo>
                <a:lnTo>
                  <a:pt x="343" y="370"/>
                </a:lnTo>
                <a:lnTo>
                  <a:pt x="368" y="376"/>
                </a:lnTo>
                <a:lnTo>
                  <a:pt x="395" y="382"/>
                </a:lnTo>
                <a:lnTo>
                  <a:pt x="421" y="387"/>
                </a:lnTo>
                <a:lnTo>
                  <a:pt x="448" y="390"/>
                </a:lnTo>
                <a:lnTo>
                  <a:pt x="475" y="394"/>
                </a:lnTo>
                <a:lnTo>
                  <a:pt x="475" y="394"/>
                </a:lnTo>
                <a:lnTo>
                  <a:pt x="501" y="396"/>
                </a:lnTo>
                <a:lnTo>
                  <a:pt x="527" y="396"/>
                </a:lnTo>
                <a:lnTo>
                  <a:pt x="552" y="396"/>
                </a:lnTo>
                <a:lnTo>
                  <a:pt x="577" y="395"/>
                </a:lnTo>
                <a:lnTo>
                  <a:pt x="601" y="394"/>
                </a:lnTo>
                <a:lnTo>
                  <a:pt x="625" y="391"/>
                </a:lnTo>
                <a:lnTo>
                  <a:pt x="648" y="388"/>
                </a:lnTo>
                <a:lnTo>
                  <a:pt x="670" y="384"/>
                </a:lnTo>
                <a:lnTo>
                  <a:pt x="693" y="380"/>
                </a:lnTo>
                <a:lnTo>
                  <a:pt x="714" y="375"/>
                </a:lnTo>
                <a:lnTo>
                  <a:pt x="736" y="369"/>
                </a:lnTo>
                <a:lnTo>
                  <a:pt x="756" y="363"/>
                </a:lnTo>
                <a:lnTo>
                  <a:pt x="776" y="357"/>
                </a:lnTo>
                <a:lnTo>
                  <a:pt x="796" y="350"/>
                </a:lnTo>
                <a:lnTo>
                  <a:pt x="834" y="334"/>
                </a:lnTo>
                <a:lnTo>
                  <a:pt x="870" y="317"/>
                </a:lnTo>
                <a:lnTo>
                  <a:pt x="903" y="298"/>
                </a:lnTo>
                <a:lnTo>
                  <a:pt x="936" y="279"/>
                </a:lnTo>
                <a:lnTo>
                  <a:pt x="967" y="258"/>
                </a:lnTo>
                <a:lnTo>
                  <a:pt x="995" y="237"/>
                </a:lnTo>
                <a:lnTo>
                  <a:pt x="1023" y="215"/>
                </a:lnTo>
                <a:lnTo>
                  <a:pt x="1049" y="194"/>
                </a:lnTo>
                <a:lnTo>
                  <a:pt x="1072" y="172"/>
                </a:lnTo>
                <a:lnTo>
                  <a:pt x="1072" y="172"/>
                </a:lnTo>
                <a:close/>
              </a:path>
            </a:pathLst>
          </a:custGeom>
          <a:solidFill>
            <a:srgbClr val="AAB41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0" name="Textfeld 465"/>
          <p:cNvSpPr txBox="1"/>
          <p:nvPr/>
        </p:nvSpPr>
        <p:spPr>
          <a:xfrm>
            <a:off x="7414290" y="2996735"/>
            <a:ext cx="193692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Provisioning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2" name="Rechteck 458"/>
          <p:cNvSpPr/>
          <p:nvPr/>
        </p:nvSpPr>
        <p:spPr bwMode="auto">
          <a:xfrm flipH="1">
            <a:off x="9478123" y="2873895"/>
            <a:ext cx="1281600" cy="493911"/>
          </a:xfrm>
          <a:prstGeom prst="rect">
            <a:avLst/>
          </a:prstGeom>
          <a:gradFill>
            <a:gsLst>
              <a:gs pos="0">
                <a:srgbClr val="FFB900"/>
              </a:gs>
              <a:gs pos="49000">
                <a:srgbClr val="EB780A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3" name="Textfeld 465"/>
          <p:cNvSpPr txBox="1"/>
          <p:nvPr/>
        </p:nvSpPr>
        <p:spPr>
          <a:xfrm>
            <a:off x="9210998" y="2907833"/>
            <a:ext cx="1936929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Configuration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5" name="Picture 484" descr="application-outage-managment.wmf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496341" y="724386"/>
            <a:ext cx="639006" cy="529113"/>
          </a:xfrm>
          <a:prstGeom prst="rect">
            <a:avLst/>
          </a:prstGeom>
        </p:spPr>
      </p:pic>
      <p:cxnSp>
        <p:nvCxnSpPr>
          <p:cNvPr id="277" name="Gerade Verbindung 348"/>
          <p:cNvCxnSpPr>
            <a:cxnSpLocks/>
          </p:cNvCxnSpPr>
          <p:nvPr/>
        </p:nvCxnSpPr>
        <p:spPr bwMode="auto">
          <a:xfrm>
            <a:off x="7765358" y="764276"/>
            <a:ext cx="3815" cy="5354028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6" name="Rechteck 458"/>
          <p:cNvSpPr/>
          <p:nvPr/>
        </p:nvSpPr>
        <p:spPr bwMode="auto">
          <a:xfrm flipH="1">
            <a:off x="2588839" y="2873895"/>
            <a:ext cx="1281388" cy="493911"/>
          </a:xfrm>
          <a:prstGeom prst="rect">
            <a:avLst/>
          </a:prstGeom>
          <a:gradFill>
            <a:gsLst>
              <a:gs pos="0">
                <a:srgbClr val="FFB900"/>
              </a:gs>
              <a:gs pos="49000">
                <a:srgbClr val="EB780A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7" name="Textfeld 465"/>
          <p:cNvSpPr txBox="1"/>
          <p:nvPr/>
        </p:nvSpPr>
        <p:spPr>
          <a:xfrm>
            <a:off x="2192806" y="2919412"/>
            <a:ext cx="1936929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Adapter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8" name="Rechteck 458"/>
          <p:cNvSpPr/>
          <p:nvPr/>
        </p:nvSpPr>
        <p:spPr bwMode="auto">
          <a:xfrm flipH="1">
            <a:off x="6042492" y="2873895"/>
            <a:ext cx="1281600" cy="493911"/>
          </a:xfrm>
          <a:prstGeom prst="rect">
            <a:avLst/>
          </a:prstGeom>
          <a:gradFill>
            <a:gsLst>
              <a:gs pos="0">
                <a:srgbClr val="FFB900"/>
              </a:gs>
              <a:gs pos="49000">
                <a:srgbClr val="EB780A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9" name="Textfeld 465"/>
          <p:cNvSpPr txBox="1"/>
          <p:nvPr/>
        </p:nvSpPr>
        <p:spPr>
          <a:xfrm>
            <a:off x="5716440" y="2941644"/>
            <a:ext cx="1936929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Security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0" name="Gerade Verbindung 341"/>
          <p:cNvCxnSpPr/>
          <p:nvPr/>
        </p:nvCxnSpPr>
        <p:spPr bwMode="auto">
          <a:xfrm>
            <a:off x="2169994" y="1665027"/>
            <a:ext cx="9276197" cy="806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" name="Gerade Verbindung 341"/>
          <p:cNvCxnSpPr/>
          <p:nvPr/>
        </p:nvCxnSpPr>
        <p:spPr bwMode="auto">
          <a:xfrm flipV="1">
            <a:off x="2169993" y="1252271"/>
            <a:ext cx="9305766" cy="1697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4" name="Grafik 332"/>
          <p:cNvPicPr preferRelativeResize="0"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0023" y="1692322"/>
            <a:ext cx="9234000" cy="941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erade Verbindung 346"/>
          <p:cNvCxnSpPr/>
          <p:nvPr/>
        </p:nvCxnSpPr>
        <p:spPr bwMode="auto">
          <a:xfrm>
            <a:off x="4064392" y="764276"/>
            <a:ext cx="0" cy="505294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8" name="Gerade Verbindung 349"/>
          <p:cNvCxnSpPr/>
          <p:nvPr/>
        </p:nvCxnSpPr>
        <p:spPr bwMode="auto">
          <a:xfrm>
            <a:off x="9601707" y="764276"/>
            <a:ext cx="0" cy="5052940"/>
          </a:xfrm>
          <a:prstGeom prst="line">
            <a:avLst/>
          </a:prstGeom>
          <a:solidFill>
            <a:srgbClr val="000000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" name="Freeform 6"/>
          <p:cNvSpPr>
            <a:spLocks/>
          </p:cNvSpPr>
          <p:nvPr/>
        </p:nvSpPr>
        <p:spPr bwMode="auto">
          <a:xfrm rot="16200000">
            <a:off x="10041658" y="2902294"/>
            <a:ext cx="946278" cy="311440"/>
          </a:xfrm>
          <a:custGeom>
            <a:avLst/>
            <a:gdLst>
              <a:gd name="T0" fmla="*/ 0 w 4187"/>
              <a:gd name="T1" fmla="*/ 68 h 134"/>
              <a:gd name="T2" fmla="*/ 743 w 4187"/>
              <a:gd name="T3" fmla="*/ 68 h 134"/>
              <a:gd name="T4" fmla="*/ 792 w 4187"/>
              <a:gd name="T5" fmla="*/ 0 h 134"/>
              <a:gd name="T6" fmla="*/ 891 w 4187"/>
              <a:gd name="T7" fmla="*/ 134 h 134"/>
              <a:gd name="T8" fmla="*/ 934 w 4187"/>
              <a:gd name="T9" fmla="*/ 68 h 134"/>
              <a:gd name="T10" fmla="*/ 3259 w 4187"/>
              <a:gd name="T11" fmla="*/ 68 h 134"/>
              <a:gd name="T12" fmla="*/ 3299 w 4187"/>
              <a:gd name="T13" fmla="*/ 120 h 134"/>
              <a:gd name="T14" fmla="*/ 3387 w 4187"/>
              <a:gd name="T15" fmla="*/ 2 h 134"/>
              <a:gd name="T16" fmla="*/ 3438 w 4187"/>
              <a:gd name="T17" fmla="*/ 68 h 134"/>
              <a:gd name="T18" fmla="*/ 4187 w 4187"/>
              <a:gd name="T19" fmla="*/ 68 h 134"/>
              <a:gd name="connsiteX0" fmla="*/ 0 w 8225"/>
              <a:gd name="connsiteY0" fmla="*/ 5075 h 10000"/>
              <a:gd name="connsiteX1" fmla="*/ 117 w 8225"/>
              <a:gd name="connsiteY1" fmla="*/ 0 h 10000"/>
              <a:gd name="connsiteX2" fmla="*/ 353 w 8225"/>
              <a:gd name="connsiteY2" fmla="*/ 10000 h 10000"/>
              <a:gd name="connsiteX3" fmla="*/ 456 w 8225"/>
              <a:gd name="connsiteY3" fmla="*/ 5075 h 10000"/>
              <a:gd name="connsiteX4" fmla="*/ 6009 w 8225"/>
              <a:gd name="connsiteY4" fmla="*/ 5075 h 10000"/>
              <a:gd name="connsiteX5" fmla="*/ 6104 w 8225"/>
              <a:gd name="connsiteY5" fmla="*/ 8955 h 10000"/>
              <a:gd name="connsiteX6" fmla="*/ 6314 w 8225"/>
              <a:gd name="connsiteY6" fmla="*/ 149 h 10000"/>
              <a:gd name="connsiteX7" fmla="*/ 6436 w 8225"/>
              <a:gd name="connsiteY7" fmla="*/ 5075 h 10000"/>
              <a:gd name="connsiteX8" fmla="*/ 8225 w 8225"/>
              <a:gd name="connsiteY8" fmla="*/ 5075 h 10000"/>
              <a:gd name="connsiteX0" fmla="*/ 0 w 9858"/>
              <a:gd name="connsiteY0" fmla="*/ 0 h 10000"/>
              <a:gd name="connsiteX1" fmla="*/ 287 w 9858"/>
              <a:gd name="connsiteY1" fmla="*/ 10000 h 10000"/>
              <a:gd name="connsiteX2" fmla="*/ 412 w 9858"/>
              <a:gd name="connsiteY2" fmla="*/ 5075 h 10000"/>
              <a:gd name="connsiteX3" fmla="*/ 7164 w 9858"/>
              <a:gd name="connsiteY3" fmla="*/ 5075 h 10000"/>
              <a:gd name="connsiteX4" fmla="*/ 7279 w 9858"/>
              <a:gd name="connsiteY4" fmla="*/ 8955 h 10000"/>
              <a:gd name="connsiteX5" fmla="*/ 7535 w 9858"/>
              <a:gd name="connsiteY5" fmla="*/ 149 h 10000"/>
              <a:gd name="connsiteX6" fmla="*/ 7683 w 9858"/>
              <a:gd name="connsiteY6" fmla="*/ 5075 h 10000"/>
              <a:gd name="connsiteX7" fmla="*/ 9858 w 9858"/>
              <a:gd name="connsiteY7" fmla="*/ 5075 h 10000"/>
              <a:gd name="connsiteX0" fmla="*/ 0 w 9709"/>
              <a:gd name="connsiteY0" fmla="*/ 9851 h 9851"/>
              <a:gd name="connsiteX1" fmla="*/ 127 w 9709"/>
              <a:gd name="connsiteY1" fmla="*/ 4926 h 9851"/>
              <a:gd name="connsiteX2" fmla="*/ 6976 w 9709"/>
              <a:gd name="connsiteY2" fmla="*/ 4926 h 9851"/>
              <a:gd name="connsiteX3" fmla="*/ 7093 w 9709"/>
              <a:gd name="connsiteY3" fmla="*/ 8806 h 9851"/>
              <a:gd name="connsiteX4" fmla="*/ 7353 w 9709"/>
              <a:gd name="connsiteY4" fmla="*/ 0 h 9851"/>
              <a:gd name="connsiteX5" fmla="*/ 7503 w 9709"/>
              <a:gd name="connsiteY5" fmla="*/ 4926 h 9851"/>
              <a:gd name="connsiteX6" fmla="*/ 9709 w 9709"/>
              <a:gd name="connsiteY6" fmla="*/ 4926 h 9851"/>
              <a:gd name="connsiteX0" fmla="*/ 0 w 9869"/>
              <a:gd name="connsiteY0" fmla="*/ 5001 h 8939"/>
              <a:gd name="connsiteX1" fmla="*/ 7054 w 9869"/>
              <a:gd name="connsiteY1" fmla="*/ 5001 h 8939"/>
              <a:gd name="connsiteX2" fmla="*/ 7175 w 9869"/>
              <a:gd name="connsiteY2" fmla="*/ 8939 h 8939"/>
              <a:gd name="connsiteX3" fmla="*/ 7442 w 9869"/>
              <a:gd name="connsiteY3" fmla="*/ 0 h 8939"/>
              <a:gd name="connsiteX4" fmla="*/ 7597 w 9869"/>
              <a:gd name="connsiteY4" fmla="*/ 5001 h 8939"/>
              <a:gd name="connsiteX5" fmla="*/ 9869 w 9869"/>
              <a:gd name="connsiteY5" fmla="*/ 5001 h 8939"/>
              <a:gd name="connsiteX0" fmla="*/ 0 w 6265"/>
              <a:gd name="connsiteY0" fmla="*/ 5595 h 10000"/>
              <a:gd name="connsiteX1" fmla="*/ 3413 w 6265"/>
              <a:gd name="connsiteY1" fmla="*/ 5595 h 10000"/>
              <a:gd name="connsiteX2" fmla="*/ 3535 w 6265"/>
              <a:gd name="connsiteY2" fmla="*/ 10000 h 10000"/>
              <a:gd name="connsiteX3" fmla="*/ 3806 w 6265"/>
              <a:gd name="connsiteY3" fmla="*/ 0 h 10000"/>
              <a:gd name="connsiteX4" fmla="*/ 3963 w 6265"/>
              <a:gd name="connsiteY4" fmla="*/ 5595 h 10000"/>
              <a:gd name="connsiteX5" fmla="*/ 6265 w 6265"/>
              <a:gd name="connsiteY5" fmla="*/ 5595 h 10000"/>
              <a:gd name="connsiteX0" fmla="*/ 0 w 7012"/>
              <a:gd name="connsiteY0" fmla="*/ 5595 h 10000"/>
              <a:gd name="connsiteX1" fmla="*/ 5448 w 7012"/>
              <a:gd name="connsiteY1" fmla="*/ 5595 h 10000"/>
              <a:gd name="connsiteX2" fmla="*/ 5642 w 7012"/>
              <a:gd name="connsiteY2" fmla="*/ 10000 h 10000"/>
              <a:gd name="connsiteX3" fmla="*/ 6075 w 7012"/>
              <a:gd name="connsiteY3" fmla="*/ 0 h 10000"/>
              <a:gd name="connsiteX4" fmla="*/ 6326 w 7012"/>
              <a:gd name="connsiteY4" fmla="*/ 5595 h 10000"/>
              <a:gd name="connsiteX5" fmla="*/ 7012 w 7012"/>
              <a:gd name="connsiteY5" fmla="*/ 5595 h 10000"/>
              <a:gd name="connsiteX0" fmla="*/ 0 w 3156"/>
              <a:gd name="connsiteY0" fmla="*/ 5849 h 10000"/>
              <a:gd name="connsiteX1" fmla="*/ 926 w 3156"/>
              <a:gd name="connsiteY1" fmla="*/ 5595 h 10000"/>
              <a:gd name="connsiteX2" fmla="*/ 1202 w 3156"/>
              <a:gd name="connsiteY2" fmla="*/ 10000 h 10000"/>
              <a:gd name="connsiteX3" fmla="*/ 1820 w 3156"/>
              <a:gd name="connsiteY3" fmla="*/ 0 h 10000"/>
              <a:gd name="connsiteX4" fmla="*/ 2178 w 3156"/>
              <a:gd name="connsiteY4" fmla="*/ 5595 h 10000"/>
              <a:gd name="connsiteX5" fmla="*/ 3156 w 3156"/>
              <a:gd name="connsiteY5" fmla="*/ 5595 h 10000"/>
              <a:gd name="connsiteX0" fmla="*/ 0 w 10166"/>
              <a:gd name="connsiteY0" fmla="*/ 5595 h 10000"/>
              <a:gd name="connsiteX1" fmla="*/ 3100 w 10166"/>
              <a:gd name="connsiteY1" fmla="*/ 5595 h 10000"/>
              <a:gd name="connsiteX2" fmla="*/ 3975 w 10166"/>
              <a:gd name="connsiteY2" fmla="*/ 10000 h 10000"/>
              <a:gd name="connsiteX3" fmla="*/ 5933 w 10166"/>
              <a:gd name="connsiteY3" fmla="*/ 0 h 10000"/>
              <a:gd name="connsiteX4" fmla="*/ 7067 w 10166"/>
              <a:gd name="connsiteY4" fmla="*/ 5595 h 10000"/>
              <a:gd name="connsiteX5" fmla="*/ 10166 w 10166"/>
              <a:gd name="connsiteY5" fmla="*/ 559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6" h="10000">
                <a:moveTo>
                  <a:pt x="0" y="5595"/>
                </a:moveTo>
                <a:lnTo>
                  <a:pt x="3100" y="5595"/>
                </a:lnTo>
                <a:cubicBezTo>
                  <a:pt x="3392" y="7062"/>
                  <a:pt x="3674" y="8532"/>
                  <a:pt x="3975" y="10000"/>
                </a:cubicBezTo>
                <a:cubicBezTo>
                  <a:pt x="4621" y="6667"/>
                  <a:pt x="5280" y="3333"/>
                  <a:pt x="5933" y="0"/>
                </a:cubicBezTo>
                <a:cubicBezTo>
                  <a:pt x="6297" y="1865"/>
                  <a:pt x="6674" y="3730"/>
                  <a:pt x="7067" y="5595"/>
                </a:cubicBezTo>
                <a:lnTo>
                  <a:pt x="10166" y="5595"/>
                </a:lnTo>
              </a:path>
            </a:pathLst>
          </a:custGeom>
          <a:noFill/>
          <a:ln w="12700">
            <a:solidFill>
              <a:srgbClr val="EB780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6" name="Textfeld 465"/>
          <p:cNvSpPr txBox="1"/>
          <p:nvPr/>
        </p:nvSpPr>
        <p:spPr>
          <a:xfrm>
            <a:off x="3285185" y="2047379"/>
            <a:ext cx="193692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 Storage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7" name="Grafik 332"/>
          <p:cNvPicPr preferRelativeResize="0"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758" y="1260312"/>
            <a:ext cx="1688400" cy="139207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Textfeld 328"/>
          <p:cNvSpPr txBox="1"/>
          <p:nvPr/>
        </p:nvSpPr>
        <p:spPr>
          <a:xfrm>
            <a:off x="1275378" y="1887727"/>
            <a:ext cx="13494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MDM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" name="Textfeld 336"/>
          <p:cNvSpPr txBox="1"/>
          <p:nvPr/>
        </p:nvSpPr>
        <p:spPr>
          <a:xfrm>
            <a:off x="10094339" y="930563"/>
            <a:ext cx="1452426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" name="Textfeld 336"/>
          <p:cNvSpPr txBox="1"/>
          <p:nvPr/>
        </p:nvSpPr>
        <p:spPr>
          <a:xfrm>
            <a:off x="8307226" y="887397"/>
            <a:ext cx="1452426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Prepay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6" name="Textfeld 465"/>
          <p:cNvSpPr txBox="1"/>
          <p:nvPr/>
        </p:nvSpPr>
        <p:spPr>
          <a:xfrm>
            <a:off x="6273552" y="1963468"/>
            <a:ext cx="831868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Data Analysis </a:t>
            </a:r>
            <a:endParaRPr lang="de-DE" altLang="zh-CN" sz="11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7" name="Picture 3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959707" y="1801505"/>
            <a:ext cx="1195658" cy="7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6200000">
              <a:srgbClr val="00B0F0">
                <a:alpha val="50000"/>
              </a:srgbClr>
            </a:innerShdw>
          </a:effectLst>
        </p:spPr>
      </p:pic>
      <p:sp>
        <p:nvSpPr>
          <p:cNvPr id="508" name="Textfeld 465"/>
          <p:cNvSpPr txBox="1"/>
          <p:nvPr/>
        </p:nvSpPr>
        <p:spPr>
          <a:xfrm>
            <a:off x="8547554" y="1955417"/>
            <a:ext cx="986149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Data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Report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0" name="Picture 44" descr="5.png"/>
          <p:cNvPicPr>
            <a:picLocks noChangeAspect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7317100" y="1801505"/>
            <a:ext cx="1343325" cy="87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1" name="Picture 510" descr="application-workforce.wmf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120800" y="2857464"/>
            <a:ext cx="533400" cy="485633"/>
          </a:xfrm>
          <a:prstGeom prst="rect">
            <a:avLst/>
          </a:prstGeom>
        </p:spPr>
      </p:pic>
      <p:pic>
        <p:nvPicPr>
          <p:cNvPr id="512" name="Picture 511" descr="application-datawharehouse.wmf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710692" y="738308"/>
            <a:ext cx="569768" cy="488950"/>
          </a:xfrm>
          <a:prstGeom prst="rect">
            <a:avLst/>
          </a:prstGeom>
        </p:spPr>
      </p:pic>
      <p:sp>
        <p:nvSpPr>
          <p:cNvPr id="524" name="Rechteck 458"/>
          <p:cNvSpPr/>
          <p:nvPr/>
        </p:nvSpPr>
        <p:spPr bwMode="auto">
          <a:xfrm flipH="1">
            <a:off x="4334118" y="2884401"/>
            <a:ext cx="1281600" cy="493911"/>
          </a:xfrm>
          <a:prstGeom prst="rect">
            <a:avLst/>
          </a:prstGeom>
          <a:gradFill>
            <a:gsLst>
              <a:gs pos="0">
                <a:srgbClr val="FFB900"/>
              </a:gs>
              <a:gs pos="49000">
                <a:srgbClr val="EB780A"/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5" name="Textfeld 465"/>
          <p:cNvSpPr txBox="1"/>
          <p:nvPr/>
        </p:nvSpPr>
        <p:spPr>
          <a:xfrm>
            <a:off x="3929043" y="2929572"/>
            <a:ext cx="1936929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2" name="图片 2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76991" y="1799368"/>
            <a:ext cx="1158346" cy="723966"/>
          </a:xfrm>
          <a:prstGeom prst="rect">
            <a:avLst/>
          </a:prstGeom>
        </p:spPr>
      </p:pic>
      <p:pic>
        <p:nvPicPr>
          <p:cNvPr id="258" name="Grafik 329"/>
          <p:cNvPicPr preferRelativeResize="0">
            <a:picLocks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03" y="1872794"/>
            <a:ext cx="1845504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Textfeld 330"/>
          <p:cNvSpPr txBox="1"/>
          <p:nvPr/>
        </p:nvSpPr>
        <p:spPr>
          <a:xfrm>
            <a:off x="9933691" y="2000222"/>
            <a:ext cx="1349489" cy="372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Business Application</a:t>
            </a:r>
            <a:endParaRPr lang="de-DE" sz="11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5" name="Picture 2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9824196" y="1908158"/>
            <a:ext cx="243981" cy="43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4" y="2829358"/>
            <a:ext cx="490964" cy="490964"/>
          </a:xfrm>
          <a:prstGeom prst="rect">
            <a:avLst/>
          </a:prstGeom>
        </p:spPr>
      </p:pic>
      <p:pic>
        <p:nvPicPr>
          <p:cNvPr id="409" name="Picture 408" descr="car.wmf"/>
          <p:cNvPicPr>
            <a:picLocks noChangeAspect="1"/>
          </p:cNvPicPr>
          <p:nvPr/>
        </p:nvPicPr>
        <p:blipFill>
          <a:blip r:embed="rId46" cstate="print"/>
          <a:srcRect l="-15882" r="-15882"/>
          <a:stretch>
            <a:fillRect/>
          </a:stretch>
        </p:blipFill>
        <p:spPr>
          <a:xfrm>
            <a:off x="8946524" y="6184482"/>
            <a:ext cx="937119" cy="376516"/>
          </a:xfrm>
          <a:prstGeom prst="rect">
            <a:avLst/>
          </a:prstGeom>
        </p:spPr>
      </p:pic>
      <p:pic>
        <p:nvPicPr>
          <p:cNvPr id="218" name="Picture 108" descr="NewUmspannstation0000"/>
          <p:cNvPicPr>
            <a:picLocks noChangeAspect="1" noChangeArrowheads="1"/>
          </p:cNvPicPr>
          <p:nvPr/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29316" y="651543"/>
            <a:ext cx="699582" cy="4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Picture 39" descr="logo2.png">
            <a:extLst>
              <a:ext uri="{FF2B5EF4-FFF2-40B4-BE49-F238E27FC236}">
                <a16:creationId xmlns:a16="http://schemas.microsoft.com/office/drawing/2014/main" id="{EB76C05F-DFC9-4ED8-8CEB-A3ED350B8174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3" y="1712717"/>
            <a:ext cx="522417" cy="5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feld 328">
            <a:extLst>
              <a:ext uri="{FF2B5EF4-FFF2-40B4-BE49-F238E27FC236}">
                <a16:creationId xmlns:a16="http://schemas.microsoft.com/office/drawing/2014/main" id="{91A87E00-9B80-4601-AD7A-398AB7D46E1C}"/>
              </a:ext>
            </a:extLst>
          </p:cNvPr>
          <p:cNvSpPr txBox="1"/>
          <p:nvPr/>
        </p:nvSpPr>
        <p:spPr>
          <a:xfrm>
            <a:off x="1282091" y="2988086"/>
            <a:ext cx="13494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HES</a:t>
            </a:r>
          </a:p>
        </p:txBody>
      </p:sp>
      <p:sp>
        <p:nvSpPr>
          <p:cNvPr id="202" name="Rechteck 464">
            <a:extLst>
              <a:ext uri="{FF2B5EF4-FFF2-40B4-BE49-F238E27FC236}">
                <a16:creationId xmlns:a16="http://schemas.microsoft.com/office/drawing/2014/main" id="{D2094870-2AA1-44CA-BBF0-3F94514C748E}"/>
              </a:ext>
            </a:extLst>
          </p:cNvPr>
          <p:cNvSpPr/>
          <p:nvPr/>
        </p:nvSpPr>
        <p:spPr bwMode="auto">
          <a:xfrm>
            <a:off x="5492366" y="4213976"/>
            <a:ext cx="1818116" cy="395303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9000">
                <a:srgbClr val="006487"/>
              </a:gs>
            </a:gsLst>
            <a:path path="circle">
              <a:fillToRect l="100000" t="100000"/>
            </a:path>
          </a:gra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feld 465">
            <a:extLst>
              <a:ext uri="{FF2B5EF4-FFF2-40B4-BE49-F238E27FC236}">
                <a16:creationId xmlns:a16="http://schemas.microsoft.com/office/drawing/2014/main" id="{01292BC8-F0E1-4A64-B0E9-47433C788D46}"/>
              </a:ext>
            </a:extLst>
          </p:cNvPr>
          <p:cNvSpPr txBox="1"/>
          <p:nvPr/>
        </p:nvSpPr>
        <p:spPr>
          <a:xfrm>
            <a:off x="5365039" y="4311860"/>
            <a:ext cx="1936929" cy="2043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ateway</a:t>
            </a:r>
            <a:endParaRPr kumimoji="0" lang="de-DE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8388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449944" y="830589"/>
            <a:ext cx="9631076" cy="5843343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FEE Redundancy – Poll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hteck 338">
            <a:extLst>
              <a:ext uri="{FF2B5EF4-FFF2-40B4-BE49-F238E27FC236}">
                <a16:creationId xmlns:a16="http://schemas.microsoft.com/office/drawing/2014/main" id="{8CAF9871-F0D5-4135-81F2-F14AB24CC509}"/>
              </a:ext>
            </a:extLst>
          </p:cNvPr>
          <p:cNvSpPr/>
          <p:nvPr/>
        </p:nvSpPr>
        <p:spPr bwMode="auto">
          <a:xfrm>
            <a:off x="4491272" y="2564295"/>
            <a:ext cx="1800000" cy="164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EE6D3452-7CAE-442E-8BAD-D2561310FE34}"/>
              </a:ext>
            </a:extLst>
          </p:cNvPr>
          <p:cNvSpPr txBox="1"/>
          <p:nvPr/>
        </p:nvSpPr>
        <p:spPr>
          <a:xfrm>
            <a:off x="4391644" y="3265956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Message Bus Cluster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C2605-9846-4B7E-9542-7503CA73F62A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290776" y="2158373"/>
            <a:ext cx="1479787" cy="638832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338">
            <a:extLst>
              <a:ext uri="{FF2B5EF4-FFF2-40B4-BE49-F238E27FC236}">
                <a16:creationId xmlns:a16="http://schemas.microsoft.com/office/drawing/2014/main" id="{0F95272C-8781-4A44-9A59-CF2756AF14BA}"/>
              </a:ext>
            </a:extLst>
          </p:cNvPr>
          <p:cNvSpPr/>
          <p:nvPr/>
        </p:nvSpPr>
        <p:spPr bwMode="auto">
          <a:xfrm>
            <a:off x="1597946" y="2596582"/>
            <a:ext cx="180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feld 471">
            <a:extLst>
              <a:ext uri="{FF2B5EF4-FFF2-40B4-BE49-F238E27FC236}">
                <a16:creationId xmlns:a16="http://schemas.microsoft.com/office/drawing/2014/main" id="{3088238C-1B59-423D-965F-A6F78EB7702F}"/>
              </a:ext>
            </a:extLst>
          </p:cNvPr>
          <p:cNvSpPr txBox="1"/>
          <p:nvPr/>
        </p:nvSpPr>
        <p:spPr>
          <a:xfrm>
            <a:off x="1498319" y="268745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Logic Layer</a:t>
            </a:r>
          </a:p>
        </p:txBody>
      </p:sp>
      <p:sp>
        <p:nvSpPr>
          <p:cNvPr id="165" name="Rechteck 340">
            <a:extLst>
              <a:ext uri="{FF2B5EF4-FFF2-40B4-BE49-F238E27FC236}">
                <a16:creationId xmlns:a16="http://schemas.microsoft.com/office/drawing/2014/main" id="{65F3212A-8C9F-457C-872C-8A28EFF0EF56}"/>
              </a:ext>
            </a:extLst>
          </p:cNvPr>
          <p:cNvSpPr/>
          <p:nvPr/>
        </p:nvSpPr>
        <p:spPr bwMode="auto">
          <a:xfrm>
            <a:off x="1696454" y="3041683"/>
            <a:ext cx="160920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feld 471">
            <a:extLst>
              <a:ext uri="{FF2B5EF4-FFF2-40B4-BE49-F238E27FC236}">
                <a16:creationId xmlns:a16="http://schemas.microsoft.com/office/drawing/2014/main" id="{A96D24F7-403F-4F1F-ABA5-61B605A2BEF8}"/>
              </a:ext>
            </a:extLst>
          </p:cNvPr>
          <p:cNvSpPr txBox="1"/>
          <p:nvPr/>
        </p:nvSpPr>
        <p:spPr>
          <a:xfrm>
            <a:off x="2046620" y="31938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</a:p>
        </p:txBody>
      </p:sp>
      <p:sp>
        <p:nvSpPr>
          <p:cNvPr id="167" name="Rechteck 340">
            <a:extLst>
              <a:ext uri="{FF2B5EF4-FFF2-40B4-BE49-F238E27FC236}">
                <a16:creationId xmlns:a16="http://schemas.microsoft.com/office/drawing/2014/main" id="{59C86D82-E6F4-4F13-9879-73554B8932DF}"/>
              </a:ext>
            </a:extLst>
          </p:cNvPr>
          <p:cNvSpPr/>
          <p:nvPr/>
        </p:nvSpPr>
        <p:spPr bwMode="auto">
          <a:xfrm>
            <a:off x="1685738" y="3626260"/>
            <a:ext cx="160920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feld 471">
            <a:extLst>
              <a:ext uri="{FF2B5EF4-FFF2-40B4-BE49-F238E27FC236}">
                <a16:creationId xmlns:a16="http://schemas.microsoft.com/office/drawing/2014/main" id="{28F892C1-B9D0-4793-8EC1-76501855B47B}"/>
              </a:ext>
            </a:extLst>
          </p:cNvPr>
          <p:cNvSpPr txBox="1"/>
          <p:nvPr/>
        </p:nvSpPr>
        <p:spPr>
          <a:xfrm>
            <a:off x="2064932" y="377844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ED5D7A45-3894-4B62-9CE4-8FDCBB59A5E1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3339463" y="3386895"/>
            <a:ext cx="1151809" cy="130048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338">
            <a:extLst>
              <a:ext uri="{FF2B5EF4-FFF2-40B4-BE49-F238E27FC236}">
                <a16:creationId xmlns:a16="http://schemas.microsoft.com/office/drawing/2014/main" id="{9B336463-3839-4912-B711-4653EB19B3CF}"/>
              </a:ext>
            </a:extLst>
          </p:cNvPr>
          <p:cNvSpPr/>
          <p:nvPr/>
        </p:nvSpPr>
        <p:spPr bwMode="auto">
          <a:xfrm>
            <a:off x="7672055" y="1578217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feld 471">
            <a:extLst>
              <a:ext uri="{FF2B5EF4-FFF2-40B4-BE49-F238E27FC236}">
                <a16:creationId xmlns:a16="http://schemas.microsoft.com/office/drawing/2014/main" id="{56DEB5C2-2988-47CB-BBC6-97BAE7AD5772}"/>
              </a:ext>
            </a:extLst>
          </p:cNvPr>
          <p:cNvSpPr txBox="1"/>
          <p:nvPr/>
        </p:nvSpPr>
        <p:spPr>
          <a:xfrm>
            <a:off x="7584156" y="1666175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18" name="Rechteck 340">
            <a:extLst>
              <a:ext uri="{FF2B5EF4-FFF2-40B4-BE49-F238E27FC236}">
                <a16:creationId xmlns:a16="http://schemas.microsoft.com/office/drawing/2014/main" id="{954C2E50-5627-4BA4-AE67-C533765B989A}"/>
              </a:ext>
            </a:extLst>
          </p:cNvPr>
          <p:cNvSpPr/>
          <p:nvPr/>
        </p:nvSpPr>
        <p:spPr bwMode="auto">
          <a:xfrm>
            <a:off x="7770562" y="1978373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9" name="Textfeld 471">
            <a:extLst>
              <a:ext uri="{FF2B5EF4-FFF2-40B4-BE49-F238E27FC236}">
                <a16:creationId xmlns:a16="http://schemas.microsoft.com/office/drawing/2014/main" id="{F0B97EC9-9676-4670-BF03-D1F2AFFB0184}"/>
              </a:ext>
            </a:extLst>
          </p:cNvPr>
          <p:cNvSpPr txBox="1"/>
          <p:nvPr/>
        </p:nvSpPr>
        <p:spPr>
          <a:xfrm>
            <a:off x="8127813" y="20566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20" name="Rechteck 338">
            <a:extLst>
              <a:ext uri="{FF2B5EF4-FFF2-40B4-BE49-F238E27FC236}">
                <a16:creationId xmlns:a16="http://schemas.microsoft.com/office/drawing/2014/main" id="{72981FD7-3BFF-4C74-B3FF-BBCC7BABC732}"/>
              </a:ext>
            </a:extLst>
          </p:cNvPr>
          <p:cNvSpPr/>
          <p:nvPr/>
        </p:nvSpPr>
        <p:spPr bwMode="auto">
          <a:xfrm>
            <a:off x="7697835" y="4163830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feld 471">
            <a:extLst>
              <a:ext uri="{FF2B5EF4-FFF2-40B4-BE49-F238E27FC236}">
                <a16:creationId xmlns:a16="http://schemas.microsoft.com/office/drawing/2014/main" id="{C5438A7A-978D-4AAA-A147-8C9E76F691AD}"/>
              </a:ext>
            </a:extLst>
          </p:cNvPr>
          <p:cNvSpPr txBox="1"/>
          <p:nvPr/>
        </p:nvSpPr>
        <p:spPr>
          <a:xfrm>
            <a:off x="7609936" y="425178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</a:t>
            </a:r>
          </a:p>
        </p:txBody>
      </p:sp>
      <p:sp>
        <p:nvSpPr>
          <p:cNvPr id="146" name="Rechteck 340">
            <a:extLst>
              <a:ext uri="{FF2B5EF4-FFF2-40B4-BE49-F238E27FC236}">
                <a16:creationId xmlns:a16="http://schemas.microsoft.com/office/drawing/2014/main" id="{0EB5A1E8-534F-49D3-9F35-4FD381E6E116}"/>
              </a:ext>
            </a:extLst>
          </p:cNvPr>
          <p:cNvSpPr/>
          <p:nvPr/>
        </p:nvSpPr>
        <p:spPr bwMode="auto">
          <a:xfrm>
            <a:off x="7796342" y="4563986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7" name="Rechteck 338">
            <a:extLst>
              <a:ext uri="{FF2B5EF4-FFF2-40B4-BE49-F238E27FC236}">
                <a16:creationId xmlns:a16="http://schemas.microsoft.com/office/drawing/2014/main" id="{07123832-CB32-4BC4-BBED-0ED0F2A65347}"/>
              </a:ext>
            </a:extLst>
          </p:cNvPr>
          <p:cNvSpPr/>
          <p:nvPr/>
        </p:nvSpPr>
        <p:spPr bwMode="auto">
          <a:xfrm>
            <a:off x="10662245" y="1009347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feld 471">
            <a:extLst>
              <a:ext uri="{FF2B5EF4-FFF2-40B4-BE49-F238E27FC236}">
                <a16:creationId xmlns:a16="http://schemas.microsoft.com/office/drawing/2014/main" id="{E99E0376-92B3-4118-A029-F3F74784D28B}"/>
              </a:ext>
            </a:extLst>
          </p:cNvPr>
          <p:cNvSpPr txBox="1"/>
          <p:nvPr/>
        </p:nvSpPr>
        <p:spPr>
          <a:xfrm>
            <a:off x="10295918" y="1100222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49" name="Rechteck 340">
            <a:extLst>
              <a:ext uri="{FF2B5EF4-FFF2-40B4-BE49-F238E27FC236}">
                <a16:creationId xmlns:a16="http://schemas.microsoft.com/office/drawing/2014/main" id="{B2A2BAF3-1656-435C-A642-4B6D962AB76B}"/>
              </a:ext>
            </a:extLst>
          </p:cNvPr>
          <p:cNvSpPr/>
          <p:nvPr/>
        </p:nvSpPr>
        <p:spPr bwMode="auto">
          <a:xfrm>
            <a:off x="10760753" y="145444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feld 471">
            <a:extLst>
              <a:ext uri="{FF2B5EF4-FFF2-40B4-BE49-F238E27FC236}">
                <a16:creationId xmlns:a16="http://schemas.microsoft.com/office/drawing/2014/main" id="{F273BD3D-709B-4B73-A618-1F5BEF5D4298}"/>
              </a:ext>
            </a:extLst>
          </p:cNvPr>
          <p:cNvSpPr txBox="1"/>
          <p:nvPr/>
        </p:nvSpPr>
        <p:spPr>
          <a:xfrm>
            <a:off x="10844219" y="160663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[11]</a:t>
            </a:r>
          </a:p>
        </p:txBody>
      </p:sp>
      <p:sp>
        <p:nvSpPr>
          <p:cNvPr id="151" name="Rechteck 340">
            <a:extLst>
              <a:ext uri="{FF2B5EF4-FFF2-40B4-BE49-F238E27FC236}">
                <a16:creationId xmlns:a16="http://schemas.microsoft.com/office/drawing/2014/main" id="{1B79E9B1-8927-4B0F-913E-E48624D2F9D3}"/>
              </a:ext>
            </a:extLst>
          </p:cNvPr>
          <p:cNvSpPr/>
          <p:nvPr/>
        </p:nvSpPr>
        <p:spPr bwMode="auto">
          <a:xfrm>
            <a:off x="10750037" y="2039025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feld 471">
            <a:extLst>
              <a:ext uri="{FF2B5EF4-FFF2-40B4-BE49-F238E27FC236}">
                <a16:creationId xmlns:a16="http://schemas.microsoft.com/office/drawing/2014/main" id="{10B98CB7-CA38-440A-BA73-685F275F2382}"/>
              </a:ext>
            </a:extLst>
          </p:cNvPr>
          <p:cNvSpPr txBox="1"/>
          <p:nvPr/>
        </p:nvSpPr>
        <p:spPr>
          <a:xfrm>
            <a:off x="10833503" y="2191212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[12]</a:t>
            </a:r>
          </a:p>
        </p:txBody>
      </p:sp>
      <p:sp>
        <p:nvSpPr>
          <p:cNvPr id="153" name="Textfeld 471">
            <a:extLst>
              <a:ext uri="{FF2B5EF4-FFF2-40B4-BE49-F238E27FC236}">
                <a16:creationId xmlns:a16="http://schemas.microsoft.com/office/drawing/2014/main" id="{F8D3172C-5AEA-4B9D-B120-149807F56081}"/>
              </a:ext>
            </a:extLst>
          </p:cNvPr>
          <p:cNvSpPr txBox="1"/>
          <p:nvPr/>
        </p:nvSpPr>
        <p:spPr>
          <a:xfrm>
            <a:off x="8133124" y="465615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[3]</a:t>
            </a:r>
          </a:p>
        </p:txBody>
      </p:sp>
      <p:sp>
        <p:nvSpPr>
          <p:cNvPr id="160" name="Rectangle 656">
            <a:extLst>
              <a:ext uri="{FF2B5EF4-FFF2-40B4-BE49-F238E27FC236}">
                <a16:creationId xmlns:a16="http://schemas.microsoft.com/office/drawing/2014/main" id="{7205CDEA-773F-41AC-95D8-D6622DC98074}"/>
              </a:ext>
            </a:extLst>
          </p:cNvPr>
          <p:cNvSpPr/>
          <p:nvPr/>
        </p:nvSpPr>
        <p:spPr bwMode="auto">
          <a:xfrm>
            <a:off x="7568880" y="1091459"/>
            <a:ext cx="2014531" cy="5325669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1" name="Rechteck 338">
            <a:extLst>
              <a:ext uri="{FF2B5EF4-FFF2-40B4-BE49-F238E27FC236}">
                <a16:creationId xmlns:a16="http://schemas.microsoft.com/office/drawing/2014/main" id="{A2046315-69D5-4030-BCC6-CD206BE4CD30}"/>
              </a:ext>
            </a:extLst>
          </p:cNvPr>
          <p:cNvSpPr/>
          <p:nvPr/>
        </p:nvSpPr>
        <p:spPr bwMode="auto">
          <a:xfrm>
            <a:off x="7672055" y="2844859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feld 471">
            <a:extLst>
              <a:ext uri="{FF2B5EF4-FFF2-40B4-BE49-F238E27FC236}">
                <a16:creationId xmlns:a16="http://schemas.microsoft.com/office/drawing/2014/main" id="{7CBB6930-B2F5-4D9F-B9F6-A798BF219977}"/>
              </a:ext>
            </a:extLst>
          </p:cNvPr>
          <p:cNvSpPr txBox="1"/>
          <p:nvPr/>
        </p:nvSpPr>
        <p:spPr>
          <a:xfrm>
            <a:off x="7584156" y="320595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184" name="Rechteck 340">
            <a:extLst>
              <a:ext uri="{FF2B5EF4-FFF2-40B4-BE49-F238E27FC236}">
                <a16:creationId xmlns:a16="http://schemas.microsoft.com/office/drawing/2014/main" id="{57C65BFA-2510-4B71-9577-AA681E2F02E7}"/>
              </a:ext>
            </a:extLst>
          </p:cNvPr>
          <p:cNvSpPr/>
          <p:nvPr/>
        </p:nvSpPr>
        <p:spPr bwMode="auto">
          <a:xfrm>
            <a:off x="7770562" y="324501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85" name="Textfeld 471">
            <a:extLst>
              <a:ext uri="{FF2B5EF4-FFF2-40B4-BE49-F238E27FC236}">
                <a16:creationId xmlns:a16="http://schemas.microsoft.com/office/drawing/2014/main" id="{D027B9FF-106C-41A1-8B63-D9390463235A}"/>
              </a:ext>
            </a:extLst>
          </p:cNvPr>
          <p:cNvSpPr txBox="1"/>
          <p:nvPr/>
        </p:nvSpPr>
        <p:spPr>
          <a:xfrm>
            <a:off x="8107344" y="333718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[2]</a:t>
            </a:r>
          </a:p>
        </p:txBody>
      </p:sp>
      <p:sp>
        <p:nvSpPr>
          <p:cNvPr id="186" name="Rechteck 338">
            <a:extLst>
              <a:ext uri="{FF2B5EF4-FFF2-40B4-BE49-F238E27FC236}">
                <a16:creationId xmlns:a16="http://schemas.microsoft.com/office/drawing/2014/main" id="{648AE984-6486-4E1B-AE1F-7DBEFC7CA5AF}"/>
              </a:ext>
            </a:extLst>
          </p:cNvPr>
          <p:cNvSpPr/>
          <p:nvPr/>
        </p:nvSpPr>
        <p:spPr bwMode="auto">
          <a:xfrm>
            <a:off x="10662986" y="2733507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Rechteck 340">
            <a:extLst>
              <a:ext uri="{FF2B5EF4-FFF2-40B4-BE49-F238E27FC236}">
                <a16:creationId xmlns:a16="http://schemas.microsoft.com/office/drawing/2014/main" id="{C8DD89FD-99F5-4EF6-9205-4AF8013F8E9F}"/>
              </a:ext>
            </a:extLst>
          </p:cNvPr>
          <p:cNvSpPr/>
          <p:nvPr/>
        </p:nvSpPr>
        <p:spPr bwMode="auto">
          <a:xfrm>
            <a:off x="10761494" y="317860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feld 471">
            <a:extLst>
              <a:ext uri="{FF2B5EF4-FFF2-40B4-BE49-F238E27FC236}">
                <a16:creationId xmlns:a16="http://schemas.microsoft.com/office/drawing/2014/main" id="{29BC22BC-9561-48A6-A5F3-39CDC58FD6BB}"/>
              </a:ext>
            </a:extLst>
          </p:cNvPr>
          <p:cNvSpPr txBox="1"/>
          <p:nvPr/>
        </p:nvSpPr>
        <p:spPr>
          <a:xfrm>
            <a:off x="10844960" y="333079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[21]</a:t>
            </a:r>
          </a:p>
        </p:txBody>
      </p:sp>
      <p:sp>
        <p:nvSpPr>
          <p:cNvPr id="189" name="Rechteck 340">
            <a:extLst>
              <a:ext uri="{FF2B5EF4-FFF2-40B4-BE49-F238E27FC236}">
                <a16:creationId xmlns:a16="http://schemas.microsoft.com/office/drawing/2014/main" id="{19B5CA3C-975B-4434-98A0-DC216178589F}"/>
              </a:ext>
            </a:extLst>
          </p:cNvPr>
          <p:cNvSpPr/>
          <p:nvPr/>
        </p:nvSpPr>
        <p:spPr bwMode="auto">
          <a:xfrm>
            <a:off x="10750778" y="3763185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feld 471">
            <a:extLst>
              <a:ext uri="{FF2B5EF4-FFF2-40B4-BE49-F238E27FC236}">
                <a16:creationId xmlns:a16="http://schemas.microsoft.com/office/drawing/2014/main" id="{6AA457D2-1339-4669-94AC-83431500FE65}"/>
              </a:ext>
            </a:extLst>
          </p:cNvPr>
          <p:cNvSpPr txBox="1"/>
          <p:nvPr/>
        </p:nvSpPr>
        <p:spPr>
          <a:xfrm>
            <a:off x="10834244" y="391537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[22]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feld 471">
            <a:extLst>
              <a:ext uri="{FF2B5EF4-FFF2-40B4-BE49-F238E27FC236}">
                <a16:creationId xmlns:a16="http://schemas.microsoft.com/office/drawing/2014/main" id="{4929C9EB-D633-4128-BB16-3CE80401D272}"/>
              </a:ext>
            </a:extLst>
          </p:cNvPr>
          <p:cNvSpPr txBox="1"/>
          <p:nvPr/>
        </p:nvSpPr>
        <p:spPr>
          <a:xfrm>
            <a:off x="10281644" y="281929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94" name="Rechteck 338">
            <a:extLst>
              <a:ext uri="{FF2B5EF4-FFF2-40B4-BE49-F238E27FC236}">
                <a16:creationId xmlns:a16="http://schemas.microsoft.com/office/drawing/2014/main" id="{269F2E96-7D75-48A4-AEBC-5036CF1ECCB5}"/>
              </a:ext>
            </a:extLst>
          </p:cNvPr>
          <p:cNvSpPr/>
          <p:nvPr/>
        </p:nvSpPr>
        <p:spPr bwMode="auto">
          <a:xfrm>
            <a:off x="10662245" y="4461872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hteck 340">
            <a:extLst>
              <a:ext uri="{FF2B5EF4-FFF2-40B4-BE49-F238E27FC236}">
                <a16:creationId xmlns:a16="http://schemas.microsoft.com/office/drawing/2014/main" id="{2ECF107E-C24C-41C5-AA43-F54DAB8DC7FC}"/>
              </a:ext>
            </a:extLst>
          </p:cNvPr>
          <p:cNvSpPr/>
          <p:nvPr/>
        </p:nvSpPr>
        <p:spPr bwMode="auto">
          <a:xfrm>
            <a:off x="10760753" y="4906973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feld 471">
            <a:extLst>
              <a:ext uri="{FF2B5EF4-FFF2-40B4-BE49-F238E27FC236}">
                <a16:creationId xmlns:a16="http://schemas.microsoft.com/office/drawing/2014/main" id="{9A84B943-0C30-4155-9006-F737C2666F0B}"/>
              </a:ext>
            </a:extLst>
          </p:cNvPr>
          <p:cNvSpPr txBox="1"/>
          <p:nvPr/>
        </p:nvSpPr>
        <p:spPr>
          <a:xfrm>
            <a:off x="10844219" y="505916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[31]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Rechteck 340">
            <a:extLst>
              <a:ext uri="{FF2B5EF4-FFF2-40B4-BE49-F238E27FC236}">
                <a16:creationId xmlns:a16="http://schemas.microsoft.com/office/drawing/2014/main" id="{3B4AEF3E-9687-41BE-B10B-DA2F4A13BC26}"/>
              </a:ext>
            </a:extLst>
          </p:cNvPr>
          <p:cNvSpPr/>
          <p:nvPr/>
        </p:nvSpPr>
        <p:spPr bwMode="auto">
          <a:xfrm>
            <a:off x="10750037" y="5491550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feld 471">
            <a:extLst>
              <a:ext uri="{FF2B5EF4-FFF2-40B4-BE49-F238E27FC236}">
                <a16:creationId xmlns:a16="http://schemas.microsoft.com/office/drawing/2014/main" id="{1FB5FCCC-91D3-4C6B-84EC-6AA454162B40}"/>
              </a:ext>
            </a:extLst>
          </p:cNvPr>
          <p:cNvSpPr txBox="1"/>
          <p:nvPr/>
        </p:nvSpPr>
        <p:spPr>
          <a:xfrm>
            <a:off x="10833503" y="564373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[32]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feld 471">
            <a:extLst>
              <a:ext uri="{FF2B5EF4-FFF2-40B4-BE49-F238E27FC236}">
                <a16:creationId xmlns:a16="http://schemas.microsoft.com/office/drawing/2014/main" id="{CC2DF622-D41C-4574-B1D6-78184550AD31}"/>
              </a:ext>
            </a:extLst>
          </p:cNvPr>
          <p:cNvSpPr txBox="1"/>
          <p:nvPr/>
        </p:nvSpPr>
        <p:spPr>
          <a:xfrm>
            <a:off x="10261600" y="4539791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EF35DD34-3743-41DE-8942-E539FB3946BC}"/>
              </a:ext>
            </a:extLst>
          </p:cNvPr>
          <p:cNvCxnSpPr>
            <a:cxnSpLocks/>
            <a:stCxn id="114" idx="3"/>
            <a:endCxn id="147" idx="1"/>
          </p:cNvCxnSpPr>
          <p:nvPr/>
        </p:nvCxnSpPr>
        <p:spPr>
          <a:xfrm flipV="1">
            <a:off x="9472055" y="1838174"/>
            <a:ext cx="1190190" cy="189656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2923DCEA-4429-4C2C-8162-8010C216F06E}"/>
              </a:ext>
            </a:extLst>
          </p:cNvPr>
          <p:cNvCxnSpPr>
            <a:cxnSpLocks/>
            <a:stCxn id="161" idx="3"/>
            <a:endCxn id="186" idx="1"/>
          </p:cNvCxnSpPr>
          <p:nvPr/>
        </p:nvCxnSpPr>
        <p:spPr>
          <a:xfrm>
            <a:off x="9472055" y="3294472"/>
            <a:ext cx="1190931" cy="267862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509DD3C-CE90-400B-80D3-D954456D10C2}"/>
              </a:ext>
            </a:extLst>
          </p:cNvPr>
          <p:cNvCxnSpPr>
            <a:cxnSpLocks/>
            <a:stCxn id="120" idx="3"/>
            <a:endCxn id="194" idx="1"/>
          </p:cNvCxnSpPr>
          <p:nvPr/>
        </p:nvCxnSpPr>
        <p:spPr>
          <a:xfrm>
            <a:off x="9497835" y="4613443"/>
            <a:ext cx="1164410" cy="677256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471">
            <a:extLst>
              <a:ext uri="{FF2B5EF4-FFF2-40B4-BE49-F238E27FC236}">
                <a16:creationId xmlns:a16="http://schemas.microsoft.com/office/drawing/2014/main" id="{FEE9FC09-7788-4EFB-B871-0F7FB111F656}"/>
              </a:ext>
            </a:extLst>
          </p:cNvPr>
          <p:cNvSpPr txBox="1"/>
          <p:nvPr/>
        </p:nvSpPr>
        <p:spPr>
          <a:xfrm>
            <a:off x="7584156" y="1133104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Cluster</a:t>
            </a:r>
          </a:p>
        </p:txBody>
      </p:sp>
      <p:sp>
        <p:nvSpPr>
          <p:cNvPr id="239" name="Textfeld 471">
            <a:extLst>
              <a:ext uri="{FF2B5EF4-FFF2-40B4-BE49-F238E27FC236}">
                <a16:creationId xmlns:a16="http://schemas.microsoft.com/office/drawing/2014/main" id="{5BBB1A16-09D8-4CBF-8006-51A712ACE095}"/>
              </a:ext>
            </a:extLst>
          </p:cNvPr>
          <p:cNvSpPr txBox="1"/>
          <p:nvPr/>
        </p:nvSpPr>
        <p:spPr>
          <a:xfrm>
            <a:off x="7592896" y="2922110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240" name="Rechteck 338">
            <a:extLst>
              <a:ext uri="{FF2B5EF4-FFF2-40B4-BE49-F238E27FC236}">
                <a16:creationId xmlns:a16="http://schemas.microsoft.com/office/drawing/2014/main" id="{B3B62D56-4F0A-4E7E-8243-C1FE6CD38E7F}"/>
              </a:ext>
            </a:extLst>
          </p:cNvPr>
          <p:cNvSpPr/>
          <p:nvPr/>
        </p:nvSpPr>
        <p:spPr bwMode="auto">
          <a:xfrm>
            <a:off x="7695441" y="5441563"/>
            <a:ext cx="1800000" cy="899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feld 471">
            <a:extLst>
              <a:ext uri="{FF2B5EF4-FFF2-40B4-BE49-F238E27FC236}">
                <a16:creationId xmlns:a16="http://schemas.microsoft.com/office/drawing/2014/main" id="{DF7311DD-7A98-4BF1-8980-1032EC08374A}"/>
              </a:ext>
            </a:extLst>
          </p:cNvPr>
          <p:cNvSpPr txBox="1"/>
          <p:nvPr/>
        </p:nvSpPr>
        <p:spPr>
          <a:xfrm>
            <a:off x="7644807" y="5416103"/>
            <a:ext cx="1999256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Standby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[x]</a:t>
            </a:r>
          </a:p>
        </p:txBody>
      </p:sp>
      <p:sp>
        <p:nvSpPr>
          <p:cNvPr id="242" name="Rechteck 340">
            <a:extLst>
              <a:ext uri="{FF2B5EF4-FFF2-40B4-BE49-F238E27FC236}">
                <a16:creationId xmlns:a16="http://schemas.microsoft.com/office/drawing/2014/main" id="{348B1262-3484-4254-9225-BE005BB56CF0}"/>
              </a:ext>
            </a:extLst>
          </p:cNvPr>
          <p:cNvSpPr/>
          <p:nvPr/>
        </p:nvSpPr>
        <p:spPr bwMode="auto">
          <a:xfrm>
            <a:off x="7793113" y="5855301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3" name="Textfeld 471">
            <a:extLst>
              <a:ext uri="{FF2B5EF4-FFF2-40B4-BE49-F238E27FC236}">
                <a16:creationId xmlns:a16="http://schemas.microsoft.com/office/drawing/2014/main" id="{BECB2183-6A6F-4D4E-B12E-2C0838AA3D01}"/>
              </a:ext>
            </a:extLst>
          </p:cNvPr>
          <p:cNvSpPr txBox="1"/>
          <p:nvPr/>
        </p:nvSpPr>
        <p:spPr>
          <a:xfrm>
            <a:off x="8129895" y="5947473"/>
            <a:ext cx="1079224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[standby]</a:t>
            </a:r>
          </a:p>
        </p:txBody>
      </p:sp>
      <p:sp>
        <p:nvSpPr>
          <p:cNvPr id="244" name="Rechteck 340">
            <a:extLst>
              <a:ext uri="{FF2B5EF4-FFF2-40B4-BE49-F238E27FC236}">
                <a16:creationId xmlns:a16="http://schemas.microsoft.com/office/drawing/2014/main" id="{7325D79D-12B3-4F7C-B676-E75A64A37385}"/>
              </a:ext>
            </a:extLst>
          </p:cNvPr>
          <p:cNvSpPr/>
          <p:nvPr/>
        </p:nvSpPr>
        <p:spPr bwMode="auto">
          <a:xfrm>
            <a:off x="9229220" y="2202107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5" name="Textfeld 471">
            <a:extLst>
              <a:ext uri="{FF2B5EF4-FFF2-40B4-BE49-F238E27FC236}">
                <a16:creationId xmlns:a16="http://schemas.microsoft.com/office/drawing/2014/main" id="{FEA0C89B-66F0-455B-A0B8-24BF9EDCBE6A}"/>
              </a:ext>
            </a:extLst>
          </p:cNvPr>
          <p:cNvSpPr txBox="1"/>
          <p:nvPr/>
        </p:nvSpPr>
        <p:spPr>
          <a:xfrm>
            <a:off x="8906153" y="22553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246" name="Rechteck 340">
            <a:extLst>
              <a:ext uri="{FF2B5EF4-FFF2-40B4-BE49-F238E27FC236}">
                <a16:creationId xmlns:a16="http://schemas.microsoft.com/office/drawing/2014/main" id="{035819D3-2E03-44C1-B734-45AD54115B3E}"/>
              </a:ext>
            </a:extLst>
          </p:cNvPr>
          <p:cNvSpPr/>
          <p:nvPr/>
        </p:nvSpPr>
        <p:spPr bwMode="auto">
          <a:xfrm>
            <a:off x="9193889" y="3446307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7" name="Textfeld 471">
            <a:extLst>
              <a:ext uri="{FF2B5EF4-FFF2-40B4-BE49-F238E27FC236}">
                <a16:creationId xmlns:a16="http://schemas.microsoft.com/office/drawing/2014/main" id="{A81BC833-B4D0-4F73-BAA4-A0577ED6A988}"/>
              </a:ext>
            </a:extLst>
          </p:cNvPr>
          <p:cNvSpPr txBox="1"/>
          <p:nvPr/>
        </p:nvSpPr>
        <p:spPr>
          <a:xfrm>
            <a:off x="8870822" y="34995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248" name="Rechteck 340">
            <a:extLst>
              <a:ext uri="{FF2B5EF4-FFF2-40B4-BE49-F238E27FC236}">
                <a16:creationId xmlns:a16="http://schemas.microsoft.com/office/drawing/2014/main" id="{2713B65D-FA94-4798-8435-DE13F104FA00}"/>
              </a:ext>
            </a:extLst>
          </p:cNvPr>
          <p:cNvSpPr/>
          <p:nvPr/>
        </p:nvSpPr>
        <p:spPr bwMode="auto">
          <a:xfrm>
            <a:off x="9229220" y="4767362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9" name="Textfeld 471">
            <a:extLst>
              <a:ext uri="{FF2B5EF4-FFF2-40B4-BE49-F238E27FC236}">
                <a16:creationId xmlns:a16="http://schemas.microsoft.com/office/drawing/2014/main" id="{834745ED-DF68-44E0-A8A5-D03C3201EA8E}"/>
              </a:ext>
            </a:extLst>
          </p:cNvPr>
          <p:cNvSpPr txBox="1"/>
          <p:nvPr/>
        </p:nvSpPr>
        <p:spPr>
          <a:xfrm>
            <a:off x="8906153" y="482060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250" name="Rechteck 340">
            <a:extLst>
              <a:ext uri="{FF2B5EF4-FFF2-40B4-BE49-F238E27FC236}">
                <a16:creationId xmlns:a16="http://schemas.microsoft.com/office/drawing/2014/main" id="{A62B6304-ED20-48F8-AA54-36C536F995DE}"/>
              </a:ext>
            </a:extLst>
          </p:cNvPr>
          <p:cNvSpPr/>
          <p:nvPr/>
        </p:nvSpPr>
        <p:spPr bwMode="auto">
          <a:xfrm>
            <a:off x="9209120" y="6064226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1" name="Textfeld 471">
            <a:extLst>
              <a:ext uri="{FF2B5EF4-FFF2-40B4-BE49-F238E27FC236}">
                <a16:creationId xmlns:a16="http://schemas.microsoft.com/office/drawing/2014/main" id="{FD9D2446-289A-49AF-8983-D545B8862082}"/>
              </a:ext>
            </a:extLst>
          </p:cNvPr>
          <p:cNvSpPr txBox="1"/>
          <p:nvPr/>
        </p:nvSpPr>
        <p:spPr>
          <a:xfrm>
            <a:off x="8886053" y="61174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3DA9E97F-538C-4E3F-97E9-78C84090BA87}"/>
              </a:ext>
            </a:extLst>
          </p:cNvPr>
          <p:cNvCxnSpPr>
            <a:cxnSpLocks/>
          </p:cNvCxnSpPr>
          <p:nvPr/>
        </p:nvCxnSpPr>
        <p:spPr>
          <a:xfrm rot="10800000">
            <a:off x="6276752" y="3290574"/>
            <a:ext cx="1368055" cy="557819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4E5DDB97-FC3E-4094-B200-CD1A0F5C5593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6257366" y="4034538"/>
            <a:ext cx="1538976" cy="709448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471">
            <a:extLst>
              <a:ext uri="{FF2B5EF4-FFF2-40B4-BE49-F238E27FC236}">
                <a16:creationId xmlns:a16="http://schemas.microsoft.com/office/drawing/2014/main" id="{6784E7A5-2EE1-4C89-B645-B6D7A927CA1C}"/>
              </a:ext>
            </a:extLst>
          </p:cNvPr>
          <p:cNvSpPr txBox="1"/>
          <p:nvPr/>
        </p:nvSpPr>
        <p:spPr>
          <a:xfrm>
            <a:off x="3753721" y="5833161"/>
            <a:ext cx="3888007" cy="62757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After FEE[1] crash, the FEE[x] will work, x -&gt; 1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FEE(x) will be responsible for connecting with Meter[11], Meter[12]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0480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386444" y="830589"/>
            <a:ext cx="9631076" cy="5843343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17316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FEE Redundancy – Push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hteck 338">
            <a:extLst>
              <a:ext uri="{FF2B5EF4-FFF2-40B4-BE49-F238E27FC236}">
                <a16:creationId xmlns:a16="http://schemas.microsoft.com/office/drawing/2014/main" id="{8CAF9871-F0D5-4135-81F2-F14AB24CC509}"/>
              </a:ext>
            </a:extLst>
          </p:cNvPr>
          <p:cNvSpPr/>
          <p:nvPr/>
        </p:nvSpPr>
        <p:spPr bwMode="auto">
          <a:xfrm>
            <a:off x="3881672" y="2564295"/>
            <a:ext cx="1800000" cy="164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EE6D3452-7CAE-442E-8BAD-D2561310FE34}"/>
              </a:ext>
            </a:extLst>
          </p:cNvPr>
          <p:cNvSpPr txBox="1"/>
          <p:nvPr/>
        </p:nvSpPr>
        <p:spPr>
          <a:xfrm>
            <a:off x="3782044" y="3265956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Message Bus Cluster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C2605-9846-4B7E-9542-7503CA73F62A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5681176" y="2158373"/>
            <a:ext cx="1479787" cy="638832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338">
            <a:extLst>
              <a:ext uri="{FF2B5EF4-FFF2-40B4-BE49-F238E27FC236}">
                <a16:creationId xmlns:a16="http://schemas.microsoft.com/office/drawing/2014/main" id="{0F95272C-8781-4A44-9A59-CF2756AF14BA}"/>
              </a:ext>
            </a:extLst>
          </p:cNvPr>
          <p:cNvSpPr/>
          <p:nvPr/>
        </p:nvSpPr>
        <p:spPr bwMode="auto">
          <a:xfrm>
            <a:off x="988346" y="2596582"/>
            <a:ext cx="180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feld 471">
            <a:extLst>
              <a:ext uri="{FF2B5EF4-FFF2-40B4-BE49-F238E27FC236}">
                <a16:creationId xmlns:a16="http://schemas.microsoft.com/office/drawing/2014/main" id="{3088238C-1B59-423D-965F-A6F78EB7702F}"/>
              </a:ext>
            </a:extLst>
          </p:cNvPr>
          <p:cNvSpPr txBox="1"/>
          <p:nvPr/>
        </p:nvSpPr>
        <p:spPr>
          <a:xfrm>
            <a:off x="888719" y="268745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Logic Layer</a:t>
            </a:r>
          </a:p>
        </p:txBody>
      </p:sp>
      <p:sp>
        <p:nvSpPr>
          <p:cNvPr id="165" name="Rechteck 340">
            <a:extLst>
              <a:ext uri="{FF2B5EF4-FFF2-40B4-BE49-F238E27FC236}">
                <a16:creationId xmlns:a16="http://schemas.microsoft.com/office/drawing/2014/main" id="{65F3212A-8C9F-457C-872C-8A28EFF0EF56}"/>
              </a:ext>
            </a:extLst>
          </p:cNvPr>
          <p:cNvSpPr/>
          <p:nvPr/>
        </p:nvSpPr>
        <p:spPr bwMode="auto">
          <a:xfrm>
            <a:off x="1086854" y="3041683"/>
            <a:ext cx="160920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feld 471">
            <a:extLst>
              <a:ext uri="{FF2B5EF4-FFF2-40B4-BE49-F238E27FC236}">
                <a16:creationId xmlns:a16="http://schemas.microsoft.com/office/drawing/2014/main" id="{A96D24F7-403F-4F1F-ABA5-61B605A2BEF8}"/>
              </a:ext>
            </a:extLst>
          </p:cNvPr>
          <p:cNvSpPr txBox="1"/>
          <p:nvPr/>
        </p:nvSpPr>
        <p:spPr>
          <a:xfrm>
            <a:off x="1437020" y="31938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</a:p>
        </p:txBody>
      </p:sp>
      <p:sp>
        <p:nvSpPr>
          <p:cNvPr id="167" name="Rechteck 340">
            <a:extLst>
              <a:ext uri="{FF2B5EF4-FFF2-40B4-BE49-F238E27FC236}">
                <a16:creationId xmlns:a16="http://schemas.microsoft.com/office/drawing/2014/main" id="{59C86D82-E6F4-4F13-9879-73554B8932DF}"/>
              </a:ext>
            </a:extLst>
          </p:cNvPr>
          <p:cNvSpPr/>
          <p:nvPr/>
        </p:nvSpPr>
        <p:spPr bwMode="auto">
          <a:xfrm>
            <a:off x="1076138" y="3626260"/>
            <a:ext cx="160920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feld 471">
            <a:extLst>
              <a:ext uri="{FF2B5EF4-FFF2-40B4-BE49-F238E27FC236}">
                <a16:creationId xmlns:a16="http://schemas.microsoft.com/office/drawing/2014/main" id="{28F892C1-B9D0-4793-8EC1-76501855B47B}"/>
              </a:ext>
            </a:extLst>
          </p:cNvPr>
          <p:cNvSpPr txBox="1"/>
          <p:nvPr/>
        </p:nvSpPr>
        <p:spPr>
          <a:xfrm>
            <a:off x="1455332" y="377844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ED5D7A45-3894-4B62-9CE4-8FDCBB59A5E1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2729863" y="3386895"/>
            <a:ext cx="1151809" cy="130048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338">
            <a:extLst>
              <a:ext uri="{FF2B5EF4-FFF2-40B4-BE49-F238E27FC236}">
                <a16:creationId xmlns:a16="http://schemas.microsoft.com/office/drawing/2014/main" id="{9B336463-3839-4912-B711-4653EB19B3CF}"/>
              </a:ext>
            </a:extLst>
          </p:cNvPr>
          <p:cNvSpPr/>
          <p:nvPr/>
        </p:nvSpPr>
        <p:spPr bwMode="auto">
          <a:xfrm>
            <a:off x="7062455" y="1578217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feld 471">
            <a:extLst>
              <a:ext uri="{FF2B5EF4-FFF2-40B4-BE49-F238E27FC236}">
                <a16:creationId xmlns:a16="http://schemas.microsoft.com/office/drawing/2014/main" id="{56DEB5C2-2988-47CB-BBC6-97BAE7AD5772}"/>
              </a:ext>
            </a:extLst>
          </p:cNvPr>
          <p:cNvSpPr txBox="1"/>
          <p:nvPr/>
        </p:nvSpPr>
        <p:spPr>
          <a:xfrm>
            <a:off x="6974556" y="1666175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18" name="Rechteck 340">
            <a:extLst>
              <a:ext uri="{FF2B5EF4-FFF2-40B4-BE49-F238E27FC236}">
                <a16:creationId xmlns:a16="http://schemas.microsoft.com/office/drawing/2014/main" id="{954C2E50-5627-4BA4-AE67-C533765B989A}"/>
              </a:ext>
            </a:extLst>
          </p:cNvPr>
          <p:cNvSpPr/>
          <p:nvPr/>
        </p:nvSpPr>
        <p:spPr bwMode="auto">
          <a:xfrm>
            <a:off x="7160962" y="1978373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9" name="Textfeld 471">
            <a:extLst>
              <a:ext uri="{FF2B5EF4-FFF2-40B4-BE49-F238E27FC236}">
                <a16:creationId xmlns:a16="http://schemas.microsoft.com/office/drawing/2014/main" id="{F0B97EC9-9676-4670-BF03-D1F2AFFB0184}"/>
              </a:ext>
            </a:extLst>
          </p:cNvPr>
          <p:cNvSpPr txBox="1"/>
          <p:nvPr/>
        </p:nvSpPr>
        <p:spPr>
          <a:xfrm>
            <a:off x="7518213" y="20566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20" name="Rechteck 338">
            <a:extLst>
              <a:ext uri="{FF2B5EF4-FFF2-40B4-BE49-F238E27FC236}">
                <a16:creationId xmlns:a16="http://schemas.microsoft.com/office/drawing/2014/main" id="{72981FD7-3BFF-4C74-B3FF-BBCC7BABC732}"/>
              </a:ext>
            </a:extLst>
          </p:cNvPr>
          <p:cNvSpPr/>
          <p:nvPr/>
        </p:nvSpPr>
        <p:spPr bwMode="auto">
          <a:xfrm>
            <a:off x="7088235" y="4900430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feld 471">
            <a:extLst>
              <a:ext uri="{FF2B5EF4-FFF2-40B4-BE49-F238E27FC236}">
                <a16:creationId xmlns:a16="http://schemas.microsoft.com/office/drawing/2014/main" id="{C5438A7A-978D-4AAA-A147-8C9E76F691AD}"/>
              </a:ext>
            </a:extLst>
          </p:cNvPr>
          <p:cNvSpPr txBox="1"/>
          <p:nvPr/>
        </p:nvSpPr>
        <p:spPr>
          <a:xfrm>
            <a:off x="7000336" y="498838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</a:t>
            </a:r>
          </a:p>
        </p:txBody>
      </p:sp>
      <p:sp>
        <p:nvSpPr>
          <p:cNvPr id="146" name="Rechteck 340">
            <a:extLst>
              <a:ext uri="{FF2B5EF4-FFF2-40B4-BE49-F238E27FC236}">
                <a16:creationId xmlns:a16="http://schemas.microsoft.com/office/drawing/2014/main" id="{0EB5A1E8-534F-49D3-9F35-4FD381E6E116}"/>
              </a:ext>
            </a:extLst>
          </p:cNvPr>
          <p:cNvSpPr/>
          <p:nvPr/>
        </p:nvSpPr>
        <p:spPr bwMode="auto">
          <a:xfrm>
            <a:off x="7186742" y="5300586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7" name="Rechteck 338">
            <a:extLst>
              <a:ext uri="{FF2B5EF4-FFF2-40B4-BE49-F238E27FC236}">
                <a16:creationId xmlns:a16="http://schemas.microsoft.com/office/drawing/2014/main" id="{07123832-CB32-4BC4-BBED-0ED0F2A65347}"/>
              </a:ext>
            </a:extLst>
          </p:cNvPr>
          <p:cNvSpPr/>
          <p:nvPr/>
        </p:nvSpPr>
        <p:spPr bwMode="auto">
          <a:xfrm>
            <a:off x="10662245" y="1009347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feld 471">
            <a:extLst>
              <a:ext uri="{FF2B5EF4-FFF2-40B4-BE49-F238E27FC236}">
                <a16:creationId xmlns:a16="http://schemas.microsoft.com/office/drawing/2014/main" id="{E99E0376-92B3-4118-A029-F3F74784D28B}"/>
              </a:ext>
            </a:extLst>
          </p:cNvPr>
          <p:cNvSpPr txBox="1"/>
          <p:nvPr/>
        </p:nvSpPr>
        <p:spPr>
          <a:xfrm>
            <a:off x="10295918" y="1100222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49" name="Rechteck 340">
            <a:extLst>
              <a:ext uri="{FF2B5EF4-FFF2-40B4-BE49-F238E27FC236}">
                <a16:creationId xmlns:a16="http://schemas.microsoft.com/office/drawing/2014/main" id="{B2A2BAF3-1656-435C-A642-4B6D962AB76B}"/>
              </a:ext>
            </a:extLst>
          </p:cNvPr>
          <p:cNvSpPr/>
          <p:nvPr/>
        </p:nvSpPr>
        <p:spPr bwMode="auto">
          <a:xfrm>
            <a:off x="10760753" y="145444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feld 471">
            <a:extLst>
              <a:ext uri="{FF2B5EF4-FFF2-40B4-BE49-F238E27FC236}">
                <a16:creationId xmlns:a16="http://schemas.microsoft.com/office/drawing/2014/main" id="{F273BD3D-709B-4B73-A618-1F5BEF5D4298}"/>
              </a:ext>
            </a:extLst>
          </p:cNvPr>
          <p:cNvSpPr txBox="1"/>
          <p:nvPr/>
        </p:nvSpPr>
        <p:spPr>
          <a:xfrm>
            <a:off x="10844219" y="160663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[11]</a:t>
            </a:r>
          </a:p>
        </p:txBody>
      </p:sp>
      <p:sp>
        <p:nvSpPr>
          <p:cNvPr id="151" name="Rechteck 340">
            <a:extLst>
              <a:ext uri="{FF2B5EF4-FFF2-40B4-BE49-F238E27FC236}">
                <a16:creationId xmlns:a16="http://schemas.microsoft.com/office/drawing/2014/main" id="{1B79E9B1-8927-4B0F-913E-E48624D2F9D3}"/>
              </a:ext>
            </a:extLst>
          </p:cNvPr>
          <p:cNvSpPr/>
          <p:nvPr/>
        </p:nvSpPr>
        <p:spPr bwMode="auto">
          <a:xfrm>
            <a:off x="10750037" y="2039025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feld 471">
            <a:extLst>
              <a:ext uri="{FF2B5EF4-FFF2-40B4-BE49-F238E27FC236}">
                <a16:creationId xmlns:a16="http://schemas.microsoft.com/office/drawing/2014/main" id="{10B98CB7-CA38-440A-BA73-685F275F2382}"/>
              </a:ext>
            </a:extLst>
          </p:cNvPr>
          <p:cNvSpPr txBox="1"/>
          <p:nvPr/>
        </p:nvSpPr>
        <p:spPr>
          <a:xfrm>
            <a:off x="10833503" y="2191212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[12]</a:t>
            </a:r>
          </a:p>
        </p:txBody>
      </p:sp>
      <p:sp>
        <p:nvSpPr>
          <p:cNvPr id="153" name="Textfeld 471">
            <a:extLst>
              <a:ext uri="{FF2B5EF4-FFF2-40B4-BE49-F238E27FC236}">
                <a16:creationId xmlns:a16="http://schemas.microsoft.com/office/drawing/2014/main" id="{F8D3172C-5AEA-4B9D-B120-149807F56081}"/>
              </a:ext>
            </a:extLst>
          </p:cNvPr>
          <p:cNvSpPr txBox="1"/>
          <p:nvPr/>
        </p:nvSpPr>
        <p:spPr>
          <a:xfrm>
            <a:off x="7523524" y="539275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[3]</a:t>
            </a:r>
          </a:p>
        </p:txBody>
      </p:sp>
      <p:sp>
        <p:nvSpPr>
          <p:cNvPr id="160" name="Rectangle 656">
            <a:extLst>
              <a:ext uri="{FF2B5EF4-FFF2-40B4-BE49-F238E27FC236}">
                <a16:creationId xmlns:a16="http://schemas.microsoft.com/office/drawing/2014/main" id="{7205CDEA-773F-41AC-95D8-D6622DC98074}"/>
              </a:ext>
            </a:extLst>
          </p:cNvPr>
          <p:cNvSpPr/>
          <p:nvPr/>
        </p:nvSpPr>
        <p:spPr bwMode="auto">
          <a:xfrm>
            <a:off x="6959280" y="1091459"/>
            <a:ext cx="2565720" cy="5325669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1" name="Rechteck 338">
            <a:extLst>
              <a:ext uri="{FF2B5EF4-FFF2-40B4-BE49-F238E27FC236}">
                <a16:creationId xmlns:a16="http://schemas.microsoft.com/office/drawing/2014/main" id="{A2046315-69D5-4030-BCC6-CD206BE4CD30}"/>
              </a:ext>
            </a:extLst>
          </p:cNvPr>
          <p:cNvSpPr/>
          <p:nvPr/>
        </p:nvSpPr>
        <p:spPr bwMode="auto">
          <a:xfrm>
            <a:off x="7062455" y="3187759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feld 471">
            <a:extLst>
              <a:ext uri="{FF2B5EF4-FFF2-40B4-BE49-F238E27FC236}">
                <a16:creationId xmlns:a16="http://schemas.microsoft.com/office/drawing/2014/main" id="{7CBB6930-B2F5-4D9F-B9F6-A798BF219977}"/>
              </a:ext>
            </a:extLst>
          </p:cNvPr>
          <p:cNvSpPr txBox="1"/>
          <p:nvPr/>
        </p:nvSpPr>
        <p:spPr>
          <a:xfrm>
            <a:off x="6974556" y="354885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184" name="Rechteck 340">
            <a:extLst>
              <a:ext uri="{FF2B5EF4-FFF2-40B4-BE49-F238E27FC236}">
                <a16:creationId xmlns:a16="http://schemas.microsoft.com/office/drawing/2014/main" id="{57C65BFA-2510-4B71-9577-AA681E2F02E7}"/>
              </a:ext>
            </a:extLst>
          </p:cNvPr>
          <p:cNvSpPr/>
          <p:nvPr/>
        </p:nvSpPr>
        <p:spPr bwMode="auto">
          <a:xfrm>
            <a:off x="7160962" y="358791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85" name="Textfeld 471">
            <a:extLst>
              <a:ext uri="{FF2B5EF4-FFF2-40B4-BE49-F238E27FC236}">
                <a16:creationId xmlns:a16="http://schemas.microsoft.com/office/drawing/2014/main" id="{D027B9FF-106C-41A1-8B63-D9390463235A}"/>
              </a:ext>
            </a:extLst>
          </p:cNvPr>
          <p:cNvSpPr txBox="1"/>
          <p:nvPr/>
        </p:nvSpPr>
        <p:spPr>
          <a:xfrm>
            <a:off x="7497744" y="368008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[2]</a:t>
            </a:r>
          </a:p>
        </p:txBody>
      </p:sp>
      <p:sp>
        <p:nvSpPr>
          <p:cNvPr id="186" name="Rechteck 338">
            <a:extLst>
              <a:ext uri="{FF2B5EF4-FFF2-40B4-BE49-F238E27FC236}">
                <a16:creationId xmlns:a16="http://schemas.microsoft.com/office/drawing/2014/main" id="{648AE984-6486-4E1B-AE1F-7DBEFC7CA5AF}"/>
              </a:ext>
            </a:extLst>
          </p:cNvPr>
          <p:cNvSpPr/>
          <p:nvPr/>
        </p:nvSpPr>
        <p:spPr bwMode="auto">
          <a:xfrm>
            <a:off x="10662986" y="2733507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Rechteck 340">
            <a:extLst>
              <a:ext uri="{FF2B5EF4-FFF2-40B4-BE49-F238E27FC236}">
                <a16:creationId xmlns:a16="http://schemas.microsoft.com/office/drawing/2014/main" id="{C8DD89FD-99F5-4EF6-9205-4AF8013F8E9F}"/>
              </a:ext>
            </a:extLst>
          </p:cNvPr>
          <p:cNvSpPr/>
          <p:nvPr/>
        </p:nvSpPr>
        <p:spPr bwMode="auto">
          <a:xfrm>
            <a:off x="10761494" y="317860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feld 471">
            <a:extLst>
              <a:ext uri="{FF2B5EF4-FFF2-40B4-BE49-F238E27FC236}">
                <a16:creationId xmlns:a16="http://schemas.microsoft.com/office/drawing/2014/main" id="{29BC22BC-9561-48A6-A5F3-39CDC58FD6BB}"/>
              </a:ext>
            </a:extLst>
          </p:cNvPr>
          <p:cNvSpPr txBox="1"/>
          <p:nvPr/>
        </p:nvSpPr>
        <p:spPr>
          <a:xfrm>
            <a:off x="10844960" y="333079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[21]</a:t>
            </a:r>
          </a:p>
        </p:txBody>
      </p:sp>
      <p:sp>
        <p:nvSpPr>
          <p:cNvPr id="189" name="Rechteck 340">
            <a:extLst>
              <a:ext uri="{FF2B5EF4-FFF2-40B4-BE49-F238E27FC236}">
                <a16:creationId xmlns:a16="http://schemas.microsoft.com/office/drawing/2014/main" id="{19B5CA3C-975B-4434-98A0-DC216178589F}"/>
              </a:ext>
            </a:extLst>
          </p:cNvPr>
          <p:cNvSpPr/>
          <p:nvPr/>
        </p:nvSpPr>
        <p:spPr bwMode="auto">
          <a:xfrm>
            <a:off x="10750778" y="3763185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feld 471">
            <a:extLst>
              <a:ext uri="{FF2B5EF4-FFF2-40B4-BE49-F238E27FC236}">
                <a16:creationId xmlns:a16="http://schemas.microsoft.com/office/drawing/2014/main" id="{6AA457D2-1339-4669-94AC-83431500FE65}"/>
              </a:ext>
            </a:extLst>
          </p:cNvPr>
          <p:cNvSpPr txBox="1"/>
          <p:nvPr/>
        </p:nvSpPr>
        <p:spPr>
          <a:xfrm>
            <a:off x="10834244" y="391537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[22]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feld 471">
            <a:extLst>
              <a:ext uri="{FF2B5EF4-FFF2-40B4-BE49-F238E27FC236}">
                <a16:creationId xmlns:a16="http://schemas.microsoft.com/office/drawing/2014/main" id="{4929C9EB-D633-4128-BB16-3CE80401D272}"/>
              </a:ext>
            </a:extLst>
          </p:cNvPr>
          <p:cNvSpPr txBox="1"/>
          <p:nvPr/>
        </p:nvSpPr>
        <p:spPr>
          <a:xfrm>
            <a:off x="10281644" y="281929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94" name="Rechteck 338">
            <a:extLst>
              <a:ext uri="{FF2B5EF4-FFF2-40B4-BE49-F238E27FC236}">
                <a16:creationId xmlns:a16="http://schemas.microsoft.com/office/drawing/2014/main" id="{269F2E96-7D75-48A4-AEBC-5036CF1ECCB5}"/>
              </a:ext>
            </a:extLst>
          </p:cNvPr>
          <p:cNvSpPr/>
          <p:nvPr/>
        </p:nvSpPr>
        <p:spPr bwMode="auto">
          <a:xfrm>
            <a:off x="10662245" y="4461872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hteck 340">
            <a:extLst>
              <a:ext uri="{FF2B5EF4-FFF2-40B4-BE49-F238E27FC236}">
                <a16:creationId xmlns:a16="http://schemas.microsoft.com/office/drawing/2014/main" id="{2ECF107E-C24C-41C5-AA43-F54DAB8DC7FC}"/>
              </a:ext>
            </a:extLst>
          </p:cNvPr>
          <p:cNvSpPr/>
          <p:nvPr/>
        </p:nvSpPr>
        <p:spPr bwMode="auto">
          <a:xfrm>
            <a:off x="10760753" y="4906973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feld 471">
            <a:extLst>
              <a:ext uri="{FF2B5EF4-FFF2-40B4-BE49-F238E27FC236}">
                <a16:creationId xmlns:a16="http://schemas.microsoft.com/office/drawing/2014/main" id="{9A84B943-0C30-4155-9006-F737C2666F0B}"/>
              </a:ext>
            </a:extLst>
          </p:cNvPr>
          <p:cNvSpPr txBox="1"/>
          <p:nvPr/>
        </p:nvSpPr>
        <p:spPr>
          <a:xfrm>
            <a:off x="10844219" y="505916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[31]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Rechteck 340">
            <a:extLst>
              <a:ext uri="{FF2B5EF4-FFF2-40B4-BE49-F238E27FC236}">
                <a16:creationId xmlns:a16="http://schemas.microsoft.com/office/drawing/2014/main" id="{3B4AEF3E-9687-41BE-B10B-DA2F4A13BC26}"/>
              </a:ext>
            </a:extLst>
          </p:cNvPr>
          <p:cNvSpPr/>
          <p:nvPr/>
        </p:nvSpPr>
        <p:spPr bwMode="auto">
          <a:xfrm>
            <a:off x="10750037" y="5491550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feld 471">
            <a:extLst>
              <a:ext uri="{FF2B5EF4-FFF2-40B4-BE49-F238E27FC236}">
                <a16:creationId xmlns:a16="http://schemas.microsoft.com/office/drawing/2014/main" id="{1FB5FCCC-91D3-4C6B-84EC-6AA454162B40}"/>
              </a:ext>
            </a:extLst>
          </p:cNvPr>
          <p:cNvSpPr txBox="1"/>
          <p:nvPr/>
        </p:nvSpPr>
        <p:spPr>
          <a:xfrm>
            <a:off x="10833503" y="564373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[32]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feld 471">
            <a:extLst>
              <a:ext uri="{FF2B5EF4-FFF2-40B4-BE49-F238E27FC236}">
                <a16:creationId xmlns:a16="http://schemas.microsoft.com/office/drawing/2014/main" id="{CC2DF622-D41C-4574-B1D6-78184550AD31}"/>
              </a:ext>
            </a:extLst>
          </p:cNvPr>
          <p:cNvSpPr txBox="1"/>
          <p:nvPr/>
        </p:nvSpPr>
        <p:spPr>
          <a:xfrm>
            <a:off x="10261600" y="4539791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EF35DD34-3743-41DE-8942-E539FB3946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59532" y="1971053"/>
            <a:ext cx="1406499" cy="3817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2923DCEA-4429-4C2C-8162-8010C216F06E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 flipV="1">
            <a:off x="9388686" y="3562334"/>
            <a:ext cx="1274301" cy="3039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509DD3C-CE90-400B-80D3-D954456D10C2}"/>
              </a:ext>
            </a:extLst>
          </p:cNvPr>
          <p:cNvCxnSpPr>
            <a:cxnSpLocks/>
            <a:stCxn id="194" idx="1"/>
          </p:cNvCxnSpPr>
          <p:nvPr/>
        </p:nvCxnSpPr>
        <p:spPr>
          <a:xfrm rot="10800000">
            <a:off x="9277603" y="4923987"/>
            <a:ext cx="1384643" cy="366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471">
            <a:extLst>
              <a:ext uri="{FF2B5EF4-FFF2-40B4-BE49-F238E27FC236}">
                <a16:creationId xmlns:a16="http://schemas.microsoft.com/office/drawing/2014/main" id="{FEE9FC09-7788-4EFB-B871-0F7FB111F656}"/>
              </a:ext>
            </a:extLst>
          </p:cNvPr>
          <p:cNvSpPr txBox="1"/>
          <p:nvPr/>
        </p:nvSpPr>
        <p:spPr>
          <a:xfrm>
            <a:off x="6974556" y="1133104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Cluster</a:t>
            </a:r>
          </a:p>
        </p:txBody>
      </p:sp>
      <p:sp>
        <p:nvSpPr>
          <p:cNvPr id="239" name="Textfeld 471">
            <a:extLst>
              <a:ext uri="{FF2B5EF4-FFF2-40B4-BE49-F238E27FC236}">
                <a16:creationId xmlns:a16="http://schemas.microsoft.com/office/drawing/2014/main" id="{5BBB1A16-09D8-4CBF-8006-51A712ACE095}"/>
              </a:ext>
            </a:extLst>
          </p:cNvPr>
          <p:cNvSpPr txBox="1"/>
          <p:nvPr/>
        </p:nvSpPr>
        <p:spPr>
          <a:xfrm>
            <a:off x="6983296" y="3265010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244" name="Rechteck 340">
            <a:extLst>
              <a:ext uri="{FF2B5EF4-FFF2-40B4-BE49-F238E27FC236}">
                <a16:creationId xmlns:a16="http://schemas.microsoft.com/office/drawing/2014/main" id="{7325D79D-12B3-4F7C-B676-E75A64A37385}"/>
              </a:ext>
            </a:extLst>
          </p:cNvPr>
          <p:cNvSpPr/>
          <p:nvPr/>
        </p:nvSpPr>
        <p:spPr bwMode="auto">
          <a:xfrm>
            <a:off x="8619620" y="2202107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5" name="Textfeld 471">
            <a:extLst>
              <a:ext uri="{FF2B5EF4-FFF2-40B4-BE49-F238E27FC236}">
                <a16:creationId xmlns:a16="http://schemas.microsoft.com/office/drawing/2014/main" id="{FEA0C89B-66F0-455B-A0B8-24BF9EDCBE6A}"/>
              </a:ext>
            </a:extLst>
          </p:cNvPr>
          <p:cNvSpPr txBox="1"/>
          <p:nvPr/>
        </p:nvSpPr>
        <p:spPr>
          <a:xfrm>
            <a:off x="8296553" y="22553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246" name="Rechteck 340">
            <a:extLst>
              <a:ext uri="{FF2B5EF4-FFF2-40B4-BE49-F238E27FC236}">
                <a16:creationId xmlns:a16="http://schemas.microsoft.com/office/drawing/2014/main" id="{035819D3-2E03-44C1-B734-45AD54115B3E}"/>
              </a:ext>
            </a:extLst>
          </p:cNvPr>
          <p:cNvSpPr/>
          <p:nvPr/>
        </p:nvSpPr>
        <p:spPr bwMode="auto">
          <a:xfrm>
            <a:off x="8584289" y="3789207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7" name="Textfeld 471">
            <a:extLst>
              <a:ext uri="{FF2B5EF4-FFF2-40B4-BE49-F238E27FC236}">
                <a16:creationId xmlns:a16="http://schemas.microsoft.com/office/drawing/2014/main" id="{A81BC833-B4D0-4F73-BAA4-A0577ED6A988}"/>
              </a:ext>
            </a:extLst>
          </p:cNvPr>
          <p:cNvSpPr txBox="1"/>
          <p:nvPr/>
        </p:nvSpPr>
        <p:spPr>
          <a:xfrm>
            <a:off x="8261222" y="38424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248" name="Rechteck 340">
            <a:extLst>
              <a:ext uri="{FF2B5EF4-FFF2-40B4-BE49-F238E27FC236}">
                <a16:creationId xmlns:a16="http://schemas.microsoft.com/office/drawing/2014/main" id="{2713B65D-FA94-4798-8435-DE13F104FA00}"/>
              </a:ext>
            </a:extLst>
          </p:cNvPr>
          <p:cNvSpPr/>
          <p:nvPr/>
        </p:nvSpPr>
        <p:spPr bwMode="auto">
          <a:xfrm>
            <a:off x="8619620" y="5503962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9" name="Textfeld 471">
            <a:extLst>
              <a:ext uri="{FF2B5EF4-FFF2-40B4-BE49-F238E27FC236}">
                <a16:creationId xmlns:a16="http://schemas.microsoft.com/office/drawing/2014/main" id="{834745ED-DF68-44E0-A8A5-D03C3201EA8E}"/>
              </a:ext>
            </a:extLst>
          </p:cNvPr>
          <p:cNvSpPr txBox="1"/>
          <p:nvPr/>
        </p:nvSpPr>
        <p:spPr>
          <a:xfrm>
            <a:off x="8296553" y="557498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3DA9E97F-538C-4E3F-97E9-78C84090BA87}"/>
              </a:ext>
            </a:extLst>
          </p:cNvPr>
          <p:cNvCxnSpPr>
            <a:cxnSpLocks/>
          </p:cNvCxnSpPr>
          <p:nvPr/>
        </p:nvCxnSpPr>
        <p:spPr>
          <a:xfrm rot="10800000">
            <a:off x="5667152" y="3290574"/>
            <a:ext cx="1368055" cy="557819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4E5DDB97-FC3E-4094-B200-CD1A0F5C5593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5680822" y="4067304"/>
            <a:ext cx="1505921" cy="1413282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471">
            <a:extLst>
              <a:ext uri="{FF2B5EF4-FFF2-40B4-BE49-F238E27FC236}">
                <a16:creationId xmlns:a16="http://schemas.microsoft.com/office/drawing/2014/main" id="{6784E7A5-2EE1-4C89-B645-B6D7A927CA1C}"/>
              </a:ext>
            </a:extLst>
          </p:cNvPr>
          <p:cNvSpPr txBox="1"/>
          <p:nvPr/>
        </p:nvSpPr>
        <p:spPr>
          <a:xfrm>
            <a:off x="677043" y="5168164"/>
            <a:ext cx="514863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Message Bus will storage the relationship between FEE and Device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hteck 338">
            <a:extLst>
              <a:ext uri="{FF2B5EF4-FFF2-40B4-BE49-F238E27FC236}">
                <a16:creationId xmlns:a16="http://schemas.microsoft.com/office/drawing/2014/main" id="{7EDB6B24-3CD5-492C-8AC1-1D04ABD548A6}"/>
              </a:ext>
            </a:extLst>
          </p:cNvPr>
          <p:cNvSpPr/>
          <p:nvPr/>
        </p:nvSpPr>
        <p:spPr bwMode="auto">
          <a:xfrm>
            <a:off x="8927994" y="1578217"/>
            <a:ext cx="404982" cy="439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feld 471">
            <a:extLst>
              <a:ext uri="{FF2B5EF4-FFF2-40B4-BE49-F238E27FC236}">
                <a16:creationId xmlns:a16="http://schemas.microsoft.com/office/drawing/2014/main" id="{682BE8AC-454B-4FFF-8202-6A567F3F24C0}"/>
              </a:ext>
            </a:extLst>
          </p:cNvPr>
          <p:cNvSpPr txBox="1"/>
          <p:nvPr/>
        </p:nvSpPr>
        <p:spPr>
          <a:xfrm>
            <a:off x="9000623" y="2403377"/>
            <a:ext cx="258908" cy="3240360"/>
          </a:xfrm>
          <a:prstGeom prst="rect">
            <a:avLst/>
          </a:prstGeom>
          <a:noFill/>
        </p:spPr>
        <p:txBody>
          <a:bodyPr vert="eaVert"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Virtual IP / Cluster Gateway</a:t>
            </a:r>
          </a:p>
        </p:txBody>
      </p:sp>
      <p:sp>
        <p:nvSpPr>
          <p:cNvPr id="83" name="Textfeld 471">
            <a:extLst>
              <a:ext uri="{FF2B5EF4-FFF2-40B4-BE49-F238E27FC236}">
                <a16:creationId xmlns:a16="http://schemas.microsoft.com/office/drawing/2014/main" id="{2E0DE157-64D5-4D64-B5F9-CCB24CB46CD1}"/>
              </a:ext>
            </a:extLst>
          </p:cNvPr>
          <p:cNvSpPr txBox="1"/>
          <p:nvPr/>
        </p:nvSpPr>
        <p:spPr>
          <a:xfrm>
            <a:off x="800450" y="5464844"/>
            <a:ext cx="5177975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Cluster Gateway (LVS, F5,WBL) will allocation connections from device dynamically, 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86208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Task Pool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hteck 340">
            <a:extLst>
              <a:ext uri="{FF2B5EF4-FFF2-40B4-BE49-F238E27FC236}">
                <a16:creationId xmlns:a16="http://schemas.microsoft.com/office/drawing/2014/main" id="{9B193472-24D1-45ED-A268-C1668ED34FFA}"/>
              </a:ext>
            </a:extLst>
          </p:cNvPr>
          <p:cNvSpPr/>
          <p:nvPr/>
        </p:nvSpPr>
        <p:spPr bwMode="auto">
          <a:xfrm>
            <a:off x="2493822" y="830589"/>
            <a:ext cx="6995592" cy="4641245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5" name="Rechteck 338">
            <a:extLst>
              <a:ext uri="{FF2B5EF4-FFF2-40B4-BE49-F238E27FC236}">
                <a16:creationId xmlns:a16="http://schemas.microsoft.com/office/drawing/2014/main" id="{F9EE73F4-45CB-42B8-9333-EDEEEEBCB73E}"/>
              </a:ext>
            </a:extLst>
          </p:cNvPr>
          <p:cNvSpPr/>
          <p:nvPr/>
        </p:nvSpPr>
        <p:spPr bwMode="auto">
          <a:xfrm>
            <a:off x="2695703" y="1256048"/>
            <a:ext cx="6600804" cy="8102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feld 471">
            <a:extLst>
              <a:ext uri="{FF2B5EF4-FFF2-40B4-BE49-F238E27FC236}">
                <a16:creationId xmlns:a16="http://schemas.microsoft.com/office/drawing/2014/main" id="{791DE608-3802-45B1-B1DA-56361E6F8968}"/>
              </a:ext>
            </a:extLst>
          </p:cNvPr>
          <p:cNvSpPr txBox="1"/>
          <p:nvPr/>
        </p:nvSpPr>
        <p:spPr>
          <a:xfrm>
            <a:off x="4629301" y="850751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Task Pool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Rechteck 338">
            <a:extLst>
              <a:ext uri="{FF2B5EF4-FFF2-40B4-BE49-F238E27FC236}">
                <a16:creationId xmlns:a16="http://schemas.microsoft.com/office/drawing/2014/main" id="{9D0A4C28-A662-4C78-9137-B39D3372D84A}"/>
              </a:ext>
            </a:extLst>
          </p:cNvPr>
          <p:cNvSpPr/>
          <p:nvPr/>
        </p:nvSpPr>
        <p:spPr bwMode="auto">
          <a:xfrm>
            <a:off x="147698" y="2326989"/>
            <a:ext cx="1842443" cy="161101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Rechteck 338">
            <a:extLst>
              <a:ext uri="{FF2B5EF4-FFF2-40B4-BE49-F238E27FC236}">
                <a16:creationId xmlns:a16="http://schemas.microsoft.com/office/drawing/2014/main" id="{0069BED7-DCF5-4333-B00F-90BEB88FC5E4}"/>
              </a:ext>
            </a:extLst>
          </p:cNvPr>
          <p:cNvSpPr/>
          <p:nvPr/>
        </p:nvSpPr>
        <p:spPr bwMode="auto">
          <a:xfrm>
            <a:off x="10181659" y="2852744"/>
            <a:ext cx="1842443" cy="740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hteck 340">
            <a:extLst>
              <a:ext uri="{FF2B5EF4-FFF2-40B4-BE49-F238E27FC236}">
                <a16:creationId xmlns:a16="http://schemas.microsoft.com/office/drawing/2014/main" id="{F6E8F619-2CE8-4517-ACD5-4A2200F41D68}"/>
              </a:ext>
            </a:extLst>
          </p:cNvPr>
          <p:cNvSpPr/>
          <p:nvPr/>
        </p:nvSpPr>
        <p:spPr bwMode="auto">
          <a:xfrm>
            <a:off x="8570455" y="1391177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T[11</a:t>
            </a: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]</a:t>
            </a:r>
          </a:p>
        </p:txBody>
      </p:sp>
      <p:sp>
        <p:nvSpPr>
          <p:cNvPr id="146" name="Rechteck 340">
            <a:extLst>
              <a:ext uri="{FF2B5EF4-FFF2-40B4-BE49-F238E27FC236}">
                <a16:creationId xmlns:a16="http://schemas.microsoft.com/office/drawing/2014/main" id="{430A4E9F-92A7-47D3-B802-FE81E4D797F8}"/>
              </a:ext>
            </a:extLst>
          </p:cNvPr>
          <p:cNvSpPr/>
          <p:nvPr/>
        </p:nvSpPr>
        <p:spPr bwMode="auto">
          <a:xfrm>
            <a:off x="7946507" y="139117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T[12 ]</a:t>
            </a:r>
          </a:p>
        </p:txBody>
      </p:sp>
      <p:sp>
        <p:nvSpPr>
          <p:cNvPr id="147" name="Rechteck 340">
            <a:extLst>
              <a:ext uri="{FF2B5EF4-FFF2-40B4-BE49-F238E27FC236}">
                <a16:creationId xmlns:a16="http://schemas.microsoft.com/office/drawing/2014/main" id="{7D91001F-343E-407F-A7FA-49D3D67731DA}"/>
              </a:ext>
            </a:extLst>
          </p:cNvPr>
          <p:cNvSpPr/>
          <p:nvPr/>
        </p:nvSpPr>
        <p:spPr bwMode="auto">
          <a:xfrm>
            <a:off x="7322559" y="139117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T[11 ]</a:t>
            </a:r>
          </a:p>
        </p:txBody>
      </p:sp>
      <p:sp>
        <p:nvSpPr>
          <p:cNvPr id="148" name="Rechteck 340">
            <a:extLst>
              <a:ext uri="{FF2B5EF4-FFF2-40B4-BE49-F238E27FC236}">
                <a16:creationId xmlns:a16="http://schemas.microsoft.com/office/drawing/2014/main" id="{3C41DEB3-675A-4CD4-833F-EAA0775E808A}"/>
              </a:ext>
            </a:extLst>
          </p:cNvPr>
          <p:cNvSpPr/>
          <p:nvPr/>
        </p:nvSpPr>
        <p:spPr bwMode="auto">
          <a:xfrm>
            <a:off x="6698611" y="139117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T[13]</a:t>
            </a:r>
          </a:p>
        </p:txBody>
      </p:sp>
      <p:sp>
        <p:nvSpPr>
          <p:cNvPr id="149" name="Rechteck 338">
            <a:extLst>
              <a:ext uri="{FF2B5EF4-FFF2-40B4-BE49-F238E27FC236}">
                <a16:creationId xmlns:a16="http://schemas.microsoft.com/office/drawing/2014/main" id="{D0BA6468-E3B5-4BE6-AB9F-FC41A20385B8}"/>
              </a:ext>
            </a:extLst>
          </p:cNvPr>
          <p:cNvSpPr/>
          <p:nvPr/>
        </p:nvSpPr>
        <p:spPr bwMode="auto">
          <a:xfrm>
            <a:off x="2695703" y="2247099"/>
            <a:ext cx="6600804" cy="8102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Rechteck 340">
            <a:extLst>
              <a:ext uri="{FF2B5EF4-FFF2-40B4-BE49-F238E27FC236}">
                <a16:creationId xmlns:a16="http://schemas.microsoft.com/office/drawing/2014/main" id="{75A38213-B6DD-4976-B75D-7B5395A58E10}"/>
              </a:ext>
            </a:extLst>
          </p:cNvPr>
          <p:cNvSpPr/>
          <p:nvPr/>
        </p:nvSpPr>
        <p:spPr bwMode="auto">
          <a:xfrm>
            <a:off x="8570455" y="2382228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T[21]</a:t>
            </a:r>
          </a:p>
        </p:txBody>
      </p:sp>
      <p:sp>
        <p:nvSpPr>
          <p:cNvPr id="151" name="Rechteck 340">
            <a:extLst>
              <a:ext uri="{FF2B5EF4-FFF2-40B4-BE49-F238E27FC236}">
                <a16:creationId xmlns:a16="http://schemas.microsoft.com/office/drawing/2014/main" id="{3AA4CD0A-B9DD-4F87-AA06-FB61C955E930}"/>
              </a:ext>
            </a:extLst>
          </p:cNvPr>
          <p:cNvSpPr/>
          <p:nvPr/>
        </p:nvSpPr>
        <p:spPr bwMode="auto">
          <a:xfrm>
            <a:off x="7946507" y="2382228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T[22]</a:t>
            </a:r>
          </a:p>
        </p:txBody>
      </p:sp>
      <p:sp>
        <p:nvSpPr>
          <p:cNvPr id="152" name="Rechteck 340">
            <a:extLst>
              <a:ext uri="{FF2B5EF4-FFF2-40B4-BE49-F238E27FC236}">
                <a16:creationId xmlns:a16="http://schemas.microsoft.com/office/drawing/2014/main" id="{E59EC898-7FD0-45AD-BCF8-87AF21A94D33}"/>
              </a:ext>
            </a:extLst>
          </p:cNvPr>
          <p:cNvSpPr/>
          <p:nvPr/>
        </p:nvSpPr>
        <p:spPr bwMode="auto">
          <a:xfrm>
            <a:off x="7322559" y="2382228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T[23]</a:t>
            </a:r>
          </a:p>
        </p:txBody>
      </p:sp>
      <p:sp>
        <p:nvSpPr>
          <p:cNvPr id="153" name="Rechteck 340">
            <a:extLst>
              <a:ext uri="{FF2B5EF4-FFF2-40B4-BE49-F238E27FC236}">
                <a16:creationId xmlns:a16="http://schemas.microsoft.com/office/drawing/2014/main" id="{9B9521EF-C9AE-412F-BCCC-852DC99B3CB6}"/>
              </a:ext>
            </a:extLst>
          </p:cNvPr>
          <p:cNvSpPr/>
          <p:nvPr/>
        </p:nvSpPr>
        <p:spPr bwMode="auto">
          <a:xfrm>
            <a:off x="6698611" y="2382228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T[22]</a:t>
            </a:r>
          </a:p>
        </p:txBody>
      </p:sp>
      <p:sp>
        <p:nvSpPr>
          <p:cNvPr id="160" name="Textfeld 471">
            <a:extLst>
              <a:ext uri="{FF2B5EF4-FFF2-40B4-BE49-F238E27FC236}">
                <a16:creationId xmlns:a16="http://schemas.microsoft.com/office/drawing/2014/main" id="{2F99920B-E4AA-4B14-963F-553D2F778D18}"/>
              </a:ext>
            </a:extLst>
          </p:cNvPr>
          <p:cNvSpPr txBox="1"/>
          <p:nvPr/>
        </p:nvSpPr>
        <p:spPr>
          <a:xfrm>
            <a:off x="436185" y="2358549"/>
            <a:ext cx="126546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Generator</a:t>
            </a:r>
          </a:p>
        </p:txBody>
      </p:sp>
      <p:sp>
        <p:nvSpPr>
          <p:cNvPr id="161" name="Textfeld 471">
            <a:extLst>
              <a:ext uri="{FF2B5EF4-FFF2-40B4-BE49-F238E27FC236}">
                <a16:creationId xmlns:a16="http://schemas.microsoft.com/office/drawing/2014/main" id="{AFA26EED-867C-47A2-A922-FDD3595DE322}"/>
              </a:ext>
            </a:extLst>
          </p:cNvPr>
          <p:cNvSpPr txBox="1"/>
          <p:nvPr/>
        </p:nvSpPr>
        <p:spPr>
          <a:xfrm>
            <a:off x="10288534" y="2995210"/>
            <a:ext cx="1705541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Send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Message Pool</a:t>
            </a:r>
          </a:p>
        </p:txBody>
      </p:sp>
      <p:sp>
        <p:nvSpPr>
          <p:cNvPr id="162" name="Rechteck 340">
            <a:extLst>
              <a:ext uri="{FF2B5EF4-FFF2-40B4-BE49-F238E27FC236}">
                <a16:creationId xmlns:a16="http://schemas.microsoft.com/office/drawing/2014/main" id="{98D41B0A-5399-472D-B320-54B4F3F5B553}"/>
              </a:ext>
            </a:extLst>
          </p:cNvPr>
          <p:cNvSpPr/>
          <p:nvPr/>
        </p:nvSpPr>
        <p:spPr bwMode="auto">
          <a:xfrm>
            <a:off x="6074663" y="2382228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T[24]</a:t>
            </a:r>
          </a:p>
        </p:txBody>
      </p:sp>
      <p:sp>
        <p:nvSpPr>
          <p:cNvPr id="184" name="Rechteck 338">
            <a:extLst>
              <a:ext uri="{FF2B5EF4-FFF2-40B4-BE49-F238E27FC236}">
                <a16:creationId xmlns:a16="http://schemas.microsoft.com/office/drawing/2014/main" id="{8E9C1BD9-A991-4F0B-BA7C-C17F21446EEA}"/>
              </a:ext>
            </a:extLst>
          </p:cNvPr>
          <p:cNvSpPr/>
          <p:nvPr/>
        </p:nvSpPr>
        <p:spPr bwMode="auto">
          <a:xfrm>
            <a:off x="2695703" y="3238150"/>
            <a:ext cx="6600804" cy="8102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Rechteck 340">
            <a:extLst>
              <a:ext uri="{FF2B5EF4-FFF2-40B4-BE49-F238E27FC236}">
                <a16:creationId xmlns:a16="http://schemas.microsoft.com/office/drawing/2014/main" id="{6DCFD1C2-54D4-49B5-B2A8-588DF04A3FDB}"/>
              </a:ext>
            </a:extLst>
          </p:cNvPr>
          <p:cNvSpPr/>
          <p:nvPr/>
        </p:nvSpPr>
        <p:spPr bwMode="auto">
          <a:xfrm>
            <a:off x="8570455" y="3373279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T[31]</a:t>
            </a: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86" name="Rechteck 340">
            <a:extLst>
              <a:ext uri="{FF2B5EF4-FFF2-40B4-BE49-F238E27FC236}">
                <a16:creationId xmlns:a16="http://schemas.microsoft.com/office/drawing/2014/main" id="{FE076504-B595-4AC9-A6DA-9661A91BBD64}"/>
              </a:ext>
            </a:extLst>
          </p:cNvPr>
          <p:cNvSpPr/>
          <p:nvPr/>
        </p:nvSpPr>
        <p:spPr bwMode="auto">
          <a:xfrm>
            <a:off x="7946507" y="3373279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T[32] </a:t>
            </a:r>
          </a:p>
        </p:txBody>
      </p:sp>
      <p:sp>
        <p:nvSpPr>
          <p:cNvPr id="187" name="Rechteck 340">
            <a:extLst>
              <a:ext uri="{FF2B5EF4-FFF2-40B4-BE49-F238E27FC236}">
                <a16:creationId xmlns:a16="http://schemas.microsoft.com/office/drawing/2014/main" id="{9227852B-9DF0-4B37-840E-DBE804AF2773}"/>
              </a:ext>
            </a:extLst>
          </p:cNvPr>
          <p:cNvSpPr/>
          <p:nvPr/>
        </p:nvSpPr>
        <p:spPr bwMode="auto">
          <a:xfrm>
            <a:off x="7322559" y="3373279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T[31] </a:t>
            </a:r>
          </a:p>
        </p:txBody>
      </p:sp>
      <p:sp>
        <p:nvSpPr>
          <p:cNvPr id="188" name="Rechteck 340">
            <a:extLst>
              <a:ext uri="{FF2B5EF4-FFF2-40B4-BE49-F238E27FC236}">
                <a16:creationId xmlns:a16="http://schemas.microsoft.com/office/drawing/2014/main" id="{C9B8FA16-6D76-4341-BC0B-A40D79BAAC54}"/>
              </a:ext>
            </a:extLst>
          </p:cNvPr>
          <p:cNvSpPr/>
          <p:nvPr/>
        </p:nvSpPr>
        <p:spPr bwMode="auto">
          <a:xfrm>
            <a:off x="6698611" y="3373279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T[33]</a:t>
            </a:r>
          </a:p>
        </p:txBody>
      </p:sp>
      <p:sp>
        <p:nvSpPr>
          <p:cNvPr id="197" name="Rechteck 338">
            <a:extLst>
              <a:ext uri="{FF2B5EF4-FFF2-40B4-BE49-F238E27FC236}">
                <a16:creationId xmlns:a16="http://schemas.microsoft.com/office/drawing/2014/main" id="{EBD11DE7-A139-4E6C-B1FE-8EEDDDE421B8}"/>
              </a:ext>
            </a:extLst>
          </p:cNvPr>
          <p:cNvSpPr/>
          <p:nvPr/>
        </p:nvSpPr>
        <p:spPr bwMode="auto">
          <a:xfrm>
            <a:off x="2695703" y="4222728"/>
            <a:ext cx="6600804" cy="8102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Rechteck 340">
            <a:extLst>
              <a:ext uri="{FF2B5EF4-FFF2-40B4-BE49-F238E27FC236}">
                <a16:creationId xmlns:a16="http://schemas.microsoft.com/office/drawing/2014/main" id="{AAF3FE92-948D-4E55-A8D1-8520EFF0AB8E}"/>
              </a:ext>
            </a:extLst>
          </p:cNvPr>
          <p:cNvSpPr/>
          <p:nvPr/>
        </p:nvSpPr>
        <p:spPr bwMode="auto">
          <a:xfrm>
            <a:off x="8570455" y="4357857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T[n1]</a:t>
            </a: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9" name="Rechteck 340">
            <a:extLst>
              <a:ext uri="{FF2B5EF4-FFF2-40B4-BE49-F238E27FC236}">
                <a16:creationId xmlns:a16="http://schemas.microsoft.com/office/drawing/2014/main" id="{EF7A2F62-710B-4BE1-9356-E02B6DAFFC44}"/>
              </a:ext>
            </a:extLst>
          </p:cNvPr>
          <p:cNvSpPr/>
          <p:nvPr/>
        </p:nvSpPr>
        <p:spPr bwMode="auto">
          <a:xfrm>
            <a:off x="7946507" y="435785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T[n2] </a:t>
            </a:r>
          </a:p>
        </p:txBody>
      </p:sp>
      <p:sp>
        <p:nvSpPr>
          <p:cNvPr id="200" name="Rechteck 340">
            <a:extLst>
              <a:ext uri="{FF2B5EF4-FFF2-40B4-BE49-F238E27FC236}">
                <a16:creationId xmlns:a16="http://schemas.microsoft.com/office/drawing/2014/main" id="{AC75F41A-2DD5-4B70-8FE8-6769B8CC7DED}"/>
              </a:ext>
            </a:extLst>
          </p:cNvPr>
          <p:cNvSpPr/>
          <p:nvPr/>
        </p:nvSpPr>
        <p:spPr bwMode="auto">
          <a:xfrm>
            <a:off x="7322559" y="435785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T[n1] </a:t>
            </a:r>
          </a:p>
        </p:txBody>
      </p:sp>
      <p:sp>
        <p:nvSpPr>
          <p:cNvPr id="201" name="Rechteck 340">
            <a:extLst>
              <a:ext uri="{FF2B5EF4-FFF2-40B4-BE49-F238E27FC236}">
                <a16:creationId xmlns:a16="http://schemas.microsoft.com/office/drawing/2014/main" id="{7530A45D-74A0-49A8-A6CE-D183F7EFCD12}"/>
              </a:ext>
            </a:extLst>
          </p:cNvPr>
          <p:cNvSpPr/>
          <p:nvPr/>
        </p:nvSpPr>
        <p:spPr bwMode="auto">
          <a:xfrm>
            <a:off x="6698611" y="4357857"/>
            <a:ext cx="540000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T[n3]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3E8E2BD7-E3AD-43EE-AC66-DD2D18C68927}"/>
              </a:ext>
            </a:extLst>
          </p:cNvPr>
          <p:cNvCxnSpPr>
            <a:cxnSpLocks/>
          </p:cNvCxnSpPr>
          <p:nvPr/>
        </p:nvCxnSpPr>
        <p:spPr>
          <a:xfrm flipV="1">
            <a:off x="9489414" y="3261116"/>
            <a:ext cx="692245" cy="471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4A15ADF-99C0-4E43-999A-3BDB1CEF2835}"/>
              </a:ext>
            </a:extLst>
          </p:cNvPr>
          <p:cNvCxnSpPr>
            <a:cxnSpLocks/>
            <a:stCxn id="119" idx="3"/>
            <a:endCxn id="114" idx="1"/>
          </p:cNvCxnSpPr>
          <p:nvPr/>
        </p:nvCxnSpPr>
        <p:spPr>
          <a:xfrm>
            <a:off x="1990141" y="3132496"/>
            <a:ext cx="503681" cy="1871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656">
            <a:extLst>
              <a:ext uri="{FF2B5EF4-FFF2-40B4-BE49-F238E27FC236}">
                <a16:creationId xmlns:a16="http://schemas.microsoft.com/office/drawing/2014/main" id="{BEB78059-39CC-404A-A4E2-717B9A10CBA1}"/>
              </a:ext>
            </a:extLst>
          </p:cNvPr>
          <p:cNvSpPr/>
          <p:nvPr/>
        </p:nvSpPr>
        <p:spPr bwMode="auto">
          <a:xfrm>
            <a:off x="8840455" y="1021278"/>
            <a:ext cx="953271" cy="4977617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6" name="Rechteck 338">
            <a:extLst>
              <a:ext uri="{FF2B5EF4-FFF2-40B4-BE49-F238E27FC236}">
                <a16:creationId xmlns:a16="http://schemas.microsoft.com/office/drawing/2014/main" id="{7FEB69D7-A82A-4731-9C42-3B1DFC810FF0}"/>
              </a:ext>
            </a:extLst>
          </p:cNvPr>
          <p:cNvSpPr/>
          <p:nvPr/>
        </p:nvSpPr>
        <p:spPr bwMode="auto">
          <a:xfrm>
            <a:off x="9351477" y="5610849"/>
            <a:ext cx="1842443" cy="740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feld 471">
            <a:extLst>
              <a:ext uri="{FF2B5EF4-FFF2-40B4-BE49-F238E27FC236}">
                <a16:creationId xmlns:a16="http://schemas.microsoft.com/office/drawing/2014/main" id="{29A9FAA0-E050-4A18-9949-8A3D7742F922}"/>
              </a:ext>
            </a:extLst>
          </p:cNvPr>
          <p:cNvSpPr txBox="1"/>
          <p:nvPr/>
        </p:nvSpPr>
        <p:spPr>
          <a:xfrm>
            <a:off x="9419927" y="5788273"/>
            <a:ext cx="1705541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Recv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Message Pool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750305BE-E2EA-42EE-BD13-78AFE80F15CA}"/>
              </a:ext>
            </a:extLst>
          </p:cNvPr>
          <p:cNvCxnSpPr>
            <a:cxnSpLocks/>
          </p:cNvCxnSpPr>
          <p:nvPr/>
        </p:nvCxnSpPr>
        <p:spPr>
          <a:xfrm>
            <a:off x="8840181" y="1049405"/>
            <a:ext cx="274" cy="34177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3C2531BA-D630-44B6-8490-5A8828ABDC02}"/>
              </a:ext>
            </a:extLst>
          </p:cNvPr>
          <p:cNvCxnSpPr>
            <a:cxnSpLocks/>
          </p:cNvCxnSpPr>
          <p:nvPr/>
        </p:nvCxnSpPr>
        <p:spPr>
          <a:xfrm flipV="1">
            <a:off x="8840181" y="5957539"/>
            <a:ext cx="511296" cy="1211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eck 338">
            <a:extLst>
              <a:ext uri="{FF2B5EF4-FFF2-40B4-BE49-F238E27FC236}">
                <a16:creationId xmlns:a16="http://schemas.microsoft.com/office/drawing/2014/main" id="{75959D46-0571-498D-AEB0-3DAE819848A5}"/>
              </a:ext>
            </a:extLst>
          </p:cNvPr>
          <p:cNvSpPr/>
          <p:nvPr/>
        </p:nvSpPr>
        <p:spPr bwMode="auto">
          <a:xfrm>
            <a:off x="10182362" y="4231796"/>
            <a:ext cx="1842443" cy="740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Textfeld 471">
            <a:extLst>
              <a:ext uri="{FF2B5EF4-FFF2-40B4-BE49-F238E27FC236}">
                <a16:creationId xmlns:a16="http://schemas.microsoft.com/office/drawing/2014/main" id="{68633A68-ABA5-471E-AF16-27E5A2DFDF2A}"/>
              </a:ext>
            </a:extLst>
          </p:cNvPr>
          <p:cNvSpPr txBox="1"/>
          <p:nvPr/>
        </p:nvSpPr>
        <p:spPr>
          <a:xfrm>
            <a:off x="10289237" y="4469262"/>
            <a:ext cx="170554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Log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Pool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7E65DBA-98F8-46DF-B81A-2ACDEBB48A84}"/>
              </a:ext>
            </a:extLst>
          </p:cNvPr>
          <p:cNvCxnSpPr>
            <a:cxnSpLocks/>
          </p:cNvCxnSpPr>
          <p:nvPr/>
        </p:nvCxnSpPr>
        <p:spPr>
          <a:xfrm flipV="1">
            <a:off x="9467943" y="4625501"/>
            <a:ext cx="692245" cy="471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340">
            <a:extLst>
              <a:ext uri="{FF2B5EF4-FFF2-40B4-BE49-F238E27FC236}">
                <a16:creationId xmlns:a16="http://schemas.microsoft.com/office/drawing/2014/main" id="{895CAF21-DB34-43CA-A467-69975499428B}"/>
              </a:ext>
            </a:extLst>
          </p:cNvPr>
          <p:cNvSpPr/>
          <p:nvPr/>
        </p:nvSpPr>
        <p:spPr bwMode="auto">
          <a:xfrm>
            <a:off x="239929" y="2679096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8" name="Textfeld 471">
            <a:extLst>
              <a:ext uri="{FF2B5EF4-FFF2-40B4-BE49-F238E27FC236}">
                <a16:creationId xmlns:a16="http://schemas.microsoft.com/office/drawing/2014/main" id="{7F7B1930-2326-4EF9-8B83-4284E42D519B}"/>
              </a:ext>
            </a:extLst>
          </p:cNvPr>
          <p:cNvSpPr txBox="1"/>
          <p:nvPr/>
        </p:nvSpPr>
        <p:spPr>
          <a:xfrm>
            <a:off x="376810" y="2811515"/>
            <a:ext cx="1412944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Schedule</a:t>
            </a:r>
          </a:p>
        </p:txBody>
      </p:sp>
      <p:sp>
        <p:nvSpPr>
          <p:cNvPr id="219" name="Rechteck 340">
            <a:extLst>
              <a:ext uri="{FF2B5EF4-FFF2-40B4-BE49-F238E27FC236}">
                <a16:creationId xmlns:a16="http://schemas.microsoft.com/office/drawing/2014/main" id="{DF65FC2E-C4E1-46A0-8E2C-418F34824F1E}"/>
              </a:ext>
            </a:extLst>
          </p:cNvPr>
          <p:cNvSpPr/>
          <p:nvPr/>
        </p:nvSpPr>
        <p:spPr bwMode="auto">
          <a:xfrm>
            <a:off x="236509" y="3281629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0" name="Textfeld 471">
            <a:extLst>
              <a:ext uri="{FF2B5EF4-FFF2-40B4-BE49-F238E27FC236}">
                <a16:creationId xmlns:a16="http://schemas.microsoft.com/office/drawing/2014/main" id="{8A715B99-55C6-47C5-9AF8-E0DF66DB9EAC}"/>
              </a:ext>
            </a:extLst>
          </p:cNvPr>
          <p:cNvSpPr txBox="1"/>
          <p:nvPr/>
        </p:nvSpPr>
        <p:spPr>
          <a:xfrm>
            <a:off x="373390" y="3414048"/>
            <a:ext cx="1412944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Factories</a:t>
            </a:r>
          </a:p>
        </p:txBody>
      </p:sp>
      <p:sp>
        <p:nvSpPr>
          <p:cNvPr id="46" name="Textfeld 471">
            <a:extLst>
              <a:ext uri="{FF2B5EF4-FFF2-40B4-BE49-F238E27FC236}">
                <a16:creationId xmlns:a16="http://schemas.microsoft.com/office/drawing/2014/main" id="{3B5E2D32-CA1B-4287-928E-CCB24D7FEF4E}"/>
              </a:ext>
            </a:extLst>
          </p:cNvPr>
          <p:cNvSpPr txBox="1"/>
          <p:nvPr/>
        </p:nvSpPr>
        <p:spPr>
          <a:xfrm>
            <a:off x="1966976" y="1574965"/>
            <a:ext cx="27246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Slot [1]</a:t>
            </a:r>
            <a:endParaRPr kumimoji="0" lang="en-US" altLang="zh-CN" sz="10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feld 471">
            <a:extLst>
              <a:ext uri="{FF2B5EF4-FFF2-40B4-BE49-F238E27FC236}">
                <a16:creationId xmlns:a16="http://schemas.microsoft.com/office/drawing/2014/main" id="{6ACA4480-4ECA-4C8E-B2D5-0A77BB276B76}"/>
              </a:ext>
            </a:extLst>
          </p:cNvPr>
          <p:cNvSpPr txBox="1"/>
          <p:nvPr/>
        </p:nvSpPr>
        <p:spPr>
          <a:xfrm>
            <a:off x="1966976" y="2541574"/>
            <a:ext cx="27246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Slot [2]</a:t>
            </a:r>
            <a:endParaRPr kumimoji="0" lang="en-US" altLang="zh-CN" sz="10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feld 471">
            <a:extLst>
              <a:ext uri="{FF2B5EF4-FFF2-40B4-BE49-F238E27FC236}">
                <a16:creationId xmlns:a16="http://schemas.microsoft.com/office/drawing/2014/main" id="{F6F0B235-53EA-418C-80D3-581C4FBE729B}"/>
              </a:ext>
            </a:extLst>
          </p:cNvPr>
          <p:cNvSpPr txBox="1"/>
          <p:nvPr/>
        </p:nvSpPr>
        <p:spPr>
          <a:xfrm>
            <a:off x="1966976" y="3570250"/>
            <a:ext cx="27246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Slot [2]</a:t>
            </a:r>
            <a:endParaRPr kumimoji="0" lang="en-US" altLang="zh-CN" sz="10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feld 471">
            <a:extLst>
              <a:ext uri="{FF2B5EF4-FFF2-40B4-BE49-F238E27FC236}">
                <a16:creationId xmlns:a16="http://schemas.microsoft.com/office/drawing/2014/main" id="{30942B17-A27B-46AF-BA42-48BB62B8AC78}"/>
              </a:ext>
            </a:extLst>
          </p:cNvPr>
          <p:cNvSpPr txBox="1"/>
          <p:nvPr/>
        </p:nvSpPr>
        <p:spPr>
          <a:xfrm>
            <a:off x="1966976" y="4509124"/>
            <a:ext cx="272463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Slot [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kumimoji="0" lang="en-US" altLang="zh-CN" sz="10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DC3F3D6C-CF7B-4816-ADB5-1F9D430C3AD9}"/>
              </a:ext>
            </a:extLst>
          </p:cNvPr>
          <p:cNvSpPr/>
          <p:nvPr/>
        </p:nvSpPr>
        <p:spPr bwMode="auto">
          <a:xfrm>
            <a:off x="2155778" y="4897857"/>
            <a:ext cx="1493107" cy="383309"/>
          </a:xfrm>
          <a:prstGeom prst="wedgeRectCallout">
            <a:avLst>
              <a:gd name="adj1" fmla="val 49802"/>
              <a:gd name="adj2" fmla="val -1139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Count of Parallel, Configurable,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FEA1A3B9-9DD2-44D2-8CC4-30E89CA08E31}"/>
              </a:ext>
            </a:extLst>
          </p:cNvPr>
          <p:cNvSpPr/>
          <p:nvPr/>
        </p:nvSpPr>
        <p:spPr bwMode="auto">
          <a:xfrm>
            <a:off x="5349446" y="4992886"/>
            <a:ext cx="1493107" cy="383309"/>
          </a:xfrm>
          <a:prstGeom prst="wedgeRectCallout">
            <a:avLst>
              <a:gd name="adj1" fmla="val 49802"/>
              <a:gd name="adj2" fmla="val -11393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T: 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n3: Terminal ID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hteck 338">
            <a:extLst>
              <a:ext uri="{FF2B5EF4-FFF2-40B4-BE49-F238E27FC236}">
                <a16:creationId xmlns:a16="http://schemas.microsoft.com/office/drawing/2014/main" id="{306D38DB-720B-4662-BADF-150A748FD772}"/>
              </a:ext>
            </a:extLst>
          </p:cNvPr>
          <p:cNvSpPr/>
          <p:nvPr/>
        </p:nvSpPr>
        <p:spPr bwMode="auto">
          <a:xfrm>
            <a:off x="4298272" y="5824730"/>
            <a:ext cx="1190433" cy="8102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feld 471">
            <a:extLst>
              <a:ext uri="{FF2B5EF4-FFF2-40B4-BE49-F238E27FC236}">
                <a16:creationId xmlns:a16="http://schemas.microsoft.com/office/drawing/2014/main" id="{B9914116-27B5-44FE-9D6E-994E31144191}"/>
              </a:ext>
            </a:extLst>
          </p:cNvPr>
          <p:cNvSpPr txBox="1"/>
          <p:nvPr/>
        </p:nvSpPr>
        <p:spPr>
          <a:xfrm>
            <a:off x="4419497" y="6136132"/>
            <a:ext cx="947981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Slot</a:t>
            </a:r>
            <a:endParaRPr kumimoji="0" lang="en-US" altLang="zh-CN" sz="10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hteck 340">
            <a:extLst>
              <a:ext uri="{FF2B5EF4-FFF2-40B4-BE49-F238E27FC236}">
                <a16:creationId xmlns:a16="http://schemas.microsoft.com/office/drawing/2014/main" id="{25D797C7-E1CC-4F13-B71B-5E5D6AA6E864}"/>
              </a:ext>
            </a:extLst>
          </p:cNvPr>
          <p:cNvSpPr/>
          <p:nvPr/>
        </p:nvSpPr>
        <p:spPr bwMode="auto">
          <a:xfrm>
            <a:off x="6771474" y="5932550"/>
            <a:ext cx="1071176" cy="54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465425-4BC9-49F8-BEA2-39F85896924A}"/>
              </a:ext>
            </a:extLst>
          </p:cNvPr>
          <p:cNvCxnSpPr/>
          <p:nvPr/>
        </p:nvCxnSpPr>
        <p:spPr>
          <a:xfrm flipV="1">
            <a:off x="5526704" y="6201437"/>
            <a:ext cx="1232054" cy="545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471">
            <a:extLst>
              <a:ext uri="{FF2B5EF4-FFF2-40B4-BE49-F238E27FC236}">
                <a16:creationId xmlns:a16="http://schemas.microsoft.com/office/drawing/2014/main" id="{40028270-BE40-495B-B015-8387B579C011}"/>
              </a:ext>
            </a:extLst>
          </p:cNvPr>
          <p:cNvSpPr txBox="1"/>
          <p:nvPr/>
        </p:nvSpPr>
        <p:spPr>
          <a:xfrm>
            <a:off x="5248913" y="597438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3" name="Textfeld 471">
            <a:extLst>
              <a:ext uri="{FF2B5EF4-FFF2-40B4-BE49-F238E27FC236}">
                <a16:creationId xmlns:a16="http://schemas.microsoft.com/office/drawing/2014/main" id="{7A609577-A00D-4E46-B000-B6BEE510D785}"/>
              </a:ext>
            </a:extLst>
          </p:cNvPr>
          <p:cNvSpPr txBox="1"/>
          <p:nvPr/>
        </p:nvSpPr>
        <p:spPr>
          <a:xfrm>
            <a:off x="6122273" y="598663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7710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Task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hteck 340">
            <a:extLst>
              <a:ext uri="{FF2B5EF4-FFF2-40B4-BE49-F238E27FC236}">
                <a16:creationId xmlns:a16="http://schemas.microsoft.com/office/drawing/2014/main" id="{FCB18165-A625-41A1-A7B5-8D523AE48699}"/>
              </a:ext>
            </a:extLst>
          </p:cNvPr>
          <p:cNvSpPr/>
          <p:nvPr/>
        </p:nvSpPr>
        <p:spPr bwMode="auto">
          <a:xfrm>
            <a:off x="1080655" y="997528"/>
            <a:ext cx="7803118" cy="5119592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9" name="Textfeld 471">
            <a:extLst>
              <a:ext uri="{FF2B5EF4-FFF2-40B4-BE49-F238E27FC236}">
                <a16:creationId xmlns:a16="http://schemas.microsoft.com/office/drawing/2014/main" id="{0D77E299-B065-4E9C-B8E4-02697178FE5E}"/>
              </a:ext>
            </a:extLst>
          </p:cNvPr>
          <p:cNvSpPr txBox="1"/>
          <p:nvPr/>
        </p:nvSpPr>
        <p:spPr>
          <a:xfrm>
            <a:off x="3619897" y="1095767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Task Model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hteck 338">
            <a:extLst>
              <a:ext uri="{FF2B5EF4-FFF2-40B4-BE49-F238E27FC236}">
                <a16:creationId xmlns:a16="http://schemas.microsoft.com/office/drawing/2014/main" id="{E5CECCCA-8F90-470D-802E-3AD8CAD2353B}"/>
              </a:ext>
            </a:extLst>
          </p:cNvPr>
          <p:cNvSpPr/>
          <p:nvPr/>
        </p:nvSpPr>
        <p:spPr bwMode="auto">
          <a:xfrm>
            <a:off x="9576018" y="3359015"/>
            <a:ext cx="1842443" cy="740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feld 471">
            <a:extLst>
              <a:ext uri="{FF2B5EF4-FFF2-40B4-BE49-F238E27FC236}">
                <a16:creationId xmlns:a16="http://schemas.microsoft.com/office/drawing/2014/main" id="{6F479F5E-E450-47B9-9F74-8D2E7940D878}"/>
              </a:ext>
            </a:extLst>
          </p:cNvPr>
          <p:cNvSpPr txBox="1"/>
          <p:nvPr/>
        </p:nvSpPr>
        <p:spPr>
          <a:xfrm>
            <a:off x="9682893" y="3501481"/>
            <a:ext cx="1705541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Send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Message Pool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9C5742B-351E-40E9-AC2A-3EA908C1BCF1}"/>
              </a:ext>
            </a:extLst>
          </p:cNvPr>
          <p:cNvCxnSpPr>
            <a:cxnSpLocks/>
          </p:cNvCxnSpPr>
          <p:nvPr/>
        </p:nvCxnSpPr>
        <p:spPr>
          <a:xfrm flipV="1">
            <a:off x="8883773" y="3767387"/>
            <a:ext cx="692245" cy="471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338">
            <a:extLst>
              <a:ext uri="{FF2B5EF4-FFF2-40B4-BE49-F238E27FC236}">
                <a16:creationId xmlns:a16="http://schemas.microsoft.com/office/drawing/2014/main" id="{9D6602BD-D918-4093-9236-DC4035CD01BA}"/>
              </a:ext>
            </a:extLst>
          </p:cNvPr>
          <p:cNvSpPr/>
          <p:nvPr/>
        </p:nvSpPr>
        <p:spPr bwMode="auto">
          <a:xfrm>
            <a:off x="9587893" y="1944911"/>
            <a:ext cx="1842443" cy="740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feld 471">
            <a:extLst>
              <a:ext uri="{FF2B5EF4-FFF2-40B4-BE49-F238E27FC236}">
                <a16:creationId xmlns:a16="http://schemas.microsoft.com/office/drawing/2014/main" id="{7DC00B3D-5B2C-4117-A28B-B9FAF3E7AB26}"/>
              </a:ext>
            </a:extLst>
          </p:cNvPr>
          <p:cNvSpPr txBox="1"/>
          <p:nvPr/>
        </p:nvSpPr>
        <p:spPr>
          <a:xfrm>
            <a:off x="9656343" y="2098585"/>
            <a:ext cx="1705541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Recv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Message Pool</a:t>
            </a:r>
          </a:p>
        </p:txBody>
      </p:sp>
      <p:sp>
        <p:nvSpPr>
          <p:cNvPr id="78" name="Rechteck 338">
            <a:extLst>
              <a:ext uri="{FF2B5EF4-FFF2-40B4-BE49-F238E27FC236}">
                <a16:creationId xmlns:a16="http://schemas.microsoft.com/office/drawing/2014/main" id="{BE640CC6-87BA-40C4-AD67-007B65A4E4FE}"/>
              </a:ext>
            </a:extLst>
          </p:cNvPr>
          <p:cNvSpPr/>
          <p:nvPr/>
        </p:nvSpPr>
        <p:spPr bwMode="auto">
          <a:xfrm>
            <a:off x="9576721" y="4738067"/>
            <a:ext cx="1842443" cy="740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feld 471">
            <a:extLst>
              <a:ext uri="{FF2B5EF4-FFF2-40B4-BE49-F238E27FC236}">
                <a16:creationId xmlns:a16="http://schemas.microsoft.com/office/drawing/2014/main" id="{F728A8DB-0004-4630-93F0-14F0C2ABE1D0}"/>
              </a:ext>
            </a:extLst>
          </p:cNvPr>
          <p:cNvSpPr txBox="1"/>
          <p:nvPr/>
        </p:nvSpPr>
        <p:spPr>
          <a:xfrm>
            <a:off x="9683596" y="4975533"/>
            <a:ext cx="170554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Log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Pool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08F63E0-50A0-4F98-B73F-6857B284FBAB}"/>
              </a:ext>
            </a:extLst>
          </p:cNvPr>
          <p:cNvCxnSpPr>
            <a:cxnSpLocks/>
          </p:cNvCxnSpPr>
          <p:nvPr/>
        </p:nvCxnSpPr>
        <p:spPr>
          <a:xfrm flipV="1">
            <a:off x="8862302" y="5131772"/>
            <a:ext cx="692245" cy="471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2CE252-1408-4A32-81B3-78DFE89F67E4}"/>
              </a:ext>
            </a:extLst>
          </p:cNvPr>
          <p:cNvSpPr/>
          <p:nvPr/>
        </p:nvSpPr>
        <p:spPr bwMode="auto">
          <a:xfrm>
            <a:off x="1527121" y="1571592"/>
            <a:ext cx="1512962" cy="712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200" kern="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State - INIT</a:t>
            </a:r>
            <a:endParaRPr lang="zh-CN" altLang="en-US" sz="1200" kern="0" noProof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62D2DCB-BAD9-4B74-BF39-F0D289061755}"/>
              </a:ext>
            </a:extLst>
          </p:cNvPr>
          <p:cNvSpPr/>
          <p:nvPr/>
        </p:nvSpPr>
        <p:spPr bwMode="auto">
          <a:xfrm>
            <a:off x="7024043" y="4599198"/>
            <a:ext cx="1438635" cy="7122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200" kern="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State - DONE</a:t>
            </a:r>
            <a:endParaRPr lang="zh-CN" altLang="en-US" sz="1200" kern="0" noProof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D4AEE41-B861-42D9-81F9-F1C9742FF331}"/>
              </a:ext>
            </a:extLst>
          </p:cNvPr>
          <p:cNvSpPr/>
          <p:nvPr/>
        </p:nvSpPr>
        <p:spPr bwMode="auto">
          <a:xfrm>
            <a:off x="2712771" y="3021495"/>
            <a:ext cx="1512962" cy="712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200" kern="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State - REQ</a:t>
            </a:r>
            <a:endParaRPr lang="zh-CN" altLang="en-US" sz="1200" kern="0" noProof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9C28411-BAFE-4E9E-9525-AFFD00699ACD}"/>
              </a:ext>
            </a:extLst>
          </p:cNvPr>
          <p:cNvSpPr/>
          <p:nvPr/>
        </p:nvSpPr>
        <p:spPr bwMode="auto">
          <a:xfrm>
            <a:off x="5306388" y="3021494"/>
            <a:ext cx="1512962" cy="712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200" kern="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State - RESP</a:t>
            </a:r>
            <a:endParaRPr lang="zh-CN" altLang="en-US" sz="1200" kern="0" noProof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EEB92E2-35CA-4D5C-A3F9-125D0B8E7B11}"/>
              </a:ext>
            </a:extLst>
          </p:cNvPr>
          <p:cNvSpPr/>
          <p:nvPr/>
        </p:nvSpPr>
        <p:spPr bwMode="auto">
          <a:xfrm>
            <a:off x="4464979" y="4599199"/>
            <a:ext cx="1512962" cy="712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200" kern="0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State - TMO</a:t>
            </a:r>
            <a:endParaRPr lang="zh-CN" altLang="en-US" sz="1200" kern="0" noProof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111AB9C1-B2B3-495A-A6D7-1D3D0E8B0CE0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>
            <a:off x="2283605" y="2280618"/>
            <a:ext cx="429167" cy="1097019"/>
          </a:xfrm>
          <a:prstGeom prst="bent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098A96-3472-47F2-93FC-2A400ABB89C6}"/>
              </a:ext>
            </a:extLst>
          </p:cNvPr>
          <p:cNvCxnSpPr/>
          <p:nvPr/>
        </p:nvCxnSpPr>
        <p:spPr>
          <a:xfrm>
            <a:off x="4176349" y="3192725"/>
            <a:ext cx="1165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DC3E2B8-8730-416E-B705-3F7C626847F6}"/>
              </a:ext>
            </a:extLst>
          </p:cNvPr>
          <p:cNvCxnSpPr>
            <a:cxnSpLocks/>
          </p:cNvCxnSpPr>
          <p:nvPr/>
        </p:nvCxnSpPr>
        <p:spPr>
          <a:xfrm flipH="1">
            <a:off x="4201983" y="3501481"/>
            <a:ext cx="111628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0D0E786-9B51-4DA5-87AA-0EDF4B93784B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819350" y="2262031"/>
            <a:ext cx="2820907" cy="11156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471">
            <a:extLst>
              <a:ext uri="{FF2B5EF4-FFF2-40B4-BE49-F238E27FC236}">
                <a16:creationId xmlns:a16="http://schemas.microsoft.com/office/drawing/2014/main" id="{067C3480-C767-4595-A82D-0EBDFA8D8E1B}"/>
              </a:ext>
            </a:extLst>
          </p:cNvPr>
          <p:cNvSpPr txBox="1"/>
          <p:nvPr/>
        </p:nvSpPr>
        <p:spPr>
          <a:xfrm>
            <a:off x="7424372" y="255223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</a:p>
        </p:txBody>
      </p:sp>
      <p:sp>
        <p:nvSpPr>
          <p:cNvPr id="105" name="Textfeld 471">
            <a:extLst>
              <a:ext uri="{FF2B5EF4-FFF2-40B4-BE49-F238E27FC236}">
                <a16:creationId xmlns:a16="http://schemas.microsoft.com/office/drawing/2014/main" id="{AE5CE713-97F0-47A5-9B84-09D52A09AA8D}"/>
              </a:ext>
            </a:extLst>
          </p:cNvPr>
          <p:cNvSpPr txBox="1"/>
          <p:nvPr/>
        </p:nvSpPr>
        <p:spPr>
          <a:xfrm>
            <a:off x="4225733" y="2790290"/>
            <a:ext cx="1046103" cy="34493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Sent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</a:p>
        </p:txBody>
      </p:sp>
      <p:sp>
        <p:nvSpPr>
          <p:cNvPr id="106" name="Textfeld 471">
            <a:extLst>
              <a:ext uri="{FF2B5EF4-FFF2-40B4-BE49-F238E27FC236}">
                <a16:creationId xmlns:a16="http://schemas.microsoft.com/office/drawing/2014/main" id="{A10CE593-F793-4C0F-969B-CC42F275D9BD}"/>
              </a:ext>
            </a:extLst>
          </p:cNvPr>
          <p:cNvSpPr txBox="1"/>
          <p:nvPr/>
        </p:nvSpPr>
        <p:spPr>
          <a:xfrm>
            <a:off x="4225732" y="3579018"/>
            <a:ext cx="1046103" cy="34493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Received Message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DA3E12EB-46BC-48FC-B84A-360FC6D406F7}"/>
              </a:ext>
            </a:extLst>
          </p:cNvPr>
          <p:cNvCxnSpPr>
            <a:cxnSpLocks/>
            <a:stCxn id="85" idx="2"/>
            <a:endCxn id="83" idx="0"/>
          </p:cNvCxnSpPr>
          <p:nvPr/>
        </p:nvCxnSpPr>
        <p:spPr>
          <a:xfrm rot="16200000" flipH="1">
            <a:off x="6470404" y="3326240"/>
            <a:ext cx="865423" cy="168049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471">
            <a:extLst>
              <a:ext uri="{FF2B5EF4-FFF2-40B4-BE49-F238E27FC236}">
                <a16:creationId xmlns:a16="http://schemas.microsoft.com/office/drawing/2014/main" id="{45743187-5449-4E9C-BC08-5FA7A39A16D6}"/>
              </a:ext>
            </a:extLst>
          </p:cNvPr>
          <p:cNvSpPr txBox="1"/>
          <p:nvPr/>
        </p:nvSpPr>
        <p:spPr>
          <a:xfrm>
            <a:off x="6472431" y="3804036"/>
            <a:ext cx="1046103" cy="34493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Finished Successfully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BFD8999-9D99-454B-8DDD-2EFDB48316B8}"/>
              </a:ext>
            </a:extLst>
          </p:cNvPr>
          <p:cNvCxnSpPr>
            <a:cxnSpLocks/>
          </p:cNvCxnSpPr>
          <p:nvPr/>
        </p:nvCxnSpPr>
        <p:spPr>
          <a:xfrm>
            <a:off x="5553789" y="3653881"/>
            <a:ext cx="0" cy="9453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471">
            <a:extLst>
              <a:ext uri="{FF2B5EF4-FFF2-40B4-BE49-F238E27FC236}">
                <a16:creationId xmlns:a16="http://schemas.microsoft.com/office/drawing/2014/main" id="{11613D1E-452D-49B5-ACC9-0DBE37751503}"/>
              </a:ext>
            </a:extLst>
          </p:cNvPr>
          <p:cNvSpPr txBox="1"/>
          <p:nvPr/>
        </p:nvSpPr>
        <p:spPr>
          <a:xfrm>
            <a:off x="4507686" y="4106978"/>
            <a:ext cx="104610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No Response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119A64CF-8FB5-4D05-AF24-91A1239D2A24}"/>
              </a:ext>
            </a:extLst>
          </p:cNvPr>
          <p:cNvCxnSpPr>
            <a:cxnSpLocks/>
            <a:stCxn id="86" idx="1"/>
            <a:endCxn id="84" idx="2"/>
          </p:cNvCxnSpPr>
          <p:nvPr/>
        </p:nvCxnSpPr>
        <p:spPr>
          <a:xfrm rot="10800000">
            <a:off x="3469253" y="3733776"/>
            <a:ext cx="995727" cy="122156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471">
            <a:extLst>
              <a:ext uri="{FF2B5EF4-FFF2-40B4-BE49-F238E27FC236}">
                <a16:creationId xmlns:a16="http://schemas.microsoft.com/office/drawing/2014/main" id="{13FF0625-A373-4A73-A303-DD254B73D7D7}"/>
              </a:ext>
            </a:extLst>
          </p:cNvPr>
          <p:cNvSpPr txBox="1"/>
          <p:nvPr/>
        </p:nvSpPr>
        <p:spPr>
          <a:xfrm>
            <a:off x="2394127" y="4295743"/>
            <a:ext cx="104610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&lt;= Retry Times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9B70EF6-0B9E-4234-901C-CFCB3A3DEB48}"/>
              </a:ext>
            </a:extLst>
          </p:cNvPr>
          <p:cNvCxnSpPr>
            <a:cxnSpLocks/>
            <a:stCxn id="86" idx="3"/>
            <a:endCxn id="83" idx="1"/>
          </p:cNvCxnSpPr>
          <p:nvPr/>
        </p:nvCxnSpPr>
        <p:spPr>
          <a:xfrm flipV="1">
            <a:off x="5977941" y="4955339"/>
            <a:ext cx="104610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471">
            <a:extLst>
              <a:ext uri="{FF2B5EF4-FFF2-40B4-BE49-F238E27FC236}">
                <a16:creationId xmlns:a16="http://schemas.microsoft.com/office/drawing/2014/main" id="{67010A9E-E4D9-4679-B112-804C4650AD05}"/>
              </a:ext>
            </a:extLst>
          </p:cNvPr>
          <p:cNvSpPr txBox="1"/>
          <p:nvPr/>
        </p:nvSpPr>
        <p:spPr>
          <a:xfrm>
            <a:off x="5931552" y="4691856"/>
            <a:ext cx="104610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Retry Times</a:t>
            </a:r>
          </a:p>
        </p:txBody>
      </p:sp>
    </p:spTree>
    <p:extLst>
      <p:ext uri="{BB962C8B-B14F-4D97-AF65-F5344CB8AC3E}">
        <p14:creationId xmlns:p14="http://schemas.microsoft.com/office/powerpoint/2010/main" val="12111410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Schedule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hteck 340">
            <a:extLst>
              <a:ext uri="{FF2B5EF4-FFF2-40B4-BE49-F238E27FC236}">
                <a16:creationId xmlns:a16="http://schemas.microsoft.com/office/drawing/2014/main" id="{95B7248C-6505-45A8-8949-791B94210285}"/>
              </a:ext>
            </a:extLst>
          </p:cNvPr>
          <p:cNvSpPr/>
          <p:nvPr/>
        </p:nvSpPr>
        <p:spPr bwMode="auto">
          <a:xfrm>
            <a:off x="386444" y="830589"/>
            <a:ext cx="11465130" cy="5843343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Rechteck 340">
            <a:extLst>
              <a:ext uri="{FF2B5EF4-FFF2-40B4-BE49-F238E27FC236}">
                <a16:creationId xmlns:a16="http://schemas.microsoft.com/office/drawing/2014/main" id="{53350783-5099-4BA5-A319-0558938EB03D}"/>
              </a:ext>
            </a:extLst>
          </p:cNvPr>
          <p:cNvSpPr/>
          <p:nvPr/>
        </p:nvSpPr>
        <p:spPr bwMode="auto">
          <a:xfrm>
            <a:off x="4381812" y="3154746"/>
            <a:ext cx="1609200" cy="87145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feld 471">
            <a:extLst>
              <a:ext uri="{FF2B5EF4-FFF2-40B4-BE49-F238E27FC236}">
                <a16:creationId xmlns:a16="http://schemas.microsoft.com/office/drawing/2014/main" id="{2C402AB5-0F2E-43A6-985E-F78A46D86902}"/>
              </a:ext>
            </a:extLst>
          </p:cNvPr>
          <p:cNvSpPr txBox="1"/>
          <p:nvPr/>
        </p:nvSpPr>
        <p:spPr>
          <a:xfrm>
            <a:off x="4721701" y="3386707"/>
            <a:ext cx="929422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Scheme</a:t>
            </a:r>
          </a:p>
        </p:txBody>
      </p:sp>
      <p:sp>
        <p:nvSpPr>
          <p:cNvPr id="10" name="Rechteck 340">
            <a:extLst>
              <a:ext uri="{FF2B5EF4-FFF2-40B4-BE49-F238E27FC236}">
                <a16:creationId xmlns:a16="http://schemas.microsoft.com/office/drawing/2014/main" id="{44D2BCD6-D933-4459-B151-B706B05F2110}"/>
              </a:ext>
            </a:extLst>
          </p:cNvPr>
          <p:cNvSpPr/>
          <p:nvPr/>
        </p:nvSpPr>
        <p:spPr bwMode="auto">
          <a:xfrm>
            <a:off x="6925238" y="2037361"/>
            <a:ext cx="1208396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feld 471">
            <a:extLst>
              <a:ext uri="{FF2B5EF4-FFF2-40B4-BE49-F238E27FC236}">
                <a16:creationId xmlns:a16="http://schemas.microsoft.com/office/drawing/2014/main" id="{EE550853-8F3E-47F8-8694-00F9CD7660D9}"/>
              </a:ext>
            </a:extLst>
          </p:cNvPr>
          <p:cNvSpPr txBox="1"/>
          <p:nvPr/>
        </p:nvSpPr>
        <p:spPr>
          <a:xfrm>
            <a:off x="6958793" y="2163670"/>
            <a:ext cx="1134343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Scheme </a:t>
            </a:r>
            <a:r>
              <a:rPr lang="en-US" altLang="zh-CN" sz="1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2" name="Rechteck 340">
            <a:extLst>
              <a:ext uri="{FF2B5EF4-FFF2-40B4-BE49-F238E27FC236}">
                <a16:creationId xmlns:a16="http://schemas.microsoft.com/office/drawing/2014/main" id="{2D2CF061-5FF8-4E6E-93F1-1D264C5819E4}"/>
              </a:ext>
            </a:extLst>
          </p:cNvPr>
          <p:cNvSpPr/>
          <p:nvPr/>
        </p:nvSpPr>
        <p:spPr bwMode="auto">
          <a:xfrm>
            <a:off x="6925238" y="3361380"/>
            <a:ext cx="1208396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feld 471">
            <a:extLst>
              <a:ext uri="{FF2B5EF4-FFF2-40B4-BE49-F238E27FC236}">
                <a16:creationId xmlns:a16="http://schemas.microsoft.com/office/drawing/2014/main" id="{8E22E718-A6BA-4C82-8B2D-C179CDD46B0F}"/>
              </a:ext>
            </a:extLst>
          </p:cNvPr>
          <p:cNvSpPr txBox="1"/>
          <p:nvPr/>
        </p:nvSpPr>
        <p:spPr>
          <a:xfrm>
            <a:off x="6958794" y="3500389"/>
            <a:ext cx="1174840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Scheme </a:t>
            </a:r>
            <a:r>
              <a:rPr lang="en-US" altLang="zh-CN" sz="1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14" name="Rechteck 340">
            <a:extLst>
              <a:ext uri="{FF2B5EF4-FFF2-40B4-BE49-F238E27FC236}">
                <a16:creationId xmlns:a16="http://schemas.microsoft.com/office/drawing/2014/main" id="{A9FBFEC9-DE3C-46D5-ABA1-26CA388A2A89}"/>
              </a:ext>
            </a:extLst>
          </p:cNvPr>
          <p:cNvSpPr/>
          <p:nvPr/>
        </p:nvSpPr>
        <p:spPr bwMode="auto">
          <a:xfrm>
            <a:off x="6925238" y="4935797"/>
            <a:ext cx="1208396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feld 471">
            <a:extLst>
              <a:ext uri="{FF2B5EF4-FFF2-40B4-BE49-F238E27FC236}">
                <a16:creationId xmlns:a16="http://schemas.microsoft.com/office/drawing/2014/main" id="{584749E6-6854-4EB4-AFF7-E11FEBFD6590}"/>
              </a:ext>
            </a:extLst>
          </p:cNvPr>
          <p:cNvSpPr txBox="1"/>
          <p:nvPr/>
        </p:nvSpPr>
        <p:spPr>
          <a:xfrm>
            <a:off x="6958794" y="5062106"/>
            <a:ext cx="1174840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Scheme </a:t>
            </a:r>
            <a:r>
              <a:rPr lang="en-US" altLang="zh-CN" sz="11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[n]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2D772E3E-42EB-41E4-85E0-78A3990621B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991012" y="2278561"/>
            <a:ext cx="934226" cy="13119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9D86612-3721-4151-9330-6913978632F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991012" y="3590472"/>
            <a:ext cx="934226" cy="15865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10F1DDF-D54E-45BC-9B6C-24685C844AE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991012" y="3583234"/>
            <a:ext cx="832626" cy="723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471">
            <a:extLst>
              <a:ext uri="{FF2B5EF4-FFF2-40B4-BE49-F238E27FC236}">
                <a16:creationId xmlns:a16="http://schemas.microsoft.com/office/drawing/2014/main" id="{A73A822D-343C-4FD8-9E75-5FAE7B13B957}"/>
              </a:ext>
            </a:extLst>
          </p:cNvPr>
          <p:cNvSpPr txBox="1"/>
          <p:nvPr/>
        </p:nvSpPr>
        <p:spPr>
          <a:xfrm>
            <a:off x="5609852" y="3364467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8" name="Textfeld 471">
            <a:extLst>
              <a:ext uri="{FF2B5EF4-FFF2-40B4-BE49-F238E27FC236}">
                <a16:creationId xmlns:a16="http://schemas.microsoft.com/office/drawing/2014/main" id="{88D7EBF2-7032-440F-9B76-94664AF98B48}"/>
              </a:ext>
            </a:extLst>
          </p:cNvPr>
          <p:cNvSpPr txBox="1"/>
          <p:nvPr/>
        </p:nvSpPr>
        <p:spPr>
          <a:xfrm>
            <a:off x="6216505" y="2105639"/>
            <a:ext cx="929422" cy="18354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5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hteck 338">
            <a:extLst>
              <a:ext uri="{FF2B5EF4-FFF2-40B4-BE49-F238E27FC236}">
                <a16:creationId xmlns:a16="http://schemas.microsoft.com/office/drawing/2014/main" id="{0AA91A52-B7DC-4A69-BA48-E1D57D7C2DB4}"/>
              </a:ext>
            </a:extLst>
          </p:cNvPr>
          <p:cNvSpPr/>
          <p:nvPr/>
        </p:nvSpPr>
        <p:spPr bwMode="auto">
          <a:xfrm>
            <a:off x="8818919" y="1112903"/>
            <a:ext cx="1800000" cy="23367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feld 471">
            <a:extLst>
              <a:ext uri="{FF2B5EF4-FFF2-40B4-BE49-F238E27FC236}">
                <a16:creationId xmlns:a16="http://schemas.microsoft.com/office/drawing/2014/main" id="{E9BD979C-9AB5-4677-9D8E-DEC4F7280F59}"/>
              </a:ext>
            </a:extLst>
          </p:cNvPr>
          <p:cNvSpPr txBox="1"/>
          <p:nvPr/>
        </p:nvSpPr>
        <p:spPr>
          <a:xfrm>
            <a:off x="8731020" y="1200862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Scheme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hteck 340">
            <a:extLst>
              <a:ext uri="{FF2B5EF4-FFF2-40B4-BE49-F238E27FC236}">
                <a16:creationId xmlns:a16="http://schemas.microsoft.com/office/drawing/2014/main" id="{AF128825-2017-4CD3-AD32-DDC28C002979}"/>
              </a:ext>
            </a:extLst>
          </p:cNvPr>
          <p:cNvSpPr/>
          <p:nvPr/>
        </p:nvSpPr>
        <p:spPr bwMode="auto">
          <a:xfrm>
            <a:off x="8917426" y="1513060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3" name="Textfeld 471">
            <a:extLst>
              <a:ext uri="{FF2B5EF4-FFF2-40B4-BE49-F238E27FC236}">
                <a16:creationId xmlns:a16="http://schemas.microsoft.com/office/drawing/2014/main" id="{2DA79C07-E8D6-42FA-A260-5B0587677A4B}"/>
              </a:ext>
            </a:extLst>
          </p:cNvPr>
          <p:cNvSpPr txBox="1"/>
          <p:nvPr/>
        </p:nvSpPr>
        <p:spPr>
          <a:xfrm>
            <a:off x="9168130" y="1591357"/>
            <a:ext cx="109946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Reference Time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hteck 340">
            <a:extLst>
              <a:ext uri="{FF2B5EF4-FFF2-40B4-BE49-F238E27FC236}">
                <a16:creationId xmlns:a16="http://schemas.microsoft.com/office/drawing/2014/main" id="{7DF1789D-4914-495B-AD0B-B8A8A4E6C9CE}"/>
              </a:ext>
            </a:extLst>
          </p:cNvPr>
          <p:cNvSpPr/>
          <p:nvPr/>
        </p:nvSpPr>
        <p:spPr bwMode="auto">
          <a:xfrm>
            <a:off x="8917426" y="1978120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" name="Textfeld 471">
            <a:extLst>
              <a:ext uri="{FF2B5EF4-FFF2-40B4-BE49-F238E27FC236}">
                <a16:creationId xmlns:a16="http://schemas.microsoft.com/office/drawing/2014/main" id="{995941C8-DE93-44B8-974E-DB99B636919E}"/>
              </a:ext>
            </a:extLst>
          </p:cNvPr>
          <p:cNvSpPr txBox="1"/>
          <p:nvPr/>
        </p:nvSpPr>
        <p:spPr>
          <a:xfrm>
            <a:off x="9155430" y="2056417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Profile ID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[]1</a:t>
            </a:r>
          </a:p>
        </p:txBody>
      </p:sp>
      <p:sp>
        <p:nvSpPr>
          <p:cNvPr id="36" name="Rechteck 340">
            <a:extLst>
              <a:ext uri="{FF2B5EF4-FFF2-40B4-BE49-F238E27FC236}">
                <a16:creationId xmlns:a16="http://schemas.microsoft.com/office/drawing/2014/main" id="{092E3B3F-BF6B-44FE-AB51-AC8984C12DEE}"/>
              </a:ext>
            </a:extLst>
          </p:cNvPr>
          <p:cNvSpPr/>
          <p:nvPr/>
        </p:nvSpPr>
        <p:spPr bwMode="auto">
          <a:xfrm>
            <a:off x="8917426" y="2476919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" name="Textfeld 471">
            <a:extLst>
              <a:ext uri="{FF2B5EF4-FFF2-40B4-BE49-F238E27FC236}">
                <a16:creationId xmlns:a16="http://schemas.microsoft.com/office/drawing/2014/main" id="{3BEFA9E5-0128-406F-A039-C4CCB1E363D0}"/>
              </a:ext>
            </a:extLst>
          </p:cNvPr>
          <p:cNvSpPr txBox="1"/>
          <p:nvPr/>
        </p:nvSpPr>
        <p:spPr>
          <a:xfrm>
            <a:off x="9168130" y="2555216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Cycle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hteck 340">
            <a:extLst>
              <a:ext uri="{FF2B5EF4-FFF2-40B4-BE49-F238E27FC236}">
                <a16:creationId xmlns:a16="http://schemas.microsoft.com/office/drawing/2014/main" id="{C14A7A94-5071-4416-99CC-5DED6D593058}"/>
              </a:ext>
            </a:extLst>
          </p:cNvPr>
          <p:cNvSpPr/>
          <p:nvPr/>
        </p:nvSpPr>
        <p:spPr bwMode="auto">
          <a:xfrm>
            <a:off x="8917426" y="2957718"/>
            <a:ext cx="16092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Textfeld 471">
            <a:extLst>
              <a:ext uri="{FF2B5EF4-FFF2-40B4-BE49-F238E27FC236}">
                <a16:creationId xmlns:a16="http://schemas.microsoft.com/office/drawing/2014/main" id="{846A1016-E10B-4465-BB25-6DA95A73D44E}"/>
              </a:ext>
            </a:extLst>
          </p:cNvPr>
          <p:cNvSpPr txBox="1"/>
          <p:nvPr/>
        </p:nvSpPr>
        <p:spPr>
          <a:xfrm>
            <a:off x="9168130" y="3045232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Freeze Cycle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CA3B2EA-476D-4909-8D6D-9CE9AD5CBFC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8133634" y="2278561"/>
            <a:ext cx="685285" cy="273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338">
            <a:extLst>
              <a:ext uri="{FF2B5EF4-FFF2-40B4-BE49-F238E27FC236}">
                <a16:creationId xmlns:a16="http://schemas.microsoft.com/office/drawing/2014/main" id="{2ABC1CD4-20CB-45B5-A31F-ACD2DC3FEACE}"/>
              </a:ext>
            </a:extLst>
          </p:cNvPr>
          <p:cNvSpPr/>
          <p:nvPr/>
        </p:nvSpPr>
        <p:spPr bwMode="auto">
          <a:xfrm>
            <a:off x="8844319" y="4011668"/>
            <a:ext cx="1800000" cy="23367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feld 471">
            <a:extLst>
              <a:ext uri="{FF2B5EF4-FFF2-40B4-BE49-F238E27FC236}">
                <a16:creationId xmlns:a16="http://schemas.microsoft.com/office/drawing/2014/main" id="{B5C9018F-5411-4A91-9AB6-A4893D6C0510}"/>
              </a:ext>
            </a:extLst>
          </p:cNvPr>
          <p:cNvSpPr txBox="1"/>
          <p:nvPr/>
        </p:nvSpPr>
        <p:spPr>
          <a:xfrm>
            <a:off x="8756420" y="409962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Scheme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hteck 340">
            <a:extLst>
              <a:ext uri="{FF2B5EF4-FFF2-40B4-BE49-F238E27FC236}">
                <a16:creationId xmlns:a16="http://schemas.microsoft.com/office/drawing/2014/main" id="{DB584CC6-2F56-4A41-9093-B6B5D0C176A6}"/>
              </a:ext>
            </a:extLst>
          </p:cNvPr>
          <p:cNvSpPr/>
          <p:nvPr/>
        </p:nvSpPr>
        <p:spPr bwMode="auto">
          <a:xfrm>
            <a:off x="8942826" y="441182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9" name="Textfeld 471">
            <a:extLst>
              <a:ext uri="{FF2B5EF4-FFF2-40B4-BE49-F238E27FC236}">
                <a16:creationId xmlns:a16="http://schemas.microsoft.com/office/drawing/2014/main" id="{A24E9C5A-85CE-44B7-B01C-F9F76BD462B7}"/>
              </a:ext>
            </a:extLst>
          </p:cNvPr>
          <p:cNvSpPr txBox="1"/>
          <p:nvPr/>
        </p:nvSpPr>
        <p:spPr>
          <a:xfrm>
            <a:off x="9193530" y="4490122"/>
            <a:ext cx="109946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Reference Time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hteck 340">
            <a:extLst>
              <a:ext uri="{FF2B5EF4-FFF2-40B4-BE49-F238E27FC236}">
                <a16:creationId xmlns:a16="http://schemas.microsoft.com/office/drawing/2014/main" id="{5C88910B-10F0-4782-B4BB-28DBDB7E0F81}"/>
              </a:ext>
            </a:extLst>
          </p:cNvPr>
          <p:cNvSpPr/>
          <p:nvPr/>
        </p:nvSpPr>
        <p:spPr bwMode="auto">
          <a:xfrm>
            <a:off x="8942826" y="487688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1" name="Textfeld 471">
            <a:extLst>
              <a:ext uri="{FF2B5EF4-FFF2-40B4-BE49-F238E27FC236}">
                <a16:creationId xmlns:a16="http://schemas.microsoft.com/office/drawing/2014/main" id="{A557937A-686E-4401-96CE-DABD2424822A}"/>
              </a:ext>
            </a:extLst>
          </p:cNvPr>
          <p:cNvSpPr txBox="1"/>
          <p:nvPr/>
        </p:nvSpPr>
        <p:spPr>
          <a:xfrm>
            <a:off x="9180830" y="4955182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Profile ID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[n]</a:t>
            </a:r>
          </a:p>
        </p:txBody>
      </p:sp>
      <p:sp>
        <p:nvSpPr>
          <p:cNvPr id="52" name="Rechteck 340">
            <a:extLst>
              <a:ext uri="{FF2B5EF4-FFF2-40B4-BE49-F238E27FC236}">
                <a16:creationId xmlns:a16="http://schemas.microsoft.com/office/drawing/2014/main" id="{7A02DFB5-459F-4A6C-AF9F-189050D5362D}"/>
              </a:ext>
            </a:extLst>
          </p:cNvPr>
          <p:cNvSpPr/>
          <p:nvPr/>
        </p:nvSpPr>
        <p:spPr bwMode="auto">
          <a:xfrm>
            <a:off x="8942826" y="5375684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3" name="Textfeld 471">
            <a:extLst>
              <a:ext uri="{FF2B5EF4-FFF2-40B4-BE49-F238E27FC236}">
                <a16:creationId xmlns:a16="http://schemas.microsoft.com/office/drawing/2014/main" id="{B50D3B01-27F8-48C4-97F7-EC4E4AB79757}"/>
              </a:ext>
            </a:extLst>
          </p:cNvPr>
          <p:cNvSpPr txBox="1"/>
          <p:nvPr/>
        </p:nvSpPr>
        <p:spPr>
          <a:xfrm>
            <a:off x="9193530" y="5453981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Task Cycle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hteck 340">
            <a:extLst>
              <a:ext uri="{FF2B5EF4-FFF2-40B4-BE49-F238E27FC236}">
                <a16:creationId xmlns:a16="http://schemas.microsoft.com/office/drawing/2014/main" id="{1F638C5A-AD30-49C4-97DF-CBE19A84F0D4}"/>
              </a:ext>
            </a:extLst>
          </p:cNvPr>
          <p:cNvSpPr/>
          <p:nvPr/>
        </p:nvSpPr>
        <p:spPr bwMode="auto">
          <a:xfrm>
            <a:off x="8942826" y="5856483"/>
            <a:ext cx="16092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5" name="Textfeld 471">
            <a:extLst>
              <a:ext uri="{FF2B5EF4-FFF2-40B4-BE49-F238E27FC236}">
                <a16:creationId xmlns:a16="http://schemas.microsoft.com/office/drawing/2014/main" id="{6F317AEF-3855-4DEC-B12D-6CCC0C98A32C}"/>
              </a:ext>
            </a:extLst>
          </p:cNvPr>
          <p:cNvSpPr txBox="1"/>
          <p:nvPr/>
        </p:nvSpPr>
        <p:spPr>
          <a:xfrm>
            <a:off x="9193530" y="5943997"/>
            <a:ext cx="1099469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Freeze Cycle</a:t>
            </a:r>
            <a:endParaRPr lang="en-US" altLang="zh-CN" sz="1000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FBF97D9-F6C7-4135-8B90-6CA474CE8F88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8133634" y="5176997"/>
            <a:ext cx="710685" cy="306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471">
            <a:extLst>
              <a:ext uri="{FF2B5EF4-FFF2-40B4-BE49-F238E27FC236}">
                <a16:creationId xmlns:a16="http://schemas.microsoft.com/office/drawing/2014/main" id="{2516E8B5-C583-4EF0-AD0D-F3A44BCA9F4B}"/>
              </a:ext>
            </a:extLst>
          </p:cNvPr>
          <p:cNvSpPr txBox="1"/>
          <p:nvPr/>
        </p:nvSpPr>
        <p:spPr>
          <a:xfrm>
            <a:off x="6216505" y="3389690"/>
            <a:ext cx="929422" cy="18354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5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feld 471">
            <a:extLst>
              <a:ext uri="{FF2B5EF4-FFF2-40B4-BE49-F238E27FC236}">
                <a16:creationId xmlns:a16="http://schemas.microsoft.com/office/drawing/2014/main" id="{102B9A0F-BE10-4C18-8DBE-C2EF890CD91F}"/>
              </a:ext>
            </a:extLst>
          </p:cNvPr>
          <p:cNvSpPr txBox="1"/>
          <p:nvPr/>
        </p:nvSpPr>
        <p:spPr>
          <a:xfrm>
            <a:off x="6216505" y="4984016"/>
            <a:ext cx="929422" cy="18354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5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hteck 340">
            <a:extLst>
              <a:ext uri="{FF2B5EF4-FFF2-40B4-BE49-F238E27FC236}">
                <a16:creationId xmlns:a16="http://schemas.microsoft.com/office/drawing/2014/main" id="{3D46D67D-CDBF-4F74-9347-AD93B3A4796C}"/>
              </a:ext>
            </a:extLst>
          </p:cNvPr>
          <p:cNvSpPr/>
          <p:nvPr/>
        </p:nvSpPr>
        <p:spPr bwMode="auto">
          <a:xfrm>
            <a:off x="1598654" y="3155123"/>
            <a:ext cx="1609200" cy="871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feld 471">
            <a:extLst>
              <a:ext uri="{FF2B5EF4-FFF2-40B4-BE49-F238E27FC236}">
                <a16:creationId xmlns:a16="http://schemas.microsoft.com/office/drawing/2014/main" id="{ED1C71E9-E3FD-4D4C-9BB9-9BBAB38B2241}"/>
              </a:ext>
            </a:extLst>
          </p:cNvPr>
          <p:cNvSpPr txBox="1"/>
          <p:nvPr/>
        </p:nvSpPr>
        <p:spPr>
          <a:xfrm>
            <a:off x="1958579" y="3349640"/>
            <a:ext cx="929422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 Meter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54694F0-00BF-4EBE-BFDF-2F68E0E34176}"/>
              </a:ext>
            </a:extLst>
          </p:cNvPr>
          <p:cNvCxnSpPr>
            <a:cxnSpLocks/>
            <a:stCxn id="67" idx="3"/>
            <a:endCxn id="7" idx="1"/>
          </p:cNvCxnSpPr>
          <p:nvPr/>
        </p:nvCxnSpPr>
        <p:spPr>
          <a:xfrm flipV="1">
            <a:off x="3207854" y="3590472"/>
            <a:ext cx="1173958" cy="37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471">
            <a:extLst>
              <a:ext uri="{FF2B5EF4-FFF2-40B4-BE49-F238E27FC236}">
                <a16:creationId xmlns:a16="http://schemas.microsoft.com/office/drawing/2014/main" id="{FFCF7C36-0D91-427E-ACCB-5F13250C0BC7}"/>
              </a:ext>
            </a:extLst>
          </p:cNvPr>
          <p:cNvSpPr txBox="1"/>
          <p:nvPr/>
        </p:nvSpPr>
        <p:spPr>
          <a:xfrm>
            <a:off x="3771644" y="3354881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73" name="Textfeld 471">
            <a:extLst>
              <a:ext uri="{FF2B5EF4-FFF2-40B4-BE49-F238E27FC236}">
                <a16:creationId xmlns:a16="http://schemas.microsoft.com/office/drawing/2014/main" id="{CB61427A-C35E-4192-987A-3E439D2A7B4E}"/>
              </a:ext>
            </a:extLst>
          </p:cNvPr>
          <p:cNvSpPr txBox="1"/>
          <p:nvPr/>
        </p:nvSpPr>
        <p:spPr>
          <a:xfrm>
            <a:off x="3112646" y="3371817"/>
            <a:ext cx="468233" cy="195917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0" dirty="0"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5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0644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Schedule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hteck 340">
            <a:extLst>
              <a:ext uri="{FF2B5EF4-FFF2-40B4-BE49-F238E27FC236}">
                <a16:creationId xmlns:a16="http://schemas.microsoft.com/office/drawing/2014/main" id="{95B7248C-6505-45A8-8949-791B94210285}"/>
              </a:ext>
            </a:extLst>
          </p:cNvPr>
          <p:cNvSpPr/>
          <p:nvPr/>
        </p:nvSpPr>
        <p:spPr bwMode="auto">
          <a:xfrm>
            <a:off x="137160" y="994410"/>
            <a:ext cx="11714414" cy="267462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6804AFF-5A8F-4B16-9427-4AFABECF12E8}"/>
              </a:ext>
            </a:extLst>
          </p:cNvPr>
          <p:cNvCxnSpPr>
            <a:cxnSpLocks/>
          </p:cNvCxnSpPr>
          <p:nvPr/>
        </p:nvCxnSpPr>
        <p:spPr>
          <a:xfrm>
            <a:off x="2311400" y="1357630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3C56BC-B45C-4A92-B0A4-E0EA61A3799D}"/>
              </a:ext>
            </a:extLst>
          </p:cNvPr>
          <p:cNvCxnSpPr>
            <a:cxnSpLocks/>
          </p:cNvCxnSpPr>
          <p:nvPr/>
        </p:nvCxnSpPr>
        <p:spPr>
          <a:xfrm>
            <a:off x="2311400" y="3013710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471">
            <a:extLst>
              <a:ext uri="{FF2B5EF4-FFF2-40B4-BE49-F238E27FC236}">
                <a16:creationId xmlns:a16="http://schemas.microsoft.com/office/drawing/2014/main" id="{51360EFD-FE50-4150-9568-7528DC72C5F1}"/>
              </a:ext>
            </a:extLst>
          </p:cNvPr>
          <p:cNvSpPr txBox="1"/>
          <p:nvPr/>
        </p:nvSpPr>
        <p:spPr>
          <a:xfrm flipH="1" flipV="1">
            <a:off x="2062839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0" name="Textfeld 471">
            <a:extLst>
              <a:ext uri="{FF2B5EF4-FFF2-40B4-BE49-F238E27FC236}">
                <a16:creationId xmlns:a16="http://schemas.microsoft.com/office/drawing/2014/main" id="{5060A75D-8C75-40D7-831D-373C976A6495}"/>
              </a:ext>
            </a:extLst>
          </p:cNvPr>
          <p:cNvSpPr txBox="1"/>
          <p:nvPr/>
        </p:nvSpPr>
        <p:spPr>
          <a:xfrm>
            <a:off x="1017270" y="2874968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Time Line</a:t>
            </a:r>
          </a:p>
        </p:txBody>
      </p:sp>
      <p:sp>
        <p:nvSpPr>
          <p:cNvPr id="62" name="Textfeld 471">
            <a:extLst>
              <a:ext uri="{FF2B5EF4-FFF2-40B4-BE49-F238E27FC236}">
                <a16:creationId xmlns:a16="http://schemas.microsoft.com/office/drawing/2014/main" id="{1F2C75DB-6A48-4460-BD86-3B8DC41FBE9C}"/>
              </a:ext>
            </a:extLst>
          </p:cNvPr>
          <p:cNvSpPr txBox="1"/>
          <p:nvPr/>
        </p:nvSpPr>
        <p:spPr>
          <a:xfrm rot="10800000" flipH="1" flipV="1">
            <a:off x="2672439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4" name="Textfeld 471">
            <a:extLst>
              <a:ext uri="{FF2B5EF4-FFF2-40B4-BE49-F238E27FC236}">
                <a16:creationId xmlns:a16="http://schemas.microsoft.com/office/drawing/2014/main" id="{51AE0E8A-65AF-46D9-B8A2-0824E3D9ECEF}"/>
              </a:ext>
            </a:extLst>
          </p:cNvPr>
          <p:cNvSpPr txBox="1"/>
          <p:nvPr/>
        </p:nvSpPr>
        <p:spPr>
          <a:xfrm rot="10800000" flipH="1" flipV="1">
            <a:off x="3296459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0" name="Textfeld 471">
            <a:extLst>
              <a:ext uri="{FF2B5EF4-FFF2-40B4-BE49-F238E27FC236}">
                <a16:creationId xmlns:a16="http://schemas.microsoft.com/office/drawing/2014/main" id="{7FC52DFE-8C48-4C8E-8184-98B83CEB38C7}"/>
              </a:ext>
            </a:extLst>
          </p:cNvPr>
          <p:cNvSpPr txBox="1"/>
          <p:nvPr/>
        </p:nvSpPr>
        <p:spPr>
          <a:xfrm rot="10800000" flipH="1" flipV="1">
            <a:off x="3906059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75" name="Textfeld 471">
            <a:extLst>
              <a:ext uri="{FF2B5EF4-FFF2-40B4-BE49-F238E27FC236}">
                <a16:creationId xmlns:a16="http://schemas.microsoft.com/office/drawing/2014/main" id="{0C33E7D0-DEA0-43E1-8B99-28EEE8F6E797}"/>
              </a:ext>
            </a:extLst>
          </p:cNvPr>
          <p:cNvSpPr txBox="1"/>
          <p:nvPr/>
        </p:nvSpPr>
        <p:spPr>
          <a:xfrm rot="10800000" flipH="1" flipV="1">
            <a:off x="4553366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7" name="Textfeld 471">
            <a:extLst>
              <a:ext uri="{FF2B5EF4-FFF2-40B4-BE49-F238E27FC236}">
                <a16:creationId xmlns:a16="http://schemas.microsoft.com/office/drawing/2014/main" id="{3B4C66D5-4977-4B13-B61E-25CA1737C4CD}"/>
              </a:ext>
            </a:extLst>
          </p:cNvPr>
          <p:cNvSpPr txBox="1"/>
          <p:nvPr/>
        </p:nvSpPr>
        <p:spPr>
          <a:xfrm rot="10800000" flipH="1" flipV="1">
            <a:off x="5162966" y="3030978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feld 471">
            <a:extLst>
              <a:ext uri="{FF2B5EF4-FFF2-40B4-BE49-F238E27FC236}">
                <a16:creationId xmlns:a16="http://schemas.microsoft.com/office/drawing/2014/main" id="{AA6FCD06-0168-4FE5-A236-F221742D7578}"/>
              </a:ext>
            </a:extLst>
          </p:cNvPr>
          <p:cNvSpPr txBox="1"/>
          <p:nvPr/>
        </p:nvSpPr>
        <p:spPr>
          <a:xfrm rot="10800000" flipH="1" flipV="1">
            <a:off x="5786986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feld 471">
            <a:extLst>
              <a:ext uri="{FF2B5EF4-FFF2-40B4-BE49-F238E27FC236}">
                <a16:creationId xmlns:a16="http://schemas.microsoft.com/office/drawing/2014/main" id="{F5F1EC8B-21BF-4F66-9956-992065C1016E}"/>
              </a:ext>
            </a:extLst>
          </p:cNvPr>
          <p:cNvSpPr txBox="1"/>
          <p:nvPr/>
        </p:nvSpPr>
        <p:spPr>
          <a:xfrm rot="10800000" flipH="1" flipV="1">
            <a:off x="6396586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feld 471">
            <a:extLst>
              <a:ext uri="{FF2B5EF4-FFF2-40B4-BE49-F238E27FC236}">
                <a16:creationId xmlns:a16="http://schemas.microsoft.com/office/drawing/2014/main" id="{97DCE31A-16F1-47BB-9898-20A35C13CD12}"/>
              </a:ext>
            </a:extLst>
          </p:cNvPr>
          <p:cNvSpPr txBox="1"/>
          <p:nvPr/>
        </p:nvSpPr>
        <p:spPr>
          <a:xfrm rot="10800000" flipH="1" flipV="1">
            <a:off x="7049787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feld 471">
            <a:extLst>
              <a:ext uri="{FF2B5EF4-FFF2-40B4-BE49-F238E27FC236}">
                <a16:creationId xmlns:a16="http://schemas.microsoft.com/office/drawing/2014/main" id="{992F851F-E869-4C3C-926C-C1A5E1346845}"/>
              </a:ext>
            </a:extLst>
          </p:cNvPr>
          <p:cNvSpPr txBox="1"/>
          <p:nvPr/>
        </p:nvSpPr>
        <p:spPr>
          <a:xfrm rot="10800000" flipH="1" flipV="1">
            <a:off x="7659387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87" name="Textfeld 471">
            <a:extLst>
              <a:ext uri="{FF2B5EF4-FFF2-40B4-BE49-F238E27FC236}">
                <a16:creationId xmlns:a16="http://schemas.microsoft.com/office/drawing/2014/main" id="{739237A9-B1B8-4C66-B9AB-BAE57B2425EB}"/>
              </a:ext>
            </a:extLst>
          </p:cNvPr>
          <p:cNvSpPr txBox="1"/>
          <p:nvPr/>
        </p:nvSpPr>
        <p:spPr>
          <a:xfrm rot="10800000" flipH="1" flipV="1">
            <a:off x="8283407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ED677CEB-702E-435E-995B-D33D7CA89764}"/>
              </a:ext>
            </a:extLst>
          </p:cNvPr>
          <p:cNvSpPr txBox="1"/>
          <p:nvPr/>
        </p:nvSpPr>
        <p:spPr>
          <a:xfrm rot="10800000" flipH="1" flipV="1">
            <a:off x="8893007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feld 471">
            <a:extLst>
              <a:ext uri="{FF2B5EF4-FFF2-40B4-BE49-F238E27FC236}">
                <a16:creationId xmlns:a16="http://schemas.microsoft.com/office/drawing/2014/main" id="{FE8F5396-979E-444C-A8A3-3E77C926D80D}"/>
              </a:ext>
            </a:extLst>
          </p:cNvPr>
          <p:cNvSpPr txBox="1"/>
          <p:nvPr/>
        </p:nvSpPr>
        <p:spPr>
          <a:xfrm rot="10800000" flipH="1" flipV="1">
            <a:off x="9540314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feld 471">
            <a:extLst>
              <a:ext uri="{FF2B5EF4-FFF2-40B4-BE49-F238E27FC236}">
                <a16:creationId xmlns:a16="http://schemas.microsoft.com/office/drawing/2014/main" id="{55E473CB-EFBC-4A8C-8B6F-D50217E45107}"/>
              </a:ext>
            </a:extLst>
          </p:cNvPr>
          <p:cNvSpPr txBox="1"/>
          <p:nvPr/>
        </p:nvSpPr>
        <p:spPr>
          <a:xfrm rot="10800000" flipH="1" flipV="1">
            <a:off x="10149914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feld 471">
            <a:extLst>
              <a:ext uri="{FF2B5EF4-FFF2-40B4-BE49-F238E27FC236}">
                <a16:creationId xmlns:a16="http://schemas.microsoft.com/office/drawing/2014/main" id="{7C5D57AA-19C8-4F5A-9309-FFA6070458BD}"/>
              </a:ext>
            </a:extLst>
          </p:cNvPr>
          <p:cNvSpPr txBox="1"/>
          <p:nvPr/>
        </p:nvSpPr>
        <p:spPr>
          <a:xfrm rot="10800000" flipH="1" flipV="1">
            <a:off x="10773934" y="3030977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A8F6E91-A9B7-462E-A8EF-C3140B85792E}"/>
              </a:ext>
            </a:extLst>
          </p:cNvPr>
          <p:cNvCxnSpPr>
            <a:cxnSpLocks/>
          </p:cNvCxnSpPr>
          <p:nvPr/>
        </p:nvCxnSpPr>
        <p:spPr>
          <a:xfrm>
            <a:off x="2311400" y="2152001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3CCD58A0-C15A-4A33-A635-1E9D1C7EC425}"/>
              </a:ext>
            </a:extLst>
          </p:cNvPr>
          <p:cNvSpPr/>
          <p:nvPr/>
        </p:nvSpPr>
        <p:spPr bwMode="auto">
          <a:xfrm>
            <a:off x="2240639" y="2155350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F23C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BC0CA118-F9CA-409C-9F07-552DB5E85B34}"/>
              </a:ext>
            </a:extLst>
          </p:cNvPr>
          <p:cNvSpPr/>
          <p:nvPr/>
        </p:nvSpPr>
        <p:spPr bwMode="auto">
          <a:xfrm>
            <a:off x="2850239" y="2155350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F23C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FF81FDE3-E7AE-4221-A3FA-74983F2B39FC}"/>
              </a:ext>
            </a:extLst>
          </p:cNvPr>
          <p:cNvSpPr/>
          <p:nvPr/>
        </p:nvSpPr>
        <p:spPr bwMode="auto">
          <a:xfrm>
            <a:off x="3474259" y="215535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20BC8B0B-81CA-483D-B942-8885EC9A3489}"/>
              </a:ext>
            </a:extLst>
          </p:cNvPr>
          <p:cNvSpPr/>
          <p:nvPr/>
        </p:nvSpPr>
        <p:spPr bwMode="auto">
          <a:xfrm>
            <a:off x="4083859" y="215535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15B89E3F-23E4-4768-864B-DCA5D7206F19}"/>
              </a:ext>
            </a:extLst>
          </p:cNvPr>
          <p:cNvSpPr/>
          <p:nvPr/>
        </p:nvSpPr>
        <p:spPr bwMode="auto">
          <a:xfrm>
            <a:off x="4731166" y="215535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06785934-70A6-4413-836D-BB6EE6A10256}"/>
              </a:ext>
            </a:extLst>
          </p:cNvPr>
          <p:cNvSpPr/>
          <p:nvPr/>
        </p:nvSpPr>
        <p:spPr bwMode="auto">
          <a:xfrm>
            <a:off x="5340766" y="215535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0B65F7AA-298B-4023-BE0A-07FAC4CC0D6E}"/>
              </a:ext>
            </a:extLst>
          </p:cNvPr>
          <p:cNvSpPr/>
          <p:nvPr/>
        </p:nvSpPr>
        <p:spPr bwMode="auto">
          <a:xfrm>
            <a:off x="5964786" y="215535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F3AEFD9F-F4E2-4C25-8ACF-16D1E03F84E0}"/>
              </a:ext>
            </a:extLst>
          </p:cNvPr>
          <p:cNvSpPr/>
          <p:nvPr/>
        </p:nvSpPr>
        <p:spPr bwMode="auto">
          <a:xfrm>
            <a:off x="6574386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D037AE62-213F-419E-B289-790633FCC89D}"/>
              </a:ext>
            </a:extLst>
          </p:cNvPr>
          <p:cNvSpPr/>
          <p:nvPr/>
        </p:nvSpPr>
        <p:spPr bwMode="auto">
          <a:xfrm>
            <a:off x="7227587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B6BD4193-7D62-4F14-B2B7-89FB1DEF2626}"/>
              </a:ext>
            </a:extLst>
          </p:cNvPr>
          <p:cNvSpPr/>
          <p:nvPr/>
        </p:nvSpPr>
        <p:spPr bwMode="auto">
          <a:xfrm>
            <a:off x="7837187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DCE23318-3251-485D-A610-39B4C49D491D}"/>
              </a:ext>
            </a:extLst>
          </p:cNvPr>
          <p:cNvSpPr/>
          <p:nvPr/>
        </p:nvSpPr>
        <p:spPr bwMode="auto">
          <a:xfrm>
            <a:off x="8461207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EAAFC1A0-3DD3-4B22-A365-2CB46039F9E8}"/>
              </a:ext>
            </a:extLst>
          </p:cNvPr>
          <p:cNvSpPr/>
          <p:nvPr/>
        </p:nvSpPr>
        <p:spPr bwMode="auto">
          <a:xfrm>
            <a:off x="9070807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9E63458F-4E08-4113-8968-60C8607191A3}"/>
              </a:ext>
            </a:extLst>
          </p:cNvPr>
          <p:cNvSpPr/>
          <p:nvPr/>
        </p:nvSpPr>
        <p:spPr bwMode="auto">
          <a:xfrm>
            <a:off x="9718114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CD79BC5E-A33E-449F-8AE8-3DFEE1B9D4E1}"/>
              </a:ext>
            </a:extLst>
          </p:cNvPr>
          <p:cNvSpPr/>
          <p:nvPr/>
        </p:nvSpPr>
        <p:spPr bwMode="auto">
          <a:xfrm>
            <a:off x="10327714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61F59018-A374-4731-8994-277B5053C46A}"/>
              </a:ext>
            </a:extLst>
          </p:cNvPr>
          <p:cNvSpPr/>
          <p:nvPr/>
        </p:nvSpPr>
        <p:spPr bwMode="auto">
          <a:xfrm>
            <a:off x="10951734" y="215535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7EB0B8BB-46D7-4CFB-908C-EAD67A25DC7E}"/>
              </a:ext>
            </a:extLst>
          </p:cNvPr>
          <p:cNvSpPr/>
          <p:nvPr/>
        </p:nvSpPr>
        <p:spPr bwMode="auto">
          <a:xfrm>
            <a:off x="3626659" y="1416210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59F20E57-A508-4A92-8E3E-E6DE597A0907}"/>
              </a:ext>
            </a:extLst>
          </p:cNvPr>
          <p:cNvSpPr/>
          <p:nvPr/>
        </p:nvSpPr>
        <p:spPr bwMode="auto">
          <a:xfrm>
            <a:off x="6117186" y="1416210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A92EFDAA-FC76-4155-B249-35977B3A0C13}"/>
              </a:ext>
            </a:extLst>
          </p:cNvPr>
          <p:cNvSpPr/>
          <p:nvPr/>
        </p:nvSpPr>
        <p:spPr bwMode="auto">
          <a:xfrm>
            <a:off x="8613607" y="141621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等腰三角形 116">
            <a:extLst>
              <a:ext uri="{FF2B5EF4-FFF2-40B4-BE49-F238E27FC236}">
                <a16:creationId xmlns:a16="http://schemas.microsoft.com/office/drawing/2014/main" id="{57997B54-0126-4A66-908F-17F7897C1E72}"/>
              </a:ext>
            </a:extLst>
          </p:cNvPr>
          <p:cNvSpPr/>
          <p:nvPr/>
        </p:nvSpPr>
        <p:spPr bwMode="auto">
          <a:xfrm>
            <a:off x="11104134" y="1416210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feld 471">
            <a:extLst>
              <a:ext uri="{FF2B5EF4-FFF2-40B4-BE49-F238E27FC236}">
                <a16:creationId xmlns:a16="http://schemas.microsoft.com/office/drawing/2014/main" id="{B0FF5AE6-4B09-4558-85F8-30B9AE971EC6}"/>
              </a:ext>
            </a:extLst>
          </p:cNvPr>
          <p:cNvSpPr txBox="1"/>
          <p:nvPr/>
        </p:nvSpPr>
        <p:spPr>
          <a:xfrm>
            <a:off x="1004504" y="2025301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Data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F2A3D866-7B09-43B4-8E07-47CFDC21E4B9}"/>
              </a:ext>
            </a:extLst>
          </p:cNvPr>
          <p:cNvSpPr/>
          <p:nvPr/>
        </p:nvSpPr>
        <p:spPr>
          <a:xfrm rot="16200000">
            <a:off x="4710181" y="1235665"/>
            <a:ext cx="114483" cy="2632049"/>
          </a:xfrm>
          <a:prstGeom prst="leftBrace">
            <a:avLst>
              <a:gd name="adj1" fmla="val 8333"/>
              <a:gd name="adj2" fmla="val 51889"/>
            </a:avLst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feld 471">
            <a:extLst>
              <a:ext uri="{FF2B5EF4-FFF2-40B4-BE49-F238E27FC236}">
                <a16:creationId xmlns:a16="http://schemas.microsoft.com/office/drawing/2014/main" id="{23D35483-4FF0-4910-BF16-B725BE563E91}"/>
              </a:ext>
            </a:extLst>
          </p:cNvPr>
          <p:cNvSpPr txBox="1"/>
          <p:nvPr/>
        </p:nvSpPr>
        <p:spPr>
          <a:xfrm>
            <a:off x="1035853" y="1198837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Line</a:t>
            </a:r>
          </a:p>
        </p:txBody>
      </p:sp>
      <p:sp>
        <p:nvSpPr>
          <p:cNvPr id="123" name="Textfeld 471">
            <a:extLst>
              <a:ext uri="{FF2B5EF4-FFF2-40B4-BE49-F238E27FC236}">
                <a16:creationId xmlns:a16="http://schemas.microsoft.com/office/drawing/2014/main" id="{002EF172-8958-4436-B722-F0443B899DBD}"/>
              </a:ext>
            </a:extLst>
          </p:cNvPr>
          <p:cNvSpPr txBox="1"/>
          <p:nvPr/>
        </p:nvSpPr>
        <p:spPr>
          <a:xfrm>
            <a:off x="468220" y="1394698"/>
            <a:ext cx="1630623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Cycle : 4 hours</a:t>
            </a:r>
          </a:p>
        </p:txBody>
      </p:sp>
      <p:sp>
        <p:nvSpPr>
          <p:cNvPr id="124" name="Textfeld 471">
            <a:extLst>
              <a:ext uri="{FF2B5EF4-FFF2-40B4-BE49-F238E27FC236}">
                <a16:creationId xmlns:a16="http://schemas.microsoft.com/office/drawing/2014/main" id="{C464B4B8-718B-4AB4-B083-90A2BF9D6546}"/>
              </a:ext>
            </a:extLst>
          </p:cNvPr>
          <p:cNvSpPr txBox="1"/>
          <p:nvPr/>
        </p:nvSpPr>
        <p:spPr>
          <a:xfrm>
            <a:off x="137160" y="2229894"/>
            <a:ext cx="1945089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Freeze Cycle : 1 hours</a:t>
            </a:r>
          </a:p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Profile progress : 1:00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hteck 340">
            <a:extLst>
              <a:ext uri="{FF2B5EF4-FFF2-40B4-BE49-F238E27FC236}">
                <a16:creationId xmlns:a16="http://schemas.microsoft.com/office/drawing/2014/main" id="{5247B25F-6188-4F50-BB87-A33E0D61843F}"/>
              </a:ext>
            </a:extLst>
          </p:cNvPr>
          <p:cNvSpPr/>
          <p:nvPr/>
        </p:nvSpPr>
        <p:spPr bwMode="auto">
          <a:xfrm>
            <a:off x="137160" y="3900622"/>
            <a:ext cx="11714414" cy="267462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E3DEB31-283A-417E-80F5-F2AA43587AC9}"/>
              </a:ext>
            </a:extLst>
          </p:cNvPr>
          <p:cNvCxnSpPr>
            <a:cxnSpLocks/>
          </p:cNvCxnSpPr>
          <p:nvPr/>
        </p:nvCxnSpPr>
        <p:spPr>
          <a:xfrm>
            <a:off x="2311400" y="4263842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F40995A-3150-4BE8-B426-43692EF8B5E9}"/>
              </a:ext>
            </a:extLst>
          </p:cNvPr>
          <p:cNvCxnSpPr>
            <a:cxnSpLocks/>
          </p:cNvCxnSpPr>
          <p:nvPr/>
        </p:nvCxnSpPr>
        <p:spPr>
          <a:xfrm>
            <a:off x="2311400" y="5919922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471">
            <a:extLst>
              <a:ext uri="{FF2B5EF4-FFF2-40B4-BE49-F238E27FC236}">
                <a16:creationId xmlns:a16="http://schemas.microsoft.com/office/drawing/2014/main" id="{4BF85D80-21E3-4EEC-A44A-85C6AB11E4F4}"/>
              </a:ext>
            </a:extLst>
          </p:cNvPr>
          <p:cNvSpPr txBox="1"/>
          <p:nvPr/>
        </p:nvSpPr>
        <p:spPr>
          <a:xfrm flipH="1" flipV="1">
            <a:off x="2062839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30" name="Textfeld 471">
            <a:extLst>
              <a:ext uri="{FF2B5EF4-FFF2-40B4-BE49-F238E27FC236}">
                <a16:creationId xmlns:a16="http://schemas.microsoft.com/office/drawing/2014/main" id="{7FEE6E6F-B7AD-4A7D-A0AB-6D4743003F19}"/>
              </a:ext>
            </a:extLst>
          </p:cNvPr>
          <p:cNvSpPr txBox="1"/>
          <p:nvPr/>
        </p:nvSpPr>
        <p:spPr>
          <a:xfrm>
            <a:off x="1017270" y="5781180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Time Line</a:t>
            </a:r>
          </a:p>
        </p:txBody>
      </p:sp>
      <p:sp>
        <p:nvSpPr>
          <p:cNvPr id="131" name="Textfeld 471">
            <a:extLst>
              <a:ext uri="{FF2B5EF4-FFF2-40B4-BE49-F238E27FC236}">
                <a16:creationId xmlns:a16="http://schemas.microsoft.com/office/drawing/2014/main" id="{1FCB731B-7AF2-450B-9D8F-3084E7F09B4B}"/>
              </a:ext>
            </a:extLst>
          </p:cNvPr>
          <p:cNvSpPr txBox="1"/>
          <p:nvPr/>
        </p:nvSpPr>
        <p:spPr>
          <a:xfrm rot="10800000" flipH="1" flipV="1">
            <a:off x="2672439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32" name="Textfeld 471">
            <a:extLst>
              <a:ext uri="{FF2B5EF4-FFF2-40B4-BE49-F238E27FC236}">
                <a16:creationId xmlns:a16="http://schemas.microsoft.com/office/drawing/2014/main" id="{E5994BB3-28BA-41FF-AA22-9553223C0E9E}"/>
              </a:ext>
            </a:extLst>
          </p:cNvPr>
          <p:cNvSpPr txBox="1"/>
          <p:nvPr/>
        </p:nvSpPr>
        <p:spPr>
          <a:xfrm rot="10800000" flipH="1" flipV="1">
            <a:off x="3296459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33" name="Textfeld 471">
            <a:extLst>
              <a:ext uri="{FF2B5EF4-FFF2-40B4-BE49-F238E27FC236}">
                <a16:creationId xmlns:a16="http://schemas.microsoft.com/office/drawing/2014/main" id="{A308FCBE-A849-49D9-A906-2C966A01E735}"/>
              </a:ext>
            </a:extLst>
          </p:cNvPr>
          <p:cNvSpPr txBox="1"/>
          <p:nvPr/>
        </p:nvSpPr>
        <p:spPr>
          <a:xfrm rot="10800000" flipH="1" flipV="1">
            <a:off x="3906059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34" name="Textfeld 471">
            <a:extLst>
              <a:ext uri="{FF2B5EF4-FFF2-40B4-BE49-F238E27FC236}">
                <a16:creationId xmlns:a16="http://schemas.microsoft.com/office/drawing/2014/main" id="{7900907A-211F-4A0D-81E3-32C27D033B88}"/>
              </a:ext>
            </a:extLst>
          </p:cNvPr>
          <p:cNvSpPr txBox="1"/>
          <p:nvPr/>
        </p:nvSpPr>
        <p:spPr>
          <a:xfrm rot="10800000" flipH="1" flipV="1">
            <a:off x="4553366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35" name="Textfeld 471">
            <a:extLst>
              <a:ext uri="{FF2B5EF4-FFF2-40B4-BE49-F238E27FC236}">
                <a16:creationId xmlns:a16="http://schemas.microsoft.com/office/drawing/2014/main" id="{E19DBCA5-E3DF-4919-9E4D-D1D312712D7C}"/>
              </a:ext>
            </a:extLst>
          </p:cNvPr>
          <p:cNvSpPr txBox="1"/>
          <p:nvPr/>
        </p:nvSpPr>
        <p:spPr>
          <a:xfrm rot="10800000" flipH="1" flipV="1">
            <a:off x="5162966" y="5937190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feld 471">
            <a:extLst>
              <a:ext uri="{FF2B5EF4-FFF2-40B4-BE49-F238E27FC236}">
                <a16:creationId xmlns:a16="http://schemas.microsoft.com/office/drawing/2014/main" id="{7D33763F-C723-44CF-9978-D7F5352AD790}"/>
              </a:ext>
            </a:extLst>
          </p:cNvPr>
          <p:cNvSpPr txBox="1"/>
          <p:nvPr/>
        </p:nvSpPr>
        <p:spPr>
          <a:xfrm rot="10800000" flipH="1" flipV="1">
            <a:off x="5786986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feld 471">
            <a:extLst>
              <a:ext uri="{FF2B5EF4-FFF2-40B4-BE49-F238E27FC236}">
                <a16:creationId xmlns:a16="http://schemas.microsoft.com/office/drawing/2014/main" id="{92E3D768-E5B4-4B5C-86BC-AC0CE4334601}"/>
              </a:ext>
            </a:extLst>
          </p:cNvPr>
          <p:cNvSpPr txBox="1"/>
          <p:nvPr/>
        </p:nvSpPr>
        <p:spPr>
          <a:xfrm rot="10800000" flipH="1" flipV="1">
            <a:off x="6396586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feld 471">
            <a:extLst>
              <a:ext uri="{FF2B5EF4-FFF2-40B4-BE49-F238E27FC236}">
                <a16:creationId xmlns:a16="http://schemas.microsoft.com/office/drawing/2014/main" id="{00C218D5-2762-4AD1-97C3-81022E4EE0F9}"/>
              </a:ext>
            </a:extLst>
          </p:cNvPr>
          <p:cNvSpPr txBox="1"/>
          <p:nvPr/>
        </p:nvSpPr>
        <p:spPr>
          <a:xfrm rot="10800000" flipH="1" flipV="1">
            <a:off x="7049787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feld 471">
            <a:extLst>
              <a:ext uri="{FF2B5EF4-FFF2-40B4-BE49-F238E27FC236}">
                <a16:creationId xmlns:a16="http://schemas.microsoft.com/office/drawing/2014/main" id="{134525B3-621F-44D1-A6CD-83D48C892D50}"/>
              </a:ext>
            </a:extLst>
          </p:cNvPr>
          <p:cNvSpPr txBox="1"/>
          <p:nvPr/>
        </p:nvSpPr>
        <p:spPr>
          <a:xfrm rot="10800000" flipH="1" flipV="1">
            <a:off x="7659387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140" name="Textfeld 471">
            <a:extLst>
              <a:ext uri="{FF2B5EF4-FFF2-40B4-BE49-F238E27FC236}">
                <a16:creationId xmlns:a16="http://schemas.microsoft.com/office/drawing/2014/main" id="{34C80B52-39B2-4A3A-AE35-0C6A0DA30779}"/>
              </a:ext>
            </a:extLst>
          </p:cNvPr>
          <p:cNvSpPr txBox="1"/>
          <p:nvPr/>
        </p:nvSpPr>
        <p:spPr>
          <a:xfrm rot="10800000" flipH="1" flipV="1">
            <a:off x="8283407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feld 471">
            <a:extLst>
              <a:ext uri="{FF2B5EF4-FFF2-40B4-BE49-F238E27FC236}">
                <a16:creationId xmlns:a16="http://schemas.microsoft.com/office/drawing/2014/main" id="{83F189F6-FC6B-4BC8-82DE-080D88707F4D}"/>
              </a:ext>
            </a:extLst>
          </p:cNvPr>
          <p:cNvSpPr txBox="1"/>
          <p:nvPr/>
        </p:nvSpPr>
        <p:spPr>
          <a:xfrm rot="10800000" flipH="1" flipV="1">
            <a:off x="8893007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feld 471">
            <a:extLst>
              <a:ext uri="{FF2B5EF4-FFF2-40B4-BE49-F238E27FC236}">
                <a16:creationId xmlns:a16="http://schemas.microsoft.com/office/drawing/2014/main" id="{57671B8C-5F0E-49D9-8BA1-A3545BAD55C2}"/>
              </a:ext>
            </a:extLst>
          </p:cNvPr>
          <p:cNvSpPr txBox="1"/>
          <p:nvPr/>
        </p:nvSpPr>
        <p:spPr>
          <a:xfrm rot="10800000" flipH="1" flipV="1">
            <a:off x="9540314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feld 471">
            <a:extLst>
              <a:ext uri="{FF2B5EF4-FFF2-40B4-BE49-F238E27FC236}">
                <a16:creationId xmlns:a16="http://schemas.microsoft.com/office/drawing/2014/main" id="{992B60E4-43A9-4F51-A3D1-EC0839B1E793}"/>
              </a:ext>
            </a:extLst>
          </p:cNvPr>
          <p:cNvSpPr txBox="1"/>
          <p:nvPr/>
        </p:nvSpPr>
        <p:spPr>
          <a:xfrm rot="10800000" flipH="1" flipV="1">
            <a:off x="10149914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feld 471">
            <a:extLst>
              <a:ext uri="{FF2B5EF4-FFF2-40B4-BE49-F238E27FC236}">
                <a16:creationId xmlns:a16="http://schemas.microsoft.com/office/drawing/2014/main" id="{8C874E13-3057-4900-A6C5-AE2F83F3559C}"/>
              </a:ext>
            </a:extLst>
          </p:cNvPr>
          <p:cNvSpPr txBox="1"/>
          <p:nvPr/>
        </p:nvSpPr>
        <p:spPr>
          <a:xfrm rot="10800000" flipH="1" flipV="1">
            <a:off x="10773934" y="5937189"/>
            <a:ext cx="497121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0D6D8EB-11B7-4C6E-993E-33CB59928DF5}"/>
              </a:ext>
            </a:extLst>
          </p:cNvPr>
          <p:cNvCxnSpPr>
            <a:cxnSpLocks/>
          </p:cNvCxnSpPr>
          <p:nvPr/>
        </p:nvCxnSpPr>
        <p:spPr>
          <a:xfrm>
            <a:off x="2311400" y="5058213"/>
            <a:ext cx="9131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等腰三角形 145">
            <a:extLst>
              <a:ext uri="{FF2B5EF4-FFF2-40B4-BE49-F238E27FC236}">
                <a16:creationId xmlns:a16="http://schemas.microsoft.com/office/drawing/2014/main" id="{1AC26CA9-4EE3-4380-B2C3-25363D9604AD}"/>
              </a:ext>
            </a:extLst>
          </p:cNvPr>
          <p:cNvSpPr/>
          <p:nvPr/>
        </p:nvSpPr>
        <p:spPr bwMode="auto">
          <a:xfrm>
            <a:off x="2240639" y="5061562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F23C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8A391C3A-4557-4A36-9C20-9FB6DB4535F8}"/>
              </a:ext>
            </a:extLst>
          </p:cNvPr>
          <p:cNvSpPr/>
          <p:nvPr/>
        </p:nvSpPr>
        <p:spPr bwMode="auto">
          <a:xfrm>
            <a:off x="2850239" y="5061562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F23C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63055542-F0BC-4ACD-85B1-C57EE8AA2CA8}"/>
              </a:ext>
            </a:extLst>
          </p:cNvPr>
          <p:cNvSpPr/>
          <p:nvPr/>
        </p:nvSpPr>
        <p:spPr bwMode="auto">
          <a:xfrm>
            <a:off x="3474259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等腰三角形 148">
            <a:extLst>
              <a:ext uri="{FF2B5EF4-FFF2-40B4-BE49-F238E27FC236}">
                <a16:creationId xmlns:a16="http://schemas.microsoft.com/office/drawing/2014/main" id="{E86DAE2D-6CE1-4E8C-835D-0602ABDCDBA6}"/>
              </a:ext>
            </a:extLst>
          </p:cNvPr>
          <p:cNvSpPr/>
          <p:nvPr/>
        </p:nvSpPr>
        <p:spPr bwMode="auto">
          <a:xfrm>
            <a:off x="4083859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等腰三角形 149">
            <a:extLst>
              <a:ext uri="{FF2B5EF4-FFF2-40B4-BE49-F238E27FC236}">
                <a16:creationId xmlns:a16="http://schemas.microsoft.com/office/drawing/2014/main" id="{1162F889-3E52-41F9-932C-187155035E72}"/>
              </a:ext>
            </a:extLst>
          </p:cNvPr>
          <p:cNvSpPr/>
          <p:nvPr/>
        </p:nvSpPr>
        <p:spPr bwMode="auto">
          <a:xfrm>
            <a:off x="4731166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等腰三角形 150">
            <a:extLst>
              <a:ext uri="{FF2B5EF4-FFF2-40B4-BE49-F238E27FC236}">
                <a16:creationId xmlns:a16="http://schemas.microsoft.com/office/drawing/2014/main" id="{7B444272-0A53-4325-BC70-9F4020514BA1}"/>
              </a:ext>
            </a:extLst>
          </p:cNvPr>
          <p:cNvSpPr/>
          <p:nvPr/>
        </p:nvSpPr>
        <p:spPr bwMode="auto">
          <a:xfrm>
            <a:off x="5340766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等腰三角形 151">
            <a:extLst>
              <a:ext uri="{FF2B5EF4-FFF2-40B4-BE49-F238E27FC236}">
                <a16:creationId xmlns:a16="http://schemas.microsoft.com/office/drawing/2014/main" id="{405D1EE4-009F-4DD5-B5EB-6210BF2B666D}"/>
              </a:ext>
            </a:extLst>
          </p:cNvPr>
          <p:cNvSpPr/>
          <p:nvPr/>
        </p:nvSpPr>
        <p:spPr bwMode="auto">
          <a:xfrm>
            <a:off x="5964786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41BC31B5-D3B3-4E67-9BDC-333D53BEDEC3}"/>
              </a:ext>
            </a:extLst>
          </p:cNvPr>
          <p:cNvSpPr/>
          <p:nvPr/>
        </p:nvSpPr>
        <p:spPr bwMode="auto">
          <a:xfrm>
            <a:off x="6574386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等腰三角形 153">
            <a:extLst>
              <a:ext uri="{FF2B5EF4-FFF2-40B4-BE49-F238E27FC236}">
                <a16:creationId xmlns:a16="http://schemas.microsoft.com/office/drawing/2014/main" id="{F7A3CA47-2B51-4843-B1F0-45AEFC2B707D}"/>
              </a:ext>
            </a:extLst>
          </p:cNvPr>
          <p:cNvSpPr/>
          <p:nvPr/>
        </p:nvSpPr>
        <p:spPr bwMode="auto">
          <a:xfrm>
            <a:off x="7227587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BB7CF9E2-71E3-4BDA-AAAC-8242B40457F1}"/>
              </a:ext>
            </a:extLst>
          </p:cNvPr>
          <p:cNvSpPr/>
          <p:nvPr/>
        </p:nvSpPr>
        <p:spPr bwMode="auto">
          <a:xfrm>
            <a:off x="7837187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等腰三角形 155">
            <a:extLst>
              <a:ext uri="{FF2B5EF4-FFF2-40B4-BE49-F238E27FC236}">
                <a16:creationId xmlns:a16="http://schemas.microsoft.com/office/drawing/2014/main" id="{DC24E96F-9F0A-41EF-8C54-7A30A88AAAA6}"/>
              </a:ext>
            </a:extLst>
          </p:cNvPr>
          <p:cNvSpPr/>
          <p:nvPr/>
        </p:nvSpPr>
        <p:spPr bwMode="auto">
          <a:xfrm>
            <a:off x="8461207" y="506156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F1991760-6611-4374-8380-B809EDACC122}"/>
              </a:ext>
            </a:extLst>
          </p:cNvPr>
          <p:cNvSpPr/>
          <p:nvPr/>
        </p:nvSpPr>
        <p:spPr bwMode="auto">
          <a:xfrm>
            <a:off x="9070807" y="5061562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等腰三角形 157">
            <a:extLst>
              <a:ext uri="{FF2B5EF4-FFF2-40B4-BE49-F238E27FC236}">
                <a16:creationId xmlns:a16="http://schemas.microsoft.com/office/drawing/2014/main" id="{8C93111F-3359-4ABA-A091-5BD09A6C35F3}"/>
              </a:ext>
            </a:extLst>
          </p:cNvPr>
          <p:cNvSpPr/>
          <p:nvPr/>
        </p:nvSpPr>
        <p:spPr bwMode="auto">
          <a:xfrm>
            <a:off x="9718114" y="5061562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220F244B-487E-4212-851B-50D628E90A11}"/>
              </a:ext>
            </a:extLst>
          </p:cNvPr>
          <p:cNvSpPr/>
          <p:nvPr/>
        </p:nvSpPr>
        <p:spPr bwMode="auto">
          <a:xfrm>
            <a:off x="10327714" y="5061562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等腰三角形 159">
            <a:extLst>
              <a:ext uri="{FF2B5EF4-FFF2-40B4-BE49-F238E27FC236}">
                <a16:creationId xmlns:a16="http://schemas.microsoft.com/office/drawing/2014/main" id="{A387DAD1-6959-4D37-A6D9-1CB9C1B3FDCD}"/>
              </a:ext>
            </a:extLst>
          </p:cNvPr>
          <p:cNvSpPr/>
          <p:nvPr/>
        </p:nvSpPr>
        <p:spPr bwMode="auto">
          <a:xfrm>
            <a:off x="10951734" y="5061562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等腰三角形 160">
            <a:extLst>
              <a:ext uri="{FF2B5EF4-FFF2-40B4-BE49-F238E27FC236}">
                <a16:creationId xmlns:a16="http://schemas.microsoft.com/office/drawing/2014/main" id="{D9723E21-75E3-4E42-AEEE-2F9CAA286B1C}"/>
              </a:ext>
            </a:extLst>
          </p:cNvPr>
          <p:cNvSpPr/>
          <p:nvPr/>
        </p:nvSpPr>
        <p:spPr bwMode="auto">
          <a:xfrm>
            <a:off x="3626659" y="4322422"/>
            <a:ext cx="141522" cy="254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等腰三角形 161">
            <a:extLst>
              <a:ext uri="{FF2B5EF4-FFF2-40B4-BE49-F238E27FC236}">
                <a16:creationId xmlns:a16="http://schemas.microsoft.com/office/drawing/2014/main" id="{0A4C4BDB-8646-423A-A999-EB526F085A59}"/>
              </a:ext>
            </a:extLst>
          </p:cNvPr>
          <p:cNvSpPr/>
          <p:nvPr/>
        </p:nvSpPr>
        <p:spPr bwMode="auto">
          <a:xfrm>
            <a:off x="6117186" y="4322422"/>
            <a:ext cx="141522" cy="25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等腰三角形 162">
            <a:extLst>
              <a:ext uri="{FF2B5EF4-FFF2-40B4-BE49-F238E27FC236}">
                <a16:creationId xmlns:a16="http://schemas.microsoft.com/office/drawing/2014/main" id="{330E814D-5126-448A-BED6-9AE5BE078445}"/>
              </a:ext>
            </a:extLst>
          </p:cNvPr>
          <p:cNvSpPr/>
          <p:nvPr/>
        </p:nvSpPr>
        <p:spPr bwMode="auto">
          <a:xfrm>
            <a:off x="8613607" y="4322422"/>
            <a:ext cx="141522" cy="254000"/>
          </a:xfrm>
          <a:prstGeom prst="triangle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等腰三角形 163">
            <a:extLst>
              <a:ext uri="{FF2B5EF4-FFF2-40B4-BE49-F238E27FC236}">
                <a16:creationId xmlns:a16="http://schemas.microsoft.com/office/drawing/2014/main" id="{43D66455-FB1F-4331-B739-8FD3E4393084}"/>
              </a:ext>
            </a:extLst>
          </p:cNvPr>
          <p:cNvSpPr/>
          <p:nvPr/>
        </p:nvSpPr>
        <p:spPr bwMode="auto">
          <a:xfrm>
            <a:off x="11104134" y="4322422"/>
            <a:ext cx="141522" cy="2540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1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Textfeld 471">
            <a:extLst>
              <a:ext uri="{FF2B5EF4-FFF2-40B4-BE49-F238E27FC236}">
                <a16:creationId xmlns:a16="http://schemas.microsoft.com/office/drawing/2014/main" id="{C77AC3DC-2D26-4BC1-ACB7-EC44EAC15076}"/>
              </a:ext>
            </a:extLst>
          </p:cNvPr>
          <p:cNvSpPr txBox="1"/>
          <p:nvPr/>
        </p:nvSpPr>
        <p:spPr>
          <a:xfrm>
            <a:off x="1004504" y="4931513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Data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左大括号 165">
            <a:extLst>
              <a:ext uri="{FF2B5EF4-FFF2-40B4-BE49-F238E27FC236}">
                <a16:creationId xmlns:a16="http://schemas.microsoft.com/office/drawing/2014/main" id="{10E3162F-235D-4DA2-8FB2-B0ED46274CB5}"/>
              </a:ext>
            </a:extLst>
          </p:cNvPr>
          <p:cNvSpPr/>
          <p:nvPr/>
        </p:nvSpPr>
        <p:spPr>
          <a:xfrm rot="16200000">
            <a:off x="4710181" y="4141877"/>
            <a:ext cx="114483" cy="2632049"/>
          </a:xfrm>
          <a:prstGeom prst="leftBrace">
            <a:avLst>
              <a:gd name="adj1" fmla="val 8333"/>
              <a:gd name="adj2" fmla="val 51889"/>
            </a:avLst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Textfeld 471">
            <a:extLst>
              <a:ext uri="{FF2B5EF4-FFF2-40B4-BE49-F238E27FC236}">
                <a16:creationId xmlns:a16="http://schemas.microsoft.com/office/drawing/2014/main" id="{0A1089EC-0F77-4B6F-872D-1B0112F30FF1}"/>
              </a:ext>
            </a:extLst>
          </p:cNvPr>
          <p:cNvSpPr txBox="1"/>
          <p:nvPr/>
        </p:nvSpPr>
        <p:spPr>
          <a:xfrm>
            <a:off x="1035853" y="4105049"/>
            <a:ext cx="1064978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Line</a:t>
            </a:r>
          </a:p>
        </p:txBody>
      </p:sp>
      <p:sp>
        <p:nvSpPr>
          <p:cNvPr id="168" name="Textfeld 471">
            <a:extLst>
              <a:ext uri="{FF2B5EF4-FFF2-40B4-BE49-F238E27FC236}">
                <a16:creationId xmlns:a16="http://schemas.microsoft.com/office/drawing/2014/main" id="{CCCBB68E-D043-43E5-BF6E-6EE4862AF69A}"/>
              </a:ext>
            </a:extLst>
          </p:cNvPr>
          <p:cNvSpPr txBox="1"/>
          <p:nvPr/>
        </p:nvSpPr>
        <p:spPr>
          <a:xfrm>
            <a:off x="468220" y="4300910"/>
            <a:ext cx="1630623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 Cycle : 4 hours</a:t>
            </a:r>
          </a:p>
        </p:txBody>
      </p:sp>
      <p:sp>
        <p:nvSpPr>
          <p:cNvPr id="169" name="Textfeld 471">
            <a:extLst>
              <a:ext uri="{FF2B5EF4-FFF2-40B4-BE49-F238E27FC236}">
                <a16:creationId xmlns:a16="http://schemas.microsoft.com/office/drawing/2014/main" id="{5AFD0D84-0123-4067-99C3-256FE74402F0}"/>
              </a:ext>
            </a:extLst>
          </p:cNvPr>
          <p:cNvSpPr txBox="1"/>
          <p:nvPr/>
        </p:nvSpPr>
        <p:spPr>
          <a:xfrm>
            <a:off x="137160" y="5136106"/>
            <a:ext cx="1945089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Freeze Cycle : 1 hours</a:t>
            </a:r>
          </a:p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Profile progress : 1:00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6E7432BA-0441-49B9-BC1C-5D9EB23D4BE1}"/>
              </a:ext>
            </a:extLst>
          </p:cNvPr>
          <p:cNvSpPr/>
          <p:nvPr/>
        </p:nvSpPr>
        <p:spPr>
          <a:xfrm rot="16200000">
            <a:off x="5923229" y="3073892"/>
            <a:ext cx="184809" cy="5151331"/>
          </a:xfrm>
          <a:prstGeom prst="leftBrace">
            <a:avLst>
              <a:gd name="adj1" fmla="val 8333"/>
              <a:gd name="adj2" fmla="val 51889"/>
            </a:avLst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对话气泡: 矩形 170">
            <a:extLst>
              <a:ext uri="{FF2B5EF4-FFF2-40B4-BE49-F238E27FC236}">
                <a16:creationId xmlns:a16="http://schemas.microsoft.com/office/drawing/2014/main" id="{65595C46-CAD9-48CC-9052-1E529EED7501}"/>
              </a:ext>
            </a:extLst>
          </p:cNvPr>
          <p:cNvSpPr/>
          <p:nvPr/>
        </p:nvSpPr>
        <p:spPr bwMode="auto">
          <a:xfrm>
            <a:off x="4624079" y="3595889"/>
            <a:ext cx="1493107" cy="383309"/>
          </a:xfrm>
          <a:prstGeom prst="wedgeRectCallout">
            <a:avLst>
              <a:gd name="adj1" fmla="val 57457"/>
              <a:gd name="adj2" fmla="val 13655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 6:05, the network is not ready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对话气泡: 矩形 171">
            <a:extLst>
              <a:ext uri="{FF2B5EF4-FFF2-40B4-BE49-F238E27FC236}">
                <a16:creationId xmlns:a16="http://schemas.microsoft.com/office/drawing/2014/main" id="{D7F61CA5-4D3E-452B-9424-77065AA61322}"/>
              </a:ext>
            </a:extLst>
          </p:cNvPr>
          <p:cNvSpPr/>
          <p:nvPr/>
        </p:nvSpPr>
        <p:spPr bwMode="auto">
          <a:xfrm>
            <a:off x="6890270" y="3545398"/>
            <a:ext cx="1716269" cy="383309"/>
          </a:xfrm>
          <a:prstGeom prst="wedgeRectCallout">
            <a:avLst>
              <a:gd name="adj1" fmla="val 57457"/>
              <a:gd name="adj2" fmla="val 13655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 10:05, the data (2:00 – 10:00) will be read</a:t>
            </a:r>
            <a:endParaRPr lang="zh-CN" altLang="en-US" sz="1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89657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UAA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hteck 340">
            <a:extLst>
              <a:ext uri="{FF2B5EF4-FFF2-40B4-BE49-F238E27FC236}">
                <a16:creationId xmlns:a16="http://schemas.microsoft.com/office/drawing/2014/main" id="{D105F84B-7E8A-4654-92DF-95A0A1421051}"/>
              </a:ext>
            </a:extLst>
          </p:cNvPr>
          <p:cNvSpPr/>
          <p:nvPr/>
        </p:nvSpPr>
        <p:spPr bwMode="auto">
          <a:xfrm>
            <a:off x="7484422" y="1338286"/>
            <a:ext cx="3598223" cy="4630552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" name="Textfeld 471">
            <a:extLst>
              <a:ext uri="{FF2B5EF4-FFF2-40B4-BE49-F238E27FC236}">
                <a16:creationId xmlns:a16="http://schemas.microsoft.com/office/drawing/2014/main" id="{B201BFA5-29EE-41C5-8BD4-9FE2EF2DE539}"/>
              </a:ext>
            </a:extLst>
          </p:cNvPr>
          <p:cNvSpPr txBox="1"/>
          <p:nvPr/>
        </p:nvSpPr>
        <p:spPr>
          <a:xfrm>
            <a:off x="7921216" y="1424649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UDIS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hteck 340">
            <a:extLst>
              <a:ext uri="{FF2B5EF4-FFF2-40B4-BE49-F238E27FC236}">
                <a16:creationId xmlns:a16="http://schemas.microsoft.com/office/drawing/2014/main" id="{005F4FB8-85E8-424C-9770-517226C0CFAD}"/>
              </a:ext>
            </a:extLst>
          </p:cNvPr>
          <p:cNvSpPr/>
          <p:nvPr/>
        </p:nvSpPr>
        <p:spPr bwMode="auto">
          <a:xfrm>
            <a:off x="1149575" y="1338286"/>
            <a:ext cx="2343150" cy="46305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8" name="Textfeld 471">
            <a:extLst>
              <a:ext uri="{FF2B5EF4-FFF2-40B4-BE49-F238E27FC236}">
                <a16:creationId xmlns:a16="http://schemas.microsoft.com/office/drawing/2014/main" id="{4AFC5CD9-B8B0-48AD-B754-E9C04847367F}"/>
              </a:ext>
            </a:extLst>
          </p:cNvPr>
          <p:cNvSpPr txBox="1"/>
          <p:nvPr/>
        </p:nvSpPr>
        <p:spPr>
          <a:xfrm>
            <a:off x="958833" y="1424649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MDM EIP</a:t>
            </a:r>
          </a:p>
        </p:txBody>
      </p:sp>
      <p:sp>
        <p:nvSpPr>
          <p:cNvPr id="39" name="Rechteck 338">
            <a:extLst>
              <a:ext uri="{FF2B5EF4-FFF2-40B4-BE49-F238E27FC236}">
                <a16:creationId xmlns:a16="http://schemas.microsoft.com/office/drawing/2014/main" id="{786CF2A8-A30A-461D-9F1D-3B57B2344BDC}"/>
              </a:ext>
            </a:extLst>
          </p:cNvPr>
          <p:cNvSpPr/>
          <p:nvPr/>
        </p:nvSpPr>
        <p:spPr bwMode="auto">
          <a:xfrm>
            <a:off x="7586845" y="1781181"/>
            <a:ext cx="3393374" cy="2644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feld 471">
            <a:extLst>
              <a:ext uri="{FF2B5EF4-FFF2-40B4-BE49-F238E27FC236}">
                <a16:creationId xmlns:a16="http://schemas.microsoft.com/office/drawing/2014/main" id="{378A3486-A7C0-41B7-93E2-0736B241D7AD}"/>
              </a:ext>
            </a:extLst>
          </p:cNvPr>
          <p:cNvSpPr txBox="1"/>
          <p:nvPr/>
        </p:nvSpPr>
        <p:spPr>
          <a:xfrm>
            <a:off x="8283904" y="181404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RCS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hteck 340">
            <a:extLst>
              <a:ext uri="{FF2B5EF4-FFF2-40B4-BE49-F238E27FC236}">
                <a16:creationId xmlns:a16="http://schemas.microsoft.com/office/drawing/2014/main" id="{4E8AD4DE-1103-4F79-BF8C-85329D47B674}"/>
              </a:ext>
            </a:extLst>
          </p:cNvPr>
          <p:cNvSpPr/>
          <p:nvPr/>
        </p:nvSpPr>
        <p:spPr bwMode="auto">
          <a:xfrm>
            <a:off x="8068532" y="2062127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de-DE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</a:t>
            </a: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Config (GET / SET) 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hteck 340">
            <a:extLst>
              <a:ext uri="{FF2B5EF4-FFF2-40B4-BE49-F238E27FC236}">
                <a16:creationId xmlns:a16="http://schemas.microsoft.com/office/drawing/2014/main" id="{7328696C-E943-4387-8A8D-CBA914611064}"/>
              </a:ext>
            </a:extLst>
          </p:cNvPr>
          <p:cNvSpPr/>
          <p:nvPr/>
        </p:nvSpPr>
        <p:spPr bwMode="auto">
          <a:xfrm>
            <a:off x="8068532" y="2520327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Disconnect / Connect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hteck 340">
            <a:extLst>
              <a:ext uri="{FF2B5EF4-FFF2-40B4-BE49-F238E27FC236}">
                <a16:creationId xmlns:a16="http://schemas.microsoft.com/office/drawing/2014/main" id="{22F40FDB-AF57-4BB1-8A63-5B028E44B682}"/>
              </a:ext>
            </a:extLst>
          </p:cNvPr>
          <p:cNvSpPr/>
          <p:nvPr/>
        </p:nvSpPr>
        <p:spPr bwMode="auto">
          <a:xfrm>
            <a:off x="8068532" y="2994447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 Demand Reads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hteck 340">
            <a:extLst>
              <a:ext uri="{FF2B5EF4-FFF2-40B4-BE49-F238E27FC236}">
                <a16:creationId xmlns:a16="http://schemas.microsoft.com/office/drawing/2014/main" id="{C6ACDF08-0B30-4D60-BCF3-D1E159FF4392}"/>
              </a:ext>
            </a:extLst>
          </p:cNvPr>
          <p:cNvSpPr/>
          <p:nvPr/>
        </p:nvSpPr>
        <p:spPr bwMode="auto">
          <a:xfrm>
            <a:off x="8068532" y="3450812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Provisioning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hteck 340">
            <a:extLst>
              <a:ext uri="{FF2B5EF4-FFF2-40B4-BE49-F238E27FC236}">
                <a16:creationId xmlns:a16="http://schemas.microsoft.com/office/drawing/2014/main" id="{F1DC4364-5D27-4DD1-91E2-7D87C789D521}"/>
              </a:ext>
            </a:extLst>
          </p:cNvPr>
          <p:cNvSpPr/>
          <p:nvPr/>
        </p:nvSpPr>
        <p:spPr bwMode="auto">
          <a:xfrm>
            <a:off x="8068532" y="3912664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CDC Status Check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hteck 338">
            <a:extLst>
              <a:ext uri="{FF2B5EF4-FFF2-40B4-BE49-F238E27FC236}">
                <a16:creationId xmlns:a16="http://schemas.microsoft.com/office/drawing/2014/main" id="{0925742E-0CCF-40AE-9CC0-A43D000F31DB}"/>
              </a:ext>
            </a:extLst>
          </p:cNvPr>
          <p:cNvSpPr/>
          <p:nvPr/>
        </p:nvSpPr>
        <p:spPr bwMode="auto">
          <a:xfrm>
            <a:off x="7586845" y="4539909"/>
            <a:ext cx="3393374" cy="12955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feld 471">
            <a:extLst>
              <a:ext uri="{FF2B5EF4-FFF2-40B4-BE49-F238E27FC236}">
                <a16:creationId xmlns:a16="http://schemas.microsoft.com/office/drawing/2014/main" id="{3FFB8719-3D86-412D-A699-765F4F7690AA}"/>
              </a:ext>
            </a:extLst>
          </p:cNvPr>
          <p:cNvSpPr txBox="1"/>
          <p:nvPr/>
        </p:nvSpPr>
        <p:spPr>
          <a:xfrm>
            <a:off x="8283904" y="457276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RCS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hteck 340">
            <a:extLst>
              <a:ext uri="{FF2B5EF4-FFF2-40B4-BE49-F238E27FC236}">
                <a16:creationId xmlns:a16="http://schemas.microsoft.com/office/drawing/2014/main" id="{553AC4C4-87FC-41AB-A3E2-2EE13A0EAA67}"/>
              </a:ext>
            </a:extLst>
          </p:cNvPr>
          <p:cNvSpPr/>
          <p:nvPr/>
        </p:nvSpPr>
        <p:spPr bwMode="auto">
          <a:xfrm>
            <a:off x="8068532" y="4820855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eter RAW Data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hteck 340">
            <a:extLst>
              <a:ext uri="{FF2B5EF4-FFF2-40B4-BE49-F238E27FC236}">
                <a16:creationId xmlns:a16="http://schemas.microsoft.com/office/drawing/2014/main" id="{24729A07-D01D-49A8-B9BF-45566356ECC8}"/>
              </a:ext>
            </a:extLst>
          </p:cNvPr>
          <p:cNvSpPr/>
          <p:nvPr/>
        </p:nvSpPr>
        <p:spPr bwMode="auto">
          <a:xfrm>
            <a:off x="8068532" y="5279055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Event Data</a:t>
            </a:r>
            <a:endParaRPr lang="de-DE" sz="1000" kern="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hteck 340">
            <a:extLst>
              <a:ext uri="{FF2B5EF4-FFF2-40B4-BE49-F238E27FC236}">
                <a16:creationId xmlns:a16="http://schemas.microsoft.com/office/drawing/2014/main" id="{36AAF94F-F28C-4609-8A4E-0E91049D9DAE}"/>
              </a:ext>
            </a:extLst>
          </p:cNvPr>
          <p:cNvSpPr/>
          <p:nvPr/>
        </p:nvSpPr>
        <p:spPr bwMode="auto">
          <a:xfrm>
            <a:off x="4466559" y="4539909"/>
            <a:ext cx="2343150" cy="14124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4" name="Textfeld 471">
            <a:extLst>
              <a:ext uri="{FF2B5EF4-FFF2-40B4-BE49-F238E27FC236}">
                <a16:creationId xmlns:a16="http://schemas.microsoft.com/office/drawing/2014/main" id="{ABD8EA92-8AEF-408D-9783-8A76F0A4FFA1}"/>
              </a:ext>
            </a:extLst>
          </p:cNvPr>
          <p:cNvSpPr txBox="1"/>
          <p:nvPr/>
        </p:nvSpPr>
        <p:spPr>
          <a:xfrm>
            <a:off x="4278102" y="4614417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FTP Servers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6232809-B310-4D92-8976-666F43C6621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492725" y="5246144"/>
            <a:ext cx="97383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C16614D-EE87-475D-90D5-301E87626A25}"/>
              </a:ext>
            </a:extLst>
          </p:cNvPr>
          <p:cNvCxnSpPr>
            <a:cxnSpLocks/>
          </p:cNvCxnSpPr>
          <p:nvPr/>
        </p:nvCxnSpPr>
        <p:spPr>
          <a:xfrm flipH="1">
            <a:off x="6809710" y="5279055"/>
            <a:ext cx="7771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E10CEE1-7E4A-4804-ADE0-E73F7369F89F}"/>
              </a:ext>
            </a:extLst>
          </p:cNvPr>
          <p:cNvCxnSpPr>
            <a:cxnSpLocks/>
          </p:cNvCxnSpPr>
          <p:nvPr/>
        </p:nvCxnSpPr>
        <p:spPr>
          <a:xfrm>
            <a:off x="3492156" y="2394194"/>
            <a:ext cx="4094689" cy="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AD0F2DC-E369-47F4-B715-ABB427E22A66}"/>
              </a:ext>
            </a:extLst>
          </p:cNvPr>
          <p:cNvCxnSpPr>
            <a:cxnSpLocks/>
          </p:cNvCxnSpPr>
          <p:nvPr/>
        </p:nvCxnSpPr>
        <p:spPr>
          <a:xfrm flipH="1" flipV="1">
            <a:off x="3403416" y="3019617"/>
            <a:ext cx="4183429" cy="1261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471">
            <a:extLst>
              <a:ext uri="{FF2B5EF4-FFF2-40B4-BE49-F238E27FC236}">
                <a16:creationId xmlns:a16="http://schemas.microsoft.com/office/drawing/2014/main" id="{6AAB24E7-8C19-45DC-B745-9A927BC5C840}"/>
              </a:ext>
            </a:extLst>
          </p:cNvPr>
          <p:cNvSpPr txBox="1"/>
          <p:nvPr/>
        </p:nvSpPr>
        <p:spPr>
          <a:xfrm>
            <a:off x="4824502" y="2105929"/>
            <a:ext cx="151888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Send Request Message</a:t>
            </a:r>
          </a:p>
        </p:txBody>
      </p:sp>
      <p:sp>
        <p:nvSpPr>
          <p:cNvPr id="70" name="Textfeld 471">
            <a:extLst>
              <a:ext uri="{FF2B5EF4-FFF2-40B4-BE49-F238E27FC236}">
                <a16:creationId xmlns:a16="http://schemas.microsoft.com/office/drawing/2014/main" id="{C03801AC-DD8C-4B40-837E-66EB1F2D9DE2}"/>
              </a:ext>
            </a:extLst>
          </p:cNvPr>
          <p:cNvSpPr txBox="1"/>
          <p:nvPr/>
        </p:nvSpPr>
        <p:spPr>
          <a:xfrm>
            <a:off x="4704848" y="3080720"/>
            <a:ext cx="176720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Reply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9754640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Key Functions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Rechteck 340">
            <a:extLst>
              <a:ext uri="{FF2B5EF4-FFF2-40B4-BE49-F238E27FC236}">
                <a16:creationId xmlns:a16="http://schemas.microsoft.com/office/drawing/2014/main" id="{3C5E83EE-F1D1-4854-B1F2-DF2466568470}"/>
              </a:ext>
            </a:extLst>
          </p:cNvPr>
          <p:cNvSpPr/>
          <p:nvPr/>
        </p:nvSpPr>
        <p:spPr bwMode="auto">
          <a:xfrm>
            <a:off x="234122" y="921554"/>
            <a:ext cx="11665297" cy="55080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6" name="Rechteck 338">
            <a:extLst>
              <a:ext uri="{FF2B5EF4-FFF2-40B4-BE49-F238E27FC236}">
                <a16:creationId xmlns:a16="http://schemas.microsoft.com/office/drawing/2014/main" id="{B3C57889-CC36-4622-85A1-B576D8714519}"/>
              </a:ext>
            </a:extLst>
          </p:cNvPr>
          <p:cNvSpPr/>
          <p:nvPr/>
        </p:nvSpPr>
        <p:spPr bwMode="auto">
          <a:xfrm>
            <a:off x="415403" y="1028954"/>
            <a:ext cx="11340000" cy="525636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Rechteck 338">
            <a:extLst>
              <a:ext uri="{FF2B5EF4-FFF2-40B4-BE49-F238E27FC236}">
                <a16:creationId xmlns:a16="http://schemas.microsoft.com/office/drawing/2014/main" id="{A53F2227-1A78-4F63-AE61-DB7A20F8625C}"/>
              </a:ext>
            </a:extLst>
          </p:cNvPr>
          <p:cNvSpPr/>
          <p:nvPr/>
        </p:nvSpPr>
        <p:spPr bwMode="auto">
          <a:xfrm>
            <a:off x="539042" y="5024623"/>
            <a:ext cx="11020780" cy="11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Rechteck 338">
            <a:extLst>
              <a:ext uri="{FF2B5EF4-FFF2-40B4-BE49-F238E27FC236}">
                <a16:creationId xmlns:a16="http://schemas.microsoft.com/office/drawing/2014/main" id="{062BDD97-A1DE-441F-B646-18517A8BFC58}"/>
              </a:ext>
            </a:extLst>
          </p:cNvPr>
          <p:cNvSpPr/>
          <p:nvPr/>
        </p:nvSpPr>
        <p:spPr bwMode="auto">
          <a:xfrm>
            <a:off x="539042" y="2469460"/>
            <a:ext cx="11020780" cy="2488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Rechteck 338">
            <a:extLst>
              <a:ext uri="{FF2B5EF4-FFF2-40B4-BE49-F238E27FC236}">
                <a16:creationId xmlns:a16="http://schemas.microsoft.com/office/drawing/2014/main" id="{FD4289F1-4628-4A63-84A1-B8FE3A9C43AA}"/>
              </a:ext>
            </a:extLst>
          </p:cNvPr>
          <p:cNvSpPr/>
          <p:nvPr/>
        </p:nvSpPr>
        <p:spPr bwMode="auto">
          <a:xfrm>
            <a:off x="539042" y="1205793"/>
            <a:ext cx="11020780" cy="119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Textfeld 471">
            <a:extLst>
              <a:ext uri="{FF2B5EF4-FFF2-40B4-BE49-F238E27FC236}">
                <a16:creationId xmlns:a16="http://schemas.microsoft.com/office/drawing/2014/main" id="{706BCB03-A4E0-40F8-9B39-FC34F669EF13}"/>
              </a:ext>
            </a:extLst>
          </p:cNvPr>
          <p:cNvSpPr txBox="1"/>
          <p:nvPr/>
        </p:nvSpPr>
        <p:spPr>
          <a:xfrm>
            <a:off x="406714" y="5385328"/>
            <a:ext cx="1019711" cy="41027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 Integration</a:t>
            </a:r>
          </a:p>
        </p:txBody>
      </p:sp>
      <p:sp>
        <p:nvSpPr>
          <p:cNvPr id="213" name="Textfeld 471">
            <a:extLst>
              <a:ext uri="{FF2B5EF4-FFF2-40B4-BE49-F238E27FC236}">
                <a16:creationId xmlns:a16="http://schemas.microsoft.com/office/drawing/2014/main" id="{FC926905-86D6-494C-82B4-E8E6AD0CD66B}"/>
              </a:ext>
            </a:extLst>
          </p:cNvPr>
          <p:cNvSpPr txBox="1"/>
          <p:nvPr/>
        </p:nvSpPr>
        <p:spPr>
          <a:xfrm>
            <a:off x="419661" y="3604201"/>
            <a:ext cx="1019711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Application</a:t>
            </a:r>
          </a:p>
        </p:txBody>
      </p:sp>
      <p:sp>
        <p:nvSpPr>
          <p:cNvPr id="214" name="Textfeld 471">
            <a:extLst>
              <a:ext uri="{FF2B5EF4-FFF2-40B4-BE49-F238E27FC236}">
                <a16:creationId xmlns:a16="http://schemas.microsoft.com/office/drawing/2014/main" id="{568AC001-5D97-4BD9-B7BA-BF4509A82FA0}"/>
              </a:ext>
            </a:extLst>
          </p:cNvPr>
          <p:cNvSpPr txBox="1"/>
          <p:nvPr/>
        </p:nvSpPr>
        <p:spPr>
          <a:xfrm>
            <a:off x="445873" y="1540421"/>
            <a:ext cx="1019711" cy="41027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 Integration</a:t>
            </a:r>
          </a:p>
        </p:txBody>
      </p:sp>
      <p:sp>
        <p:nvSpPr>
          <p:cNvPr id="215" name="Rechteck 340">
            <a:extLst>
              <a:ext uri="{FF2B5EF4-FFF2-40B4-BE49-F238E27FC236}">
                <a16:creationId xmlns:a16="http://schemas.microsoft.com/office/drawing/2014/main" id="{496153FC-27C3-418E-AF04-A5346A99ECC9}"/>
              </a:ext>
            </a:extLst>
          </p:cNvPr>
          <p:cNvSpPr/>
          <p:nvPr/>
        </p:nvSpPr>
        <p:spPr bwMode="auto">
          <a:xfrm>
            <a:off x="1492126" y="25414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6" name="Textfeld 471">
            <a:extLst>
              <a:ext uri="{FF2B5EF4-FFF2-40B4-BE49-F238E27FC236}">
                <a16:creationId xmlns:a16="http://schemas.microsoft.com/office/drawing/2014/main" id="{5B4A6F59-947C-4D41-AD13-177B751AEBD5}"/>
              </a:ext>
            </a:extLst>
          </p:cNvPr>
          <p:cNvSpPr txBox="1"/>
          <p:nvPr/>
        </p:nvSpPr>
        <p:spPr>
          <a:xfrm>
            <a:off x="1590123" y="2661428"/>
            <a:ext cx="330517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Asset MGR – Meter / DCU ……</a:t>
            </a:r>
          </a:p>
        </p:txBody>
      </p:sp>
      <p:sp>
        <p:nvSpPr>
          <p:cNvPr id="217" name="Rechteck 340">
            <a:extLst>
              <a:ext uri="{FF2B5EF4-FFF2-40B4-BE49-F238E27FC236}">
                <a16:creationId xmlns:a16="http://schemas.microsoft.com/office/drawing/2014/main" id="{F7B2206E-F628-4928-AF09-888474E84DD7}"/>
              </a:ext>
            </a:extLst>
          </p:cNvPr>
          <p:cNvSpPr/>
          <p:nvPr/>
        </p:nvSpPr>
        <p:spPr bwMode="auto">
          <a:xfrm>
            <a:off x="1492126" y="1282261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9" name="Textfeld 471">
            <a:extLst>
              <a:ext uri="{FF2B5EF4-FFF2-40B4-BE49-F238E27FC236}">
                <a16:creationId xmlns:a16="http://schemas.microsoft.com/office/drawing/2014/main" id="{1850844F-2C4E-47AC-B598-1C69866DC0D1}"/>
              </a:ext>
            </a:extLst>
          </p:cNvPr>
          <p:cNvSpPr txBox="1"/>
          <p:nvPr/>
        </p:nvSpPr>
        <p:spPr>
          <a:xfrm>
            <a:off x="1667135" y="1437028"/>
            <a:ext cx="28109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Provisioning – Add / Remove / replace</a:t>
            </a:r>
          </a:p>
        </p:txBody>
      </p:sp>
      <p:sp>
        <p:nvSpPr>
          <p:cNvPr id="220" name="Rechteck 340">
            <a:extLst>
              <a:ext uri="{FF2B5EF4-FFF2-40B4-BE49-F238E27FC236}">
                <a16:creationId xmlns:a16="http://schemas.microsoft.com/office/drawing/2014/main" id="{6C180EC5-72FD-4A13-91D3-43446F30374C}"/>
              </a:ext>
            </a:extLst>
          </p:cNvPr>
          <p:cNvSpPr/>
          <p:nvPr/>
        </p:nvSpPr>
        <p:spPr bwMode="auto">
          <a:xfrm>
            <a:off x="1492126" y="5121679"/>
            <a:ext cx="4932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1" name="Textfeld 471">
            <a:extLst>
              <a:ext uri="{FF2B5EF4-FFF2-40B4-BE49-F238E27FC236}">
                <a16:creationId xmlns:a16="http://schemas.microsoft.com/office/drawing/2014/main" id="{FBF55954-DA19-4F07-80F4-1C6C9090BC69}"/>
              </a:ext>
            </a:extLst>
          </p:cNvPr>
          <p:cNvSpPr txBox="1"/>
          <p:nvPr/>
        </p:nvSpPr>
        <p:spPr>
          <a:xfrm>
            <a:off x="2964745" y="5267287"/>
            <a:ext cx="161677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Protocol Adapter</a:t>
            </a:r>
          </a:p>
        </p:txBody>
      </p:sp>
      <p:sp>
        <p:nvSpPr>
          <p:cNvPr id="230" name="Rechteck 340">
            <a:extLst>
              <a:ext uri="{FF2B5EF4-FFF2-40B4-BE49-F238E27FC236}">
                <a16:creationId xmlns:a16="http://schemas.microsoft.com/office/drawing/2014/main" id="{B934294A-DD23-4948-807A-7BB5E3A9A4FC}"/>
              </a:ext>
            </a:extLst>
          </p:cNvPr>
          <p:cNvSpPr/>
          <p:nvPr/>
        </p:nvSpPr>
        <p:spPr bwMode="auto">
          <a:xfrm>
            <a:off x="4853400" y="1284298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1" name="Textfeld 471">
            <a:extLst>
              <a:ext uri="{FF2B5EF4-FFF2-40B4-BE49-F238E27FC236}">
                <a16:creationId xmlns:a16="http://schemas.microsoft.com/office/drawing/2014/main" id="{803E99B9-4BE2-489F-99DF-CCEDA98FCF90}"/>
              </a:ext>
            </a:extLst>
          </p:cNvPr>
          <p:cNvSpPr txBox="1"/>
          <p:nvPr/>
        </p:nvSpPr>
        <p:spPr>
          <a:xfrm>
            <a:off x="5047979" y="1439593"/>
            <a:ext cx="28109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Data Reads</a:t>
            </a:r>
          </a:p>
        </p:txBody>
      </p:sp>
      <p:sp>
        <p:nvSpPr>
          <p:cNvPr id="232" name="Rechteck 340">
            <a:extLst>
              <a:ext uri="{FF2B5EF4-FFF2-40B4-BE49-F238E27FC236}">
                <a16:creationId xmlns:a16="http://schemas.microsoft.com/office/drawing/2014/main" id="{4F31AF40-7743-4CEB-A617-3E82F880D536}"/>
              </a:ext>
            </a:extLst>
          </p:cNvPr>
          <p:cNvSpPr/>
          <p:nvPr/>
        </p:nvSpPr>
        <p:spPr bwMode="auto">
          <a:xfrm>
            <a:off x="1492126" y="1797937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3" name="Textfeld 471">
            <a:extLst>
              <a:ext uri="{FF2B5EF4-FFF2-40B4-BE49-F238E27FC236}">
                <a16:creationId xmlns:a16="http://schemas.microsoft.com/office/drawing/2014/main" id="{76B8AEB4-BE50-4746-9643-51D7FFC074DA}"/>
              </a:ext>
            </a:extLst>
          </p:cNvPr>
          <p:cNvSpPr txBox="1"/>
          <p:nvPr/>
        </p:nvSpPr>
        <p:spPr>
          <a:xfrm>
            <a:off x="1618969" y="1928138"/>
            <a:ext cx="28109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 Demand Reads</a:t>
            </a:r>
          </a:p>
        </p:txBody>
      </p:sp>
      <p:sp>
        <p:nvSpPr>
          <p:cNvPr id="234" name="Rechteck 340">
            <a:extLst>
              <a:ext uri="{FF2B5EF4-FFF2-40B4-BE49-F238E27FC236}">
                <a16:creationId xmlns:a16="http://schemas.microsoft.com/office/drawing/2014/main" id="{765E8740-9D45-47D3-8F41-9F8BCCE58469}"/>
              </a:ext>
            </a:extLst>
          </p:cNvPr>
          <p:cNvSpPr/>
          <p:nvPr/>
        </p:nvSpPr>
        <p:spPr bwMode="auto">
          <a:xfrm>
            <a:off x="8217900" y="1290895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5" name="Textfeld 471">
            <a:extLst>
              <a:ext uri="{FF2B5EF4-FFF2-40B4-BE49-F238E27FC236}">
                <a16:creationId xmlns:a16="http://schemas.microsoft.com/office/drawing/2014/main" id="{0BBBE4A8-32DD-436A-940D-350D9A8FDFC6}"/>
              </a:ext>
            </a:extLst>
          </p:cNvPr>
          <p:cNvSpPr txBox="1"/>
          <p:nvPr/>
        </p:nvSpPr>
        <p:spPr>
          <a:xfrm>
            <a:off x="8344745" y="1446190"/>
            <a:ext cx="281093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Event / Alarm Reads</a:t>
            </a:r>
          </a:p>
        </p:txBody>
      </p:sp>
      <p:sp>
        <p:nvSpPr>
          <p:cNvPr id="236" name="Rechteck 340">
            <a:extLst>
              <a:ext uri="{FF2B5EF4-FFF2-40B4-BE49-F238E27FC236}">
                <a16:creationId xmlns:a16="http://schemas.microsoft.com/office/drawing/2014/main" id="{29DCF973-291C-4D88-9786-FCE0CD0CB5AF}"/>
              </a:ext>
            </a:extLst>
          </p:cNvPr>
          <p:cNvSpPr/>
          <p:nvPr/>
        </p:nvSpPr>
        <p:spPr bwMode="auto">
          <a:xfrm>
            <a:off x="4853400" y="1809235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7" name="Textfeld 471">
            <a:extLst>
              <a:ext uri="{FF2B5EF4-FFF2-40B4-BE49-F238E27FC236}">
                <a16:creationId xmlns:a16="http://schemas.microsoft.com/office/drawing/2014/main" id="{F5C4DD0B-7146-4210-BA47-E7212A81F5A9}"/>
              </a:ext>
            </a:extLst>
          </p:cNvPr>
          <p:cNvSpPr txBox="1"/>
          <p:nvPr/>
        </p:nvSpPr>
        <p:spPr>
          <a:xfrm>
            <a:off x="5053622" y="1964530"/>
            <a:ext cx="2810933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Configuration (Get / Set)</a:t>
            </a:r>
          </a:p>
        </p:txBody>
      </p:sp>
      <p:sp>
        <p:nvSpPr>
          <p:cNvPr id="238" name="Rechteck 340">
            <a:extLst>
              <a:ext uri="{FF2B5EF4-FFF2-40B4-BE49-F238E27FC236}">
                <a16:creationId xmlns:a16="http://schemas.microsoft.com/office/drawing/2014/main" id="{205D06C3-8D35-48F7-8EBA-CE2CF5CAD6A0}"/>
              </a:ext>
            </a:extLst>
          </p:cNvPr>
          <p:cNvSpPr/>
          <p:nvPr/>
        </p:nvSpPr>
        <p:spPr bwMode="auto">
          <a:xfrm>
            <a:off x="8223543" y="1815832"/>
            <a:ext cx="3240000" cy="481117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9" name="Textfeld 471">
            <a:extLst>
              <a:ext uri="{FF2B5EF4-FFF2-40B4-BE49-F238E27FC236}">
                <a16:creationId xmlns:a16="http://schemas.microsoft.com/office/drawing/2014/main" id="{D76B7764-12F9-4891-9567-4C9059F9A13D}"/>
              </a:ext>
            </a:extLst>
          </p:cNvPr>
          <p:cNvSpPr txBox="1"/>
          <p:nvPr/>
        </p:nvSpPr>
        <p:spPr>
          <a:xfrm>
            <a:off x="8350388" y="1971127"/>
            <a:ext cx="2810933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 / Disconnect</a:t>
            </a:r>
          </a:p>
        </p:txBody>
      </p:sp>
      <p:sp>
        <p:nvSpPr>
          <p:cNvPr id="240" name="Rechteck 340">
            <a:extLst>
              <a:ext uri="{FF2B5EF4-FFF2-40B4-BE49-F238E27FC236}">
                <a16:creationId xmlns:a16="http://schemas.microsoft.com/office/drawing/2014/main" id="{930E7142-E8E4-4F32-A7F5-CA9243C5DF94}"/>
              </a:ext>
            </a:extLst>
          </p:cNvPr>
          <p:cNvSpPr/>
          <p:nvPr/>
        </p:nvSpPr>
        <p:spPr bwMode="auto">
          <a:xfrm>
            <a:off x="6505389" y="5131204"/>
            <a:ext cx="4932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1" name="Textfeld 471">
            <a:extLst>
              <a:ext uri="{FF2B5EF4-FFF2-40B4-BE49-F238E27FC236}">
                <a16:creationId xmlns:a16="http://schemas.microsoft.com/office/drawing/2014/main" id="{BED01E44-BFA2-4439-80D7-3CC64929ECFA}"/>
              </a:ext>
            </a:extLst>
          </p:cNvPr>
          <p:cNvSpPr txBox="1"/>
          <p:nvPr/>
        </p:nvSpPr>
        <p:spPr>
          <a:xfrm>
            <a:off x="8331171" y="5256789"/>
            <a:ext cx="161677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DCU Protocol Adapter</a:t>
            </a:r>
          </a:p>
        </p:txBody>
      </p:sp>
      <p:sp>
        <p:nvSpPr>
          <p:cNvPr id="242" name="Rechteck 340">
            <a:extLst>
              <a:ext uri="{FF2B5EF4-FFF2-40B4-BE49-F238E27FC236}">
                <a16:creationId xmlns:a16="http://schemas.microsoft.com/office/drawing/2014/main" id="{5456C6BC-EAB9-4DFD-BBAE-BEE2D5AB4001}"/>
              </a:ext>
            </a:extLst>
          </p:cNvPr>
          <p:cNvSpPr/>
          <p:nvPr/>
        </p:nvSpPr>
        <p:spPr bwMode="auto">
          <a:xfrm>
            <a:off x="1492126" y="5666589"/>
            <a:ext cx="4932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3" name="Textfeld 471">
            <a:extLst>
              <a:ext uri="{FF2B5EF4-FFF2-40B4-BE49-F238E27FC236}">
                <a16:creationId xmlns:a16="http://schemas.microsoft.com/office/drawing/2014/main" id="{D19FD187-3143-4C7B-991E-515DEB6C2DA3}"/>
              </a:ext>
            </a:extLst>
          </p:cNvPr>
          <p:cNvSpPr txBox="1"/>
          <p:nvPr/>
        </p:nvSpPr>
        <p:spPr>
          <a:xfrm>
            <a:off x="2964745" y="5812197"/>
            <a:ext cx="161677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Communication Support</a:t>
            </a:r>
          </a:p>
        </p:txBody>
      </p:sp>
      <p:sp>
        <p:nvSpPr>
          <p:cNvPr id="244" name="Rechteck 340">
            <a:extLst>
              <a:ext uri="{FF2B5EF4-FFF2-40B4-BE49-F238E27FC236}">
                <a16:creationId xmlns:a16="http://schemas.microsoft.com/office/drawing/2014/main" id="{E79359FD-D5E7-40AB-9251-AD9B820D108B}"/>
              </a:ext>
            </a:extLst>
          </p:cNvPr>
          <p:cNvSpPr/>
          <p:nvPr/>
        </p:nvSpPr>
        <p:spPr bwMode="auto">
          <a:xfrm>
            <a:off x="6505389" y="5664440"/>
            <a:ext cx="4932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5" name="Textfeld 471">
            <a:extLst>
              <a:ext uri="{FF2B5EF4-FFF2-40B4-BE49-F238E27FC236}">
                <a16:creationId xmlns:a16="http://schemas.microsoft.com/office/drawing/2014/main" id="{313F797F-2223-4376-8D32-35CB60BB88D0}"/>
              </a:ext>
            </a:extLst>
          </p:cNvPr>
          <p:cNvSpPr txBox="1"/>
          <p:nvPr/>
        </p:nvSpPr>
        <p:spPr>
          <a:xfrm>
            <a:off x="8317471" y="5790025"/>
            <a:ext cx="1616779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Communication Security</a:t>
            </a:r>
          </a:p>
        </p:txBody>
      </p:sp>
      <p:sp>
        <p:nvSpPr>
          <p:cNvPr id="252" name="Rechteck 340">
            <a:extLst>
              <a:ext uri="{FF2B5EF4-FFF2-40B4-BE49-F238E27FC236}">
                <a16:creationId xmlns:a16="http://schemas.microsoft.com/office/drawing/2014/main" id="{7D83E738-1B62-42A7-A8FE-A1B004D6358B}"/>
              </a:ext>
            </a:extLst>
          </p:cNvPr>
          <p:cNvSpPr/>
          <p:nvPr/>
        </p:nvSpPr>
        <p:spPr bwMode="auto">
          <a:xfrm>
            <a:off x="4847374" y="25414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4" name="Textfeld 471">
            <a:extLst>
              <a:ext uri="{FF2B5EF4-FFF2-40B4-BE49-F238E27FC236}">
                <a16:creationId xmlns:a16="http://schemas.microsoft.com/office/drawing/2014/main" id="{E8C222F2-5A9E-4937-84B0-9702210A9D3B}"/>
              </a:ext>
            </a:extLst>
          </p:cNvPr>
          <p:cNvSpPr txBox="1"/>
          <p:nvPr/>
        </p:nvSpPr>
        <p:spPr>
          <a:xfrm>
            <a:off x="4945371" y="2661428"/>
            <a:ext cx="330517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Deployment &amp; Cluster MGR</a:t>
            </a:r>
          </a:p>
        </p:txBody>
      </p:sp>
      <p:sp>
        <p:nvSpPr>
          <p:cNvPr id="255" name="Rechteck 340">
            <a:extLst>
              <a:ext uri="{FF2B5EF4-FFF2-40B4-BE49-F238E27FC236}">
                <a16:creationId xmlns:a16="http://schemas.microsoft.com/office/drawing/2014/main" id="{C9D69D8E-54F4-47A8-BD48-522F0D96AC2B}"/>
              </a:ext>
            </a:extLst>
          </p:cNvPr>
          <p:cNvSpPr/>
          <p:nvPr/>
        </p:nvSpPr>
        <p:spPr bwMode="auto">
          <a:xfrm>
            <a:off x="8209528" y="25414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0" name="Textfeld 471">
            <a:extLst>
              <a:ext uri="{FF2B5EF4-FFF2-40B4-BE49-F238E27FC236}">
                <a16:creationId xmlns:a16="http://schemas.microsoft.com/office/drawing/2014/main" id="{7EDA526C-AD1A-436F-BA51-EE73C1F273BA}"/>
              </a:ext>
            </a:extLst>
          </p:cNvPr>
          <p:cNvSpPr txBox="1"/>
          <p:nvPr/>
        </p:nvSpPr>
        <p:spPr>
          <a:xfrm>
            <a:off x="8307525" y="266142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Group MGR</a:t>
            </a:r>
          </a:p>
        </p:txBody>
      </p:sp>
      <p:sp>
        <p:nvSpPr>
          <p:cNvPr id="279" name="Rechteck 340">
            <a:extLst>
              <a:ext uri="{FF2B5EF4-FFF2-40B4-BE49-F238E27FC236}">
                <a16:creationId xmlns:a16="http://schemas.microsoft.com/office/drawing/2014/main" id="{F46A4FE8-FBD0-40C4-A6AB-8337204BC517}"/>
              </a:ext>
            </a:extLst>
          </p:cNvPr>
          <p:cNvSpPr/>
          <p:nvPr/>
        </p:nvSpPr>
        <p:spPr bwMode="auto">
          <a:xfrm>
            <a:off x="1482601" y="30177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0" name="Textfeld 471">
            <a:extLst>
              <a:ext uri="{FF2B5EF4-FFF2-40B4-BE49-F238E27FC236}">
                <a16:creationId xmlns:a16="http://schemas.microsoft.com/office/drawing/2014/main" id="{0DB8B9FA-1493-4F44-A54F-D42A4068AB6E}"/>
              </a:ext>
            </a:extLst>
          </p:cNvPr>
          <p:cNvSpPr txBox="1"/>
          <p:nvPr/>
        </p:nvSpPr>
        <p:spPr>
          <a:xfrm>
            <a:off x="1580598" y="31376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RAW Data Report</a:t>
            </a:r>
          </a:p>
        </p:txBody>
      </p:sp>
      <p:sp>
        <p:nvSpPr>
          <p:cNvPr id="281" name="Rechteck 340">
            <a:extLst>
              <a:ext uri="{FF2B5EF4-FFF2-40B4-BE49-F238E27FC236}">
                <a16:creationId xmlns:a16="http://schemas.microsoft.com/office/drawing/2014/main" id="{392CA4EA-9F38-4029-9589-138500118CD8}"/>
              </a:ext>
            </a:extLst>
          </p:cNvPr>
          <p:cNvSpPr/>
          <p:nvPr/>
        </p:nvSpPr>
        <p:spPr bwMode="auto">
          <a:xfrm>
            <a:off x="4837849" y="30177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2" name="Textfeld 471">
            <a:extLst>
              <a:ext uri="{FF2B5EF4-FFF2-40B4-BE49-F238E27FC236}">
                <a16:creationId xmlns:a16="http://schemas.microsoft.com/office/drawing/2014/main" id="{104C5356-05C1-4B96-88F3-7EBEEFC608BA}"/>
              </a:ext>
            </a:extLst>
          </p:cNvPr>
          <p:cNvSpPr txBox="1"/>
          <p:nvPr/>
        </p:nvSpPr>
        <p:spPr>
          <a:xfrm>
            <a:off x="4935846" y="31376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 Schedule MGR</a:t>
            </a:r>
          </a:p>
        </p:txBody>
      </p:sp>
      <p:sp>
        <p:nvSpPr>
          <p:cNvPr id="283" name="Rechteck 340">
            <a:extLst>
              <a:ext uri="{FF2B5EF4-FFF2-40B4-BE49-F238E27FC236}">
                <a16:creationId xmlns:a16="http://schemas.microsoft.com/office/drawing/2014/main" id="{CF813E2A-2AEB-4344-AC64-E56493C770A1}"/>
              </a:ext>
            </a:extLst>
          </p:cNvPr>
          <p:cNvSpPr/>
          <p:nvPr/>
        </p:nvSpPr>
        <p:spPr bwMode="auto">
          <a:xfrm>
            <a:off x="8200003" y="30177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4" name="Textfeld 471">
            <a:extLst>
              <a:ext uri="{FF2B5EF4-FFF2-40B4-BE49-F238E27FC236}">
                <a16:creationId xmlns:a16="http://schemas.microsoft.com/office/drawing/2014/main" id="{5D8F9344-9B43-475D-AA24-D60520E513BB}"/>
              </a:ext>
            </a:extLst>
          </p:cNvPr>
          <p:cNvSpPr txBox="1"/>
          <p:nvPr/>
        </p:nvSpPr>
        <p:spPr>
          <a:xfrm>
            <a:off x="8298000" y="31376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Configuration – TOU / Load Limit ……</a:t>
            </a:r>
          </a:p>
        </p:txBody>
      </p:sp>
      <p:sp>
        <p:nvSpPr>
          <p:cNvPr id="287" name="Rechteck 340">
            <a:extLst>
              <a:ext uri="{FF2B5EF4-FFF2-40B4-BE49-F238E27FC236}">
                <a16:creationId xmlns:a16="http://schemas.microsoft.com/office/drawing/2014/main" id="{FCE0056F-CEE9-40F5-97A1-C99983E87854}"/>
              </a:ext>
            </a:extLst>
          </p:cNvPr>
          <p:cNvSpPr/>
          <p:nvPr/>
        </p:nvSpPr>
        <p:spPr bwMode="auto">
          <a:xfrm>
            <a:off x="1482601" y="34939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18" name="Textfeld 471">
            <a:extLst>
              <a:ext uri="{FF2B5EF4-FFF2-40B4-BE49-F238E27FC236}">
                <a16:creationId xmlns:a16="http://schemas.microsoft.com/office/drawing/2014/main" id="{085EAFC2-130F-4407-A508-B1FAA7EAB8BA}"/>
              </a:ext>
            </a:extLst>
          </p:cNvPr>
          <p:cNvSpPr txBox="1"/>
          <p:nvPr/>
        </p:nvSpPr>
        <p:spPr>
          <a:xfrm>
            <a:off x="1580598" y="3604403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Firmware MGR &amp; Upgrade</a:t>
            </a:r>
          </a:p>
        </p:txBody>
      </p:sp>
      <p:sp>
        <p:nvSpPr>
          <p:cNvPr id="319" name="Rechteck 340">
            <a:extLst>
              <a:ext uri="{FF2B5EF4-FFF2-40B4-BE49-F238E27FC236}">
                <a16:creationId xmlns:a16="http://schemas.microsoft.com/office/drawing/2014/main" id="{9E623603-44FC-403F-B13D-628E8FD3A02F}"/>
              </a:ext>
            </a:extLst>
          </p:cNvPr>
          <p:cNvSpPr/>
          <p:nvPr/>
        </p:nvSpPr>
        <p:spPr bwMode="auto">
          <a:xfrm>
            <a:off x="4837849" y="34939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8" name="Textfeld 471">
            <a:extLst>
              <a:ext uri="{FF2B5EF4-FFF2-40B4-BE49-F238E27FC236}">
                <a16:creationId xmlns:a16="http://schemas.microsoft.com/office/drawing/2014/main" id="{D89ADC31-E5B9-486F-A230-C75DCC6D018C}"/>
              </a:ext>
            </a:extLst>
          </p:cNvPr>
          <p:cNvSpPr txBox="1"/>
          <p:nvPr/>
        </p:nvSpPr>
        <p:spPr>
          <a:xfrm>
            <a:off x="4935846" y="3604403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DCU Configuration</a:t>
            </a:r>
          </a:p>
        </p:txBody>
      </p:sp>
      <p:sp>
        <p:nvSpPr>
          <p:cNvPr id="383" name="Rechteck 340">
            <a:extLst>
              <a:ext uri="{FF2B5EF4-FFF2-40B4-BE49-F238E27FC236}">
                <a16:creationId xmlns:a16="http://schemas.microsoft.com/office/drawing/2014/main" id="{3E494FFC-C1B7-4825-BA1D-2B9084BF3DCA}"/>
              </a:ext>
            </a:extLst>
          </p:cNvPr>
          <p:cNvSpPr/>
          <p:nvPr/>
        </p:nvSpPr>
        <p:spPr bwMode="auto">
          <a:xfrm>
            <a:off x="8200003" y="349396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84" name="Textfeld 471">
            <a:extLst>
              <a:ext uri="{FF2B5EF4-FFF2-40B4-BE49-F238E27FC236}">
                <a16:creationId xmlns:a16="http://schemas.microsoft.com/office/drawing/2014/main" id="{646DB731-3205-4DE6-9AD2-0CEAE126B395}"/>
              </a:ext>
            </a:extLst>
          </p:cNvPr>
          <p:cNvSpPr txBox="1"/>
          <p:nvPr/>
        </p:nvSpPr>
        <p:spPr>
          <a:xfrm>
            <a:off x="8298000" y="3604403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synchronization</a:t>
            </a:r>
          </a:p>
        </p:txBody>
      </p:sp>
      <p:sp>
        <p:nvSpPr>
          <p:cNvPr id="385" name="Rechteck 340">
            <a:extLst>
              <a:ext uri="{FF2B5EF4-FFF2-40B4-BE49-F238E27FC236}">
                <a16:creationId xmlns:a16="http://schemas.microsoft.com/office/drawing/2014/main" id="{BFBDBF6B-0D8D-4BC0-865B-DA2A179E67B2}"/>
              </a:ext>
            </a:extLst>
          </p:cNvPr>
          <p:cNvSpPr/>
          <p:nvPr/>
        </p:nvSpPr>
        <p:spPr bwMode="auto">
          <a:xfrm>
            <a:off x="1482601" y="3979744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88" name="Textfeld 471">
            <a:extLst>
              <a:ext uri="{FF2B5EF4-FFF2-40B4-BE49-F238E27FC236}">
                <a16:creationId xmlns:a16="http://schemas.microsoft.com/office/drawing/2014/main" id="{BE7C336C-C220-4313-8055-584AD8BDA338}"/>
              </a:ext>
            </a:extLst>
          </p:cNvPr>
          <p:cNvSpPr txBox="1"/>
          <p:nvPr/>
        </p:nvSpPr>
        <p:spPr>
          <a:xfrm>
            <a:off x="1580598" y="40901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Meter Data / Event Collection</a:t>
            </a:r>
          </a:p>
        </p:txBody>
      </p:sp>
      <p:sp>
        <p:nvSpPr>
          <p:cNvPr id="389" name="Rechteck 340">
            <a:extLst>
              <a:ext uri="{FF2B5EF4-FFF2-40B4-BE49-F238E27FC236}">
                <a16:creationId xmlns:a16="http://schemas.microsoft.com/office/drawing/2014/main" id="{84378168-80A1-4AC8-A1CC-C7DA5D817871}"/>
              </a:ext>
            </a:extLst>
          </p:cNvPr>
          <p:cNvSpPr/>
          <p:nvPr/>
        </p:nvSpPr>
        <p:spPr bwMode="auto">
          <a:xfrm>
            <a:off x="4837849" y="3979744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0" name="Textfeld 471">
            <a:extLst>
              <a:ext uri="{FF2B5EF4-FFF2-40B4-BE49-F238E27FC236}">
                <a16:creationId xmlns:a16="http://schemas.microsoft.com/office/drawing/2014/main" id="{A59FAA6E-E611-480D-BF8B-19C34815D30F}"/>
              </a:ext>
            </a:extLst>
          </p:cNvPr>
          <p:cNvSpPr txBox="1"/>
          <p:nvPr/>
        </p:nvSpPr>
        <p:spPr>
          <a:xfrm>
            <a:off x="4935846" y="40901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 Demand Reads</a:t>
            </a:r>
          </a:p>
        </p:txBody>
      </p:sp>
      <p:sp>
        <p:nvSpPr>
          <p:cNvPr id="391" name="Rechteck 340">
            <a:extLst>
              <a:ext uri="{FF2B5EF4-FFF2-40B4-BE49-F238E27FC236}">
                <a16:creationId xmlns:a16="http://schemas.microsoft.com/office/drawing/2014/main" id="{4412AAFA-BAAB-4496-847A-3BCA953228A2}"/>
              </a:ext>
            </a:extLst>
          </p:cNvPr>
          <p:cNvSpPr/>
          <p:nvPr/>
        </p:nvSpPr>
        <p:spPr bwMode="auto">
          <a:xfrm>
            <a:off x="8200003" y="3979744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2" name="Textfeld 471">
            <a:extLst>
              <a:ext uri="{FF2B5EF4-FFF2-40B4-BE49-F238E27FC236}">
                <a16:creationId xmlns:a16="http://schemas.microsoft.com/office/drawing/2014/main" id="{69B6FE67-64EB-4518-A262-82FBC9028D2C}"/>
              </a:ext>
            </a:extLst>
          </p:cNvPr>
          <p:cNvSpPr txBox="1"/>
          <p:nvPr/>
        </p:nvSpPr>
        <p:spPr>
          <a:xfrm>
            <a:off x="8298000" y="40901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 / Disconnect</a:t>
            </a:r>
          </a:p>
        </p:txBody>
      </p:sp>
      <p:sp>
        <p:nvSpPr>
          <p:cNvPr id="393" name="Rechteck 340">
            <a:extLst>
              <a:ext uri="{FF2B5EF4-FFF2-40B4-BE49-F238E27FC236}">
                <a16:creationId xmlns:a16="http://schemas.microsoft.com/office/drawing/2014/main" id="{DE5F18D2-A5A3-475C-B290-F505E5B4A668}"/>
              </a:ext>
            </a:extLst>
          </p:cNvPr>
          <p:cNvSpPr/>
          <p:nvPr/>
        </p:nvSpPr>
        <p:spPr bwMode="auto">
          <a:xfrm>
            <a:off x="1473076" y="44655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4" name="Textfeld 471">
            <a:extLst>
              <a:ext uri="{FF2B5EF4-FFF2-40B4-BE49-F238E27FC236}">
                <a16:creationId xmlns:a16="http://schemas.microsoft.com/office/drawing/2014/main" id="{DE971555-E3A8-4429-851E-4078CD48AD32}"/>
              </a:ext>
            </a:extLst>
          </p:cNvPr>
          <p:cNvSpPr txBox="1"/>
          <p:nvPr/>
        </p:nvSpPr>
        <p:spPr>
          <a:xfrm>
            <a:off x="1571073" y="45854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Integrity Report</a:t>
            </a:r>
          </a:p>
        </p:txBody>
      </p:sp>
      <p:sp>
        <p:nvSpPr>
          <p:cNvPr id="396" name="Rechteck 340">
            <a:extLst>
              <a:ext uri="{FF2B5EF4-FFF2-40B4-BE49-F238E27FC236}">
                <a16:creationId xmlns:a16="http://schemas.microsoft.com/office/drawing/2014/main" id="{DC690703-3280-4985-B8B9-3CD8959FE053}"/>
              </a:ext>
            </a:extLst>
          </p:cNvPr>
          <p:cNvSpPr/>
          <p:nvPr/>
        </p:nvSpPr>
        <p:spPr bwMode="auto">
          <a:xfrm>
            <a:off x="4828324" y="44655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8" name="Textfeld 471">
            <a:extLst>
              <a:ext uri="{FF2B5EF4-FFF2-40B4-BE49-F238E27FC236}">
                <a16:creationId xmlns:a16="http://schemas.microsoft.com/office/drawing/2014/main" id="{7F598AF4-91DA-4F2A-93BF-636E2C4565F8}"/>
              </a:ext>
            </a:extLst>
          </p:cNvPr>
          <p:cNvSpPr txBox="1"/>
          <p:nvPr/>
        </p:nvSpPr>
        <p:spPr>
          <a:xfrm>
            <a:off x="4926321" y="45854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 Monitor</a:t>
            </a:r>
          </a:p>
        </p:txBody>
      </p:sp>
      <p:sp>
        <p:nvSpPr>
          <p:cNvPr id="399" name="Rechteck 340">
            <a:extLst>
              <a:ext uri="{FF2B5EF4-FFF2-40B4-BE49-F238E27FC236}">
                <a16:creationId xmlns:a16="http://schemas.microsoft.com/office/drawing/2014/main" id="{5BB34479-C605-40C6-8735-047A34056D08}"/>
              </a:ext>
            </a:extLst>
          </p:cNvPr>
          <p:cNvSpPr/>
          <p:nvPr/>
        </p:nvSpPr>
        <p:spPr bwMode="auto">
          <a:xfrm>
            <a:off x="8190478" y="4465519"/>
            <a:ext cx="3240000" cy="432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00" name="Textfeld 471">
            <a:extLst>
              <a:ext uri="{FF2B5EF4-FFF2-40B4-BE49-F238E27FC236}">
                <a16:creationId xmlns:a16="http://schemas.microsoft.com/office/drawing/2014/main" id="{48FEBB4F-5BA7-4A3D-90D2-1BE6F8C21056}"/>
              </a:ext>
            </a:extLst>
          </p:cNvPr>
          <p:cNvSpPr txBox="1"/>
          <p:nvPr/>
        </p:nvSpPr>
        <p:spPr>
          <a:xfrm>
            <a:off x="8288475" y="4585478"/>
            <a:ext cx="3305175" cy="19142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Log System</a:t>
            </a:r>
          </a:p>
        </p:txBody>
      </p:sp>
    </p:spTree>
    <p:extLst>
      <p:ext uri="{BB962C8B-B14F-4D97-AF65-F5344CB8AC3E}">
        <p14:creationId xmlns:p14="http://schemas.microsoft.com/office/powerpoint/2010/main" val="2442797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381966" y="830589"/>
            <a:ext cx="9028734" cy="5882252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Component Architecture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hteck 338">
            <a:extLst>
              <a:ext uri="{FF2B5EF4-FFF2-40B4-BE49-F238E27FC236}">
                <a16:creationId xmlns:a16="http://schemas.microsoft.com/office/drawing/2014/main" id="{8CAF9871-F0D5-4135-81F2-F14AB24CC509}"/>
              </a:ext>
            </a:extLst>
          </p:cNvPr>
          <p:cNvSpPr/>
          <p:nvPr/>
        </p:nvSpPr>
        <p:spPr bwMode="auto">
          <a:xfrm>
            <a:off x="7205830" y="3145616"/>
            <a:ext cx="1800000" cy="322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EE6D3452-7CAE-442E-8BAD-D2561310FE34}"/>
              </a:ext>
            </a:extLst>
          </p:cNvPr>
          <p:cNvSpPr txBox="1"/>
          <p:nvPr/>
        </p:nvSpPr>
        <p:spPr>
          <a:xfrm>
            <a:off x="7117931" y="3233575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Standards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hteck 340">
            <a:extLst>
              <a:ext uri="{FF2B5EF4-FFF2-40B4-BE49-F238E27FC236}">
                <a16:creationId xmlns:a16="http://schemas.microsoft.com/office/drawing/2014/main" id="{DCDD1B26-BE8C-4AF9-92C1-01199381163F}"/>
              </a:ext>
            </a:extLst>
          </p:cNvPr>
          <p:cNvSpPr/>
          <p:nvPr/>
        </p:nvSpPr>
        <p:spPr bwMode="auto">
          <a:xfrm>
            <a:off x="7304337" y="3545773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1" name="Textfeld 471">
            <a:extLst>
              <a:ext uri="{FF2B5EF4-FFF2-40B4-BE49-F238E27FC236}">
                <a16:creationId xmlns:a16="http://schemas.microsoft.com/office/drawing/2014/main" id="{45237900-8226-4865-B761-B5015FCF6D27}"/>
              </a:ext>
            </a:extLst>
          </p:cNvPr>
          <p:cNvSpPr txBox="1"/>
          <p:nvPr/>
        </p:nvSpPr>
        <p:spPr>
          <a:xfrm>
            <a:off x="7661588" y="36875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UAA</a:t>
            </a:r>
          </a:p>
        </p:txBody>
      </p:sp>
      <p:sp>
        <p:nvSpPr>
          <p:cNvPr id="92" name="Rechteck 340">
            <a:extLst>
              <a:ext uri="{FF2B5EF4-FFF2-40B4-BE49-F238E27FC236}">
                <a16:creationId xmlns:a16="http://schemas.microsoft.com/office/drawing/2014/main" id="{4DDF2AE3-E31C-4297-9AE2-5D8E5F3DA69A}"/>
              </a:ext>
            </a:extLst>
          </p:cNvPr>
          <p:cNvSpPr/>
          <p:nvPr/>
        </p:nvSpPr>
        <p:spPr bwMode="auto">
          <a:xfrm>
            <a:off x="7304337" y="4080717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3" name="Textfeld 471">
            <a:extLst>
              <a:ext uri="{FF2B5EF4-FFF2-40B4-BE49-F238E27FC236}">
                <a16:creationId xmlns:a16="http://schemas.microsoft.com/office/drawing/2014/main" id="{3943F81B-65DF-4B8E-A3A2-B29C5ACB2E53}"/>
              </a:ext>
            </a:extLst>
          </p:cNvPr>
          <p:cNvSpPr txBox="1"/>
          <p:nvPr/>
        </p:nvSpPr>
        <p:spPr>
          <a:xfrm>
            <a:off x="7645400" y="4222514"/>
            <a:ext cx="1034510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 Adapter</a:t>
            </a:r>
          </a:p>
        </p:txBody>
      </p:sp>
      <p:sp>
        <p:nvSpPr>
          <p:cNvPr id="95" name="Rechteck 338">
            <a:extLst>
              <a:ext uri="{FF2B5EF4-FFF2-40B4-BE49-F238E27FC236}">
                <a16:creationId xmlns:a16="http://schemas.microsoft.com/office/drawing/2014/main" id="{DBB2FB9C-006C-4532-9175-9ABB7798B80A}"/>
              </a:ext>
            </a:extLst>
          </p:cNvPr>
          <p:cNvSpPr/>
          <p:nvPr/>
        </p:nvSpPr>
        <p:spPr bwMode="auto">
          <a:xfrm>
            <a:off x="6511138" y="1221674"/>
            <a:ext cx="1800000" cy="15678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feld 471">
            <a:extLst>
              <a:ext uri="{FF2B5EF4-FFF2-40B4-BE49-F238E27FC236}">
                <a16:creationId xmlns:a16="http://schemas.microsoft.com/office/drawing/2014/main" id="{78AD5DE5-6E30-4AB0-99D9-43E91E5D684B}"/>
              </a:ext>
            </a:extLst>
          </p:cNvPr>
          <p:cNvSpPr txBox="1"/>
          <p:nvPr/>
        </p:nvSpPr>
        <p:spPr>
          <a:xfrm>
            <a:off x="6423239" y="130963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Integration Sub Sys.</a:t>
            </a:r>
          </a:p>
        </p:txBody>
      </p:sp>
      <p:sp>
        <p:nvSpPr>
          <p:cNvPr id="97" name="Rechteck 340">
            <a:extLst>
              <a:ext uri="{FF2B5EF4-FFF2-40B4-BE49-F238E27FC236}">
                <a16:creationId xmlns:a16="http://schemas.microsoft.com/office/drawing/2014/main" id="{992669D4-D366-4975-A212-553E8763E0B4}"/>
              </a:ext>
            </a:extLst>
          </p:cNvPr>
          <p:cNvSpPr/>
          <p:nvPr/>
        </p:nvSpPr>
        <p:spPr bwMode="auto">
          <a:xfrm>
            <a:off x="6609645" y="1621831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8" name="Textfeld 471">
            <a:extLst>
              <a:ext uri="{FF2B5EF4-FFF2-40B4-BE49-F238E27FC236}">
                <a16:creationId xmlns:a16="http://schemas.microsoft.com/office/drawing/2014/main" id="{856D014D-1D4B-4267-9CB3-76446A034610}"/>
              </a:ext>
            </a:extLst>
          </p:cNvPr>
          <p:cNvSpPr txBox="1"/>
          <p:nvPr/>
        </p:nvSpPr>
        <p:spPr>
          <a:xfrm>
            <a:off x="6966896" y="176362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99" name="Rechteck 340">
            <a:extLst>
              <a:ext uri="{FF2B5EF4-FFF2-40B4-BE49-F238E27FC236}">
                <a16:creationId xmlns:a16="http://schemas.microsoft.com/office/drawing/2014/main" id="{C1BC301A-E1E7-4FBA-86C3-D80F5EEFEC2C}"/>
              </a:ext>
            </a:extLst>
          </p:cNvPr>
          <p:cNvSpPr/>
          <p:nvPr/>
        </p:nvSpPr>
        <p:spPr bwMode="auto">
          <a:xfrm>
            <a:off x="6609645" y="2144075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0" name="Textfeld 471">
            <a:extLst>
              <a:ext uri="{FF2B5EF4-FFF2-40B4-BE49-F238E27FC236}">
                <a16:creationId xmlns:a16="http://schemas.microsoft.com/office/drawing/2014/main" id="{03D097BA-6788-4D2E-8EBB-154A8FC80497}"/>
              </a:ext>
            </a:extLst>
          </p:cNvPr>
          <p:cNvSpPr txBox="1"/>
          <p:nvPr/>
        </p:nvSpPr>
        <p:spPr>
          <a:xfrm>
            <a:off x="6966896" y="228587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DDS</a:t>
            </a:r>
          </a:p>
        </p:txBody>
      </p:sp>
      <p:sp>
        <p:nvSpPr>
          <p:cNvPr id="110" name="Rechteck 338">
            <a:extLst>
              <a:ext uri="{FF2B5EF4-FFF2-40B4-BE49-F238E27FC236}">
                <a16:creationId xmlns:a16="http://schemas.microsoft.com/office/drawing/2014/main" id="{A45EF17E-7E11-44A2-9E79-B3D249410224}"/>
              </a:ext>
            </a:extLst>
          </p:cNvPr>
          <p:cNvSpPr/>
          <p:nvPr/>
        </p:nvSpPr>
        <p:spPr bwMode="auto">
          <a:xfrm>
            <a:off x="655887" y="1211521"/>
            <a:ext cx="5187284" cy="2222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feld 471">
            <a:extLst>
              <a:ext uri="{FF2B5EF4-FFF2-40B4-BE49-F238E27FC236}">
                <a16:creationId xmlns:a16="http://schemas.microsoft.com/office/drawing/2014/main" id="{35CD5412-7A5A-4988-B8F1-130602D05FCE}"/>
              </a:ext>
            </a:extLst>
          </p:cNvPr>
          <p:cNvSpPr txBox="1"/>
          <p:nvPr/>
        </p:nvSpPr>
        <p:spPr>
          <a:xfrm>
            <a:off x="1884155" y="1243605"/>
            <a:ext cx="2724633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Application Sub System</a:t>
            </a:r>
          </a:p>
        </p:txBody>
      </p:sp>
      <p:sp>
        <p:nvSpPr>
          <p:cNvPr id="112" name="Rechteck 340">
            <a:extLst>
              <a:ext uri="{FF2B5EF4-FFF2-40B4-BE49-F238E27FC236}">
                <a16:creationId xmlns:a16="http://schemas.microsoft.com/office/drawing/2014/main" id="{505EC09B-4BF9-4C32-9B49-2D39958EC1EB}"/>
              </a:ext>
            </a:extLst>
          </p:cNvPr>
          <p:cNvSpPr/>
          <p:nvPr/>
        </p:nvSpPr>
        <p:spPr bwMode="auto">
          <a:xfrm>
            <a:off x="735732" y="1544841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feld 471">
            <a:extLst>
              <a:ext uri="{FF2B5EF4-FFF2-40B4-BE49-F238E27FC236}">
                <a16:creationId xmlns:a16="http://schemas.microsoft.com/office/drawing/2014/main" id="{489471CD-1634-4CDA-AA71-23EBD7E405DE}"/>
              </a:ext>
            </a:extLst>
          </p:cNvPr>
          <p:cNvSpPr txBox="1"/>
          <p:nvPr/>
        </p:nvSpPr>
        <p:spPr>
          <a:xfrm>
            <a:off x="1085898" y="172242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Asset MGR</a:t>
            </a:r>
          </a:p>
        </p:txBody>
      </p:sp>
      <p:sp>
        <p:nvSpPr>
          <p:cNvPr id="121" name="Rechteck 340">
            <a:extLst>
              <a:ext uri="{FF2B5EF4-FFF2-40B4-BE49-F238E27FC236}">
                <a16:creationId xmlns:a16="http://schemas.microsoft.com/office/drawing/2014/main" id="{9E23A2F7-6349-41BC-8551-C9C58E993707}"/>
              </a:ext>
            </a:extLst>
          </p:cNvPr>
          <p:cNvSpPr/>
          <p:nvPr/>
        </p:nvSpPr>
        <p:spPr bwMode="auto">
          <a:xfrm>
            <a:off x="2424686" y="1544841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feld 471">
            <a:extLst>
              <a:ext uri="{FF2B5EF4-FFF2-40B4-BE49-F238E27FC236}">
                <a16:creationId xmlns:a16="http://schemas.microsoft.com/office/drawing/2014/main" id="{3E3E8F7E-7F34-4169-BB24-A7233951905B}"/>
              </a:ext>
            </a:extLst>
          </p:cNvPr>
          <p:cNvSpPr txBox="1"/>
          <p:nvPr/>
        </p:nvSpPr>
        <p:spPr>
          <a:xfrm>
            <a:off x="2763789" y="1722428"/>
            <a:ext cx="1016685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Firmware MGR</a:t>
            </a:r>
          </a:p>
        </p:txBody>
      </p:sp>
      <p:sp>
        <p:nvSpPr>
          <p:cNvPr id="130" name="Rechteck 340">
            <a:extLst>
              <a:ext uri="{FF2B5EF4-FFF2-40B4-BE49-F238E27FC236}">
                <a16:creationId xmlns:a16="http://schemas.microsoft.com/office/drawing/2014/main" id="{BB86172F-180D-4B99-98C2-FE9E646CBF96}"/>
              </a:ext>
            </a:extLst>
          </p:cNvPr>
          <p:cNvSpPr/>
          <p:nvPr/>
        </p:nvSpPr>
        <p:spPr bwMode="auto">
          <a:xfrm>
            <a:off x="4127692" y="1543545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34" name="Rechteck 338">
            <a:extLst>
              <a:ext uri="{FF2B5EF4-FFF2-40B4-BE49-F238E27FC236}">
                <a16:creationId xmlns:a16="http://schemas.microsoft.com/office/drawing/2014/main" id="{DF85DE43-5449-4C1C-A3E8-A1036D78D49A}"/>
              </a:ext>
            </a:extLst>
          </p:cNvPr>
          <p:cNvSpPr/>
          <p:nvPr/>
        </p:nvSpPr>
        <p:spPr bwMode="auto">
          <a:xfrm>
            <a:off x="663347" y="3598377"/>
            <a:ext cx="5187600" cy="162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feld 471">
            <a:extLst>
              <a:ext uri="{FF2B5EF4-FFF2-40B4-BE49-F238E27FC236}">
                <a16:creationId xmlns:a16="http://schemas.microsoft.com/office/drawing/2014/main" id="{C3D477E4-8B93-4F19-943B-718E86B49B00}"/>
              </a:ext>
            </a:extLst>
          </p:cNvPr>
          <p:cNvSpPr txBox="1"/>
          <p:nvPr/>
        </p:nvSpPr>
        <p:spPr>
          <a:xfrm>
            <a:off x="2213744" y="3690504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AMR Sub System</a:t>
            </a:r>
          </a:p>
        </p:txBody>
      </p:sp>
      <p:sp>
        <p:nvSpPr>
          <p:cNvPr id="136" name="Rechteck 340">
            <a:extLst>
              <a:ext uri="{FF2B5EF4-FFF2-40B4-BE49-F238E27FC236}">
                <a16:creationId xmlns:a16="http://schemas.microsoft.com/office/drawing/2014/main" id="{17B94EE8-99B2-4CDC-AD30-2DCCF588F132}"/>
              </a:ext>
            </a:extLst>
          </p:cNvPr>
          <p:cNvSpPr/>
          <p:nvPr/>
        </p:nvSpPr>
        <p:spPr bwMode="auto">
          <a:xfrm>
            <a:off x="735732" y="3963632"/>
            <a:ext cx="1609200" cy="54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feld 471">
            <a:extLst>
              <a:ext uri="{FF2B5EF4-FFF2-40B4-BE49-F238E27FC236}">
                <a16:creationId xmlns:a16="http://schemas.microsoft.com/office/drawing/2014/main" id="{B36714A6-C31E-479E-B996-B4B450E457F9}"/>
              </a:ext>
            </a:extLst>
          </p:cNvPr>
          <p:cNvSpPr txBox="1"/>
          <p:nvPr/>
        </p:nvSpPr>
        <p:spPr>
          <a:xfrm>
            <a:off x="1085898" y="415391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</a:p>
        </p:txBody>
      </p:sp>
      <p:sp>
        <p:nvSpPr>
          <p:cNvPr id="141" name="Rechteck 340">
            <a:extLst>
              <a:ext uri="{FF2B5EF4-FFF2-40B4-BE49-F238E27FC236}">
                <a16:creationId xmlns:a16="http://schemas.microsoft.com/office/drawing/2014/main" id="{ED25056D-FB79-4D1D-A5D7-FF0818B2E8D6}"/>
              </a:ext>
            </a:extLst>
          </p:cNvPr>
          <p:cNvSpPr/>
          <p:nvPr/>
        </p:nvSpPr>
        <p:spPr bwMode="auto">
          <a:xfrm>
            <a:off x="2424686" y="3975939"/>
            <a:ext cx="1609200" cy="54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feld 471">
            <a:extLst>
              <a:ext uri="{FF2B5EF4-FFF2-40B4-BE49-F238E27FC236}">
                <a16:creationId xmlns:a16="http://schemas.microsoft.com/office/drawing/2014/main" id="{83E42DEC-45CA-43B8-B81D-8FB7BB9F0270}"/>
              </a:ext>
            </a:extLst>
          </p:cNvPr>
          <p:cNvSpPr txBox="1"/>
          <p:nvPr/>
        </p:nvSpPr>
        <p:spPr>
          <a:xfrm>
            <a:off x="2774852" y="414082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</a:t>
            </a:r>
          </a:p>
        </p:txBody>
      </p: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9AD42CE-784D-4EA0-84CF-5B3D5B733CE0}"/>
              </a:ext>
            </a:extLst>
          </p:cNvPr>
          <p:cNvCxnSpPr>
            <a:cxnSpLocks/>
            <a:stCxn id="95" idx="3"/>
            <a:endCxn id="90" idx="3"/>
          </p:cNvCxnSpPr>
          <p:nvPr/>
        </p:nvCxnSpPr>
        <p:spPr>
          <a:xfrm>
            <a:off x="8311138" y="2005621"/>
            <a:ext cx="602399" cy="1781352"/>
          </a:xfrm>
          <a:prstGeom prst="bentConnector3">
            <a:avLst>
              <a:gd name="adj1" fmla="val 137948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471">
            <a:extLst>
              <a:ext uri="{FF2B5EF4-FFF2-40B4-BE49-F238E27FC236}">
                <a16:creationId xmlns:a16="http://schemas.microsoft.com/office/drawing/2014/main" id="{48CE6DA5-8299-4063-8E63-6ED0778FC6F9}"/>
              </a:ext>
            </a:extLst>
          </p:cNvPr>
          <p:cNvSpPr txBox="1"/>
          <p:nvPr/>
        </p:nvSpPr>
        <p:spPr>
          <a:xfrm>
            <a:off x="3572116" y="867213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UDIS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Rechteck 338">
            <a:extLst>
              <a:ext uri="{FF2B5EF4-FFF2-40B4-BE49-F238E27FC236}">
                <a16:creationId xmlns:a16="http://schemas.microsoft.com/office/drawing/2014/main" id="{0F95272C-8781-4A44-9A59-CF2756AF14BA}"/>
              </a:ext>
            </a:extLst>
          </p:cNvPr>
          <p:cNvSpPr/>
          <p:nvPr/>
        </p:nvSpPr>
        <p:spPr bwMode="auto">
          <a:xfrm>
            <a:off x="9951774" y="745832"/>
            <a:ext cx="180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feld 471">
            <a:extLst>
              <a:ext uri="{FF2B5EF4-FFF2-40B4-BE49-F238E27FC236}">
                <a16:creationId xmlns:a16="http://schemas.microsoft.com/office/drawing/2014/main" id="{3088238C-1B59-423D-965F-A6F78EB7702F}"/>
              </a:ext>
            </a:extLst>
          </p:cNvPr>
          <p:cNvSpPr txBox="1"/>
          <p:nvPr/>
        </p:nvSpPr>
        <p:spPr>
          <a:xfrm>
            <a:off x="9852147" y="83670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65" name="Rechteck 340">
            <a:extLst>
              <a:ext uri="{FF2B5EF4-FFF2-40B4-BE49-F238E27FC236}">
                <a16:creationId xmlns:a16="http://schemas.microsoft.com/office/drawing/2014/main" id="{65F3212A-8C9F-457C-872C-8A28EFF0EF56}"/>
              </a:ext>
            </a:extLst>
          </p:cNvPr>
          <p:cNvSpPr/>
          <p:nvPr/>
        </p:nvSpPr>
        <p:spPr bwMode="auto">
          <a:xfrm>
            <a:off x="10050282" y="1190933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feld 471">
            <a:extLst>
              <a:ext uri="{FF2B5EF4-FFF2-40B4-BE49-F238E27FC236}">
                <a16:creationId xmlns:a16="http://schemas.microsoft.com/office/drawing/2014/main" id="{A96D24F7-403F-4F1F-ABA5-61B605A2BEF8}"/>
              </a:ext>
            </a:extLst>
          </p:cNvPr>
          <p:cNvSpPr txBox="1"/>
          <p:nvPr/>
        </p:nvSpPr>
        <p:spPr>
          <a:xfrm>
            <a:off x="10400448" y="134312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167" name="Rechteck 340">
            <a:extLst>
              <a:ext uri="{FF2B5EF4-FFF2-40B4-BE49-F238E27FC236}">
                <a16:creationId xmlns:a16="http://schemas.microsoft.com/office/drawing/2014/main" id="{59C86D82-E6F4-4F13-9879-73554B8932DF}"/>
              </a:ext>
            </a:extLst>
          </p:cNvPr>
          <p:cNvSpPr/>
          <p:nvPr/>
        </p:nvSpPr>
        <p:spPr bwMode="auto">
          <a:xfrm>
            <a:off x="10039566" y="1775510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feld 471">
            <a:extLst>
              <a:ext uri="{FF2B5EF4-FFF2-40B4-BE49-F238E27FC236}">
                <a16:creationId xmlns:a16="http://schemas.microsoft.com/office/drawing/2014/main" id="{28F892C1-B9D0-4793-8EC1-76501855B47B}"/>
              </a:ext>
            </a:extLst>
          </p:cNvPr>
          <p:cNvSpPr txBox="1"/>
          <p:nvPr/>
        </p:nvSpPr>
        <p:spPr>
          <a:xfrm>
            <a:off x="10389732" y="192769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70" name="Rechteck 338">
            <a:extLst>
              <a:ext uri="{FF2B5EF4-FFF2-40B4-BE49-F238E27FC236}">
                <a16:creationId xmlns:a16="http://schemas.microsoft.com/office/drawing/2014/main" id="{C4BD313B-234F-4D51-8017-AC8D0CBE9789}"/>
              </a:ext>
            </a:extLst>
          </p:cNvPr>
          <p:cNvSpPr/>
          <p:nvPr/>
        </p:nvSpPr>
        <p:spPr bwMode="auto">
          <a:xfrm>
            <a:off x="9951045" y="2522089"/>
            <a:ext cx="1800000" cy="4190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feld 471">
            <a:extLst>
              <a:ext uri="{FF2B5EF4-FFF2-40B4-BE49-F238E27FC236}">
                <a16:creationId xmlns:a16="http://schemas.microsoft.com/office/drawing/2014/main" id="{AFF3C6DB-13F2-4289-8030-D72AC13A5C3B}"/>
              </a:ext>
            </a:extLst>
          </p:cNvPr>
          <p:cNvSpPr txBox="1"/>
          <p:nvPr/>
        </p:nvSpPr>
        <p:spPr>
          <a:xfrm>
            <a:off x="9851418" y="2612964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72" name="Rechteck 340">
            <a:extLst>
              <a:ext uri="{FF2B5EF4-FFF2-40B4-BE49-F238E27FC236}">
                <a16:creationId xmlns:a16="http://schemas.microsoft.com/office/drawing/2014/main" id="{256388CF-8876-4FE4-B1DB-07962E6DE40F}"/>
              </a:ext>
            </a:extLst>
          </p:cNvPr>
          <p:cNvSpPr/>
          <p:nvPr/>
        </p:nvSpPr>
        <p:spPr bwMode="auto">
          <a:xfrm>
            <a:off x="10049553" y="2967190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feld 471">
            <a:extLst>
              <a:ext uri="{FF2B5EF4-FFF2-40B4-BE49-F238E27FC236}">
                <a16:creationId xmlns:a16="http://schemas.microsoft.com/office/drawing/2014/main" id="{E69FB486-B982-4D1A-A301-91EC0883DF30}"/>
              </a:ext>
            </a:extLst>
          </p:cNvPr>
          <p:cNvSpPr txBox="1"/>
          <p:nvPr/>
        </p:nvSpPr>
        <p:spPr>
          <a:xfrm>
            <a:off x="10399719" y="311937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4" name="Rechteck 340">
            <a:extLst>
              <a:ext uri="{FF2B5EF4-FFF2-40B4-BE49-F238E27FC236}">
                <a16:creationId xmlns:a16="http://schemas.microsoft.com/office/drawing/2014/main" id="{F34E0934-D7C1-4799-9EB0-207950501606}"/>
              </a:ext>
            </a:extLst>
          </p:cNvPr>
          <p:cNvSpPr/>
          <p:nvPr/>
        </p:nvSpPr>
        <p:spPr bwMode="auto">
          <a:xfrm>
            <a:off x="10038837" y="3551767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feld 471">
            <a:extLst>
              <a:ext uri="{FF2B5EF4-FFF2-40B4-BE49-F238E27FC236}">
                <a16:creationId xmlns:a16="http://schemas.microsoft.com/office/drawing/2014/main" id="{D454324E-01EC-4AA6-915B-DA5B88109995}"/>
              </a:ext>
            </a:extLst>
          </p:cNvPr>
          <p:cNvSpPr txBox="1"/>
          <p:nvPr/>
        </p:nvSpPr>
        <p:spPr>
          <a:xfrm>
            <a:off x="10389003" y="370395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6" name="Rechteck 340">
            <a:extLst>
              <a:ext uri="{FF2B5EF4-FFF2-40B4-BE49-F238E27FC236}">
                <a16:creationId xmlns:a16="http://schemas.microsoft.com/office/drawing/2014/main" id="{7F8C39F8-BDBF-4DC7-87A4-BEB617F1321F}"/>
              </a:ext>
            </a:extLst>
          </p:cNvPr>
          <p:cNvSpPr/>
          <p:nvPr/>
        </p:nvSpPr>
        <p:spPr bwMode="auto">
          <a:xfrm>
            <a:off x="10049553" y="4129419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feld 471">
            <a:extLst>
              <a:ext uri="{FF2B5EF4-FFF2-40B4-BE49-F238E27FC236}">
                <a16:creationId xmlns:a16="http://schemas.microsoft.com/office/drawing/2014/main" id="{A83774BF-83EB-491D-9B9A-B34062750CD7}"/>
              </a:ext>
            </a:extLst>
          </p:cNvPr>
          <p:cNvSpPr txBox="1"/>
          <p:nvPr/>
        </p:nvSpPr>
        <p:spPr>
          <a:xfrm>
            <a:off x="10399719" y="428160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8" name="Rechteck 340">
            <a:extLst>
              <a:ext uri="{FF2B5EF4-FFF2-40B4-BE49-F238E27FC236}">
                <a16:creationId xmlns:a16="http://schemas.microsoft.com/office/drawing/2014/main" id="{5D0DEC75-2BAB-4093-99B1-DA89230D3E7C}"/>
              </a:ext>
            </a:extLst>
          </p:cNvPr>
          <p:cNvSpPr/>
          <p:nvPr/>
        </p:nvSpPr>
        <p:spPr bwMode="auto">
          <a:xfrm>
            <a:off x="10038837" y="4713996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feld 471">
            <a:extLst>
              <a:ext uri="{FF2B5EF4-FFF2-40B4-BE49-F238E27FC236}">
                <a16:creationId xmlns:a16="http://schemas.microsoft.com/office/drawing/2014/main" id="{677BD40C-6BC6-4E98-88E8-A5AAD2510932}"/>
              </a:ext>
            </a:extLst>
          </p:cNvPr>
          <p:cNvSpPr txBox="1"/>
          <p:nvPr/>
        </p:nvSpPr>
        <p:spPr>
          <a:xfrm>
            <a:off x="10389003" y="486618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180" name="Rechteck 340">
            <a:extLst>
              <a:ext uri="{FF2B5EF4-FFF2-40B4-BE49-F238E27FC236}">
                <a16:creationId xmlns:a16="http://schemas.microsoft.com/office/drawing/2014/main" id="{FA48A37B-ECFE-4B31-9CF0-801C30E862F8}"/>
              </a:ext>
            </a:extLst>
          </p:cNvPr>
          <p:cNvSpPr/>
          <p:nvPr/>
        </p:nvSpPr>
        <p:spPr bwMode="auto">
          <a:xfrm>
            <a:off x="10038837" y="5304487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feld 471">
            <a:extLst>
              <a:ext uri="{FF2B5EF4-FFF2-40B4-BE49-F238E27FC236}">
                <a16:creationId xmlns:a16="http://schemas.microsoft.com/office/drawing/2014/main" id="{BA9746CB-5049-421B-8E65-006D8A482FCE}"/>
              </a:ext>
            </a:extLst>
          </p:cNvPr>
          <p:cNvSpPr txBox="1"/>
          <p:nvPr/>
        </p:nvSpPr>
        <p:spPr>
          <a:xfrm>
            <a:off x="10389003" y="545667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182" name="Rechteck 340">
            <a:extLst>
              <a:ext uri="{FF2B5EF4-FFF2-40B4-BE49-F238E27FC236}">
                <a16:creationId xmlns:a16="http://schemas.microsoft.com/office/drawing/2014/main" id="{453E2788-E6D9-434D-9687-2F9B08652379}"/>
              </a:ext>
            </a:extLst>
          </p:cNvPr>
          <p:cNvSpPr/>
          <p:nvPr/>
        </p:nvSpPr>
        <p:spPr bwMode="auto">
          <a:xfrm>
            <a:off x="10028121" y="5889064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feld 471">
            <a:extLst>
              <a:ext uri="{FF2B5EF4-FFF2-40B4-BE49-F238E27FC236}">
                <a16:creationId xmlns:a16="http://schemas.microsoft.com/office/drawing/2014/main" id="{81A8FAFB-2CA2-4A54-9D15-497F770CA598}"/>
              </a:ext>
            </a:extLst>
          </p:cNvPr>
          <p:cNvSpPr txBox="1"/>
          <p:nvPr/>
        </p:nvSpPr>
        <p:spPr>
          <a:xfrm>
            <a:off x="10378287" y="604125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114" name="Rechteck 340">
            <a:extLst>
              <a:ext uri="{FF2B5EF4-FFF2-40B4-BE49-F238E27FC236}">
                <a16:creationId xmlns:a16="http://schemas.microsoft.com/office/drawing/2014/main" id="{59301820-D75E-4A0F-BFA4-558D48EB829F}"/>
              </a:ext>
            </a:extLst>
          </p:cNvPr>
          <p:cNvSpPr/>
          <p:nvPr/>
        </p:nvSpPr>
        <p:spPr bwMode="auto">
          <a:xfrm>
            <a:off x="735732" y="2154441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feld 471">
            <a:extLst>
              <a:ext uri="{FF2B5EF4-FFF2-40B4-BE49-F238E27FC236}">
                <a16:creationId xmlns:a16="http://schemas.microsoft.com/office/drawing/2014/main" id="{6725AD9B-E17E-4F11-BEC7-5D08B534694E}"/>
              </a:ext>
            </a:extLst>
          </p:cNvPr>
          <p:cNvSpPr txBox="1"/>
          <p:nvPr/>
        </p:nvSpPr>
        <p:spPr>
          <a:xfrm>
            <a:off x="860798" y="2319328"/>
            <a:ext cx="1364158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Configuration</a:t>
            </a:r>
          </a:p>
        </p:txBody>
      </p:sp>
      <p:sp>
        <p:nvSpPr>
          <p:cNvPr id="118" name="Rechteck 340">
            <a:extLst>
              <a:ext uri="{FF2B5EF4-FFF2-40B4-BE49-F238E27FC236}">
                <a16:creationId xmlns:a16="http://schemas.microsoft.com/office/drawing/2014/main" id="{7B4B4487-C64E-4048-BFAA-05B46BD56FE8}"/>
              </a:ext>
            </a:extLst>
          </p:cNvPr>
          <p:cNvSpPr/>
          <p:nvPr/>
        </p:nvSpPr>
        <p:spPr bwMode="auto">
          <a:xfrm>
            <a:off x="2424686" y="2154441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9" name="Textfeld 471">
            <a:extLst>
              <a:ext uri="{FF2B5EF4-FFF2-40B4-BE49-F238E27FC236}">
                <a16:creationId xmlns:a16="http://schemas.microsoft.com/office/drawing/2014/main" id="{E96C7310-DD97-4C4F-80B4-6A9B36EE4F96}"/>
              </a:ext>
            </a:extLst>
          </p:cNvPr>
          <p:cNvSpPr txBox="1"/>
          <p:nvPr/>
        </p:nvSpPr>
        <p:spPr>
          <a:xfrm>
            <a:off x="2647798" y="2332028"/>
            <a:ext cx="1246976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On Demand Reads</a:t>
            </a:r>
          </a:p>
        </p:txBody>
      </p:sp>
      <p:sp>
        <p:nvSpPr>
          <p:cNvPr id="120" name="Rechteck 340">
            <a:extLst>
              <a:ext uri="{FF2B5EF4-FFF2-40B4-BE49-F238E27FC236}">
                <a16:creationId xmlns:a16="http://schemas.microsoft.com/office/drawing/2014/main" id="{87CBFF5F-443D-49FB-96AB-1DBF2CD088F9}"/>
              </a:ext>
            </a:extLst>
          </p:cNvPr>
          <p:cNvSpPr/>
          <p:nvPr/>
        </p:nvSpPr>
        <p:spPr bwMode="auto">
          <a:xfrm>
            <a:off x="4127692" y="2153145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hteck 340">
            <a:extLst>
              <a:ext uri="{FF2B5EF4-FFF2-40B4-BE49-F238E27FC236}">
                <a16:creationId xmlns:a16="http://schemas.microsoft.com/office/drawing/2014/main" id="{592BC72B-F8BB-4CA1-AD1F-4D5BD8FC5E3D}"/>
              </a:ext>
            </a:extLst>
          </p:cNvPr>
          <p:cNvSpPr/>
          <p:nvPr/>
        </p:nvSpPr>
        <p:spPr bwMode="auto">
          <a:xfrm>
            <a:off x="740366" y="2762953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feld 471">
            <a:extLst>
              <a:ext uri="{FF2B5EF4-FFF2-40B4-BE49-F238E27FC236}">
                <a16:creationId xmlns:a16="http://schemas.microsoft.com/office/drawing/2014/main" id="{59AA607B-D281-458C-A1BF-92DA5B2A8BCC}"/>
              </a:ext>
            </a:extLst>
          </p:cNvPr>
          <p:cNvSpPr txBox="1"/>
          <p:nvPr/>
        </p:nvSpPr>
        <p:spPr>
          <a:xfrm>
            <a:off x="1090532" y="291514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Cluster MGR</a:t>
            </a:r>
          </a:p>
        </p:txBody>
      </p:sp>
      <p:sp>
        <p:nvSpPr>
          <p:cNvPr id="147" name="Rechteck 340">
            <a:extLst>
              <a:ext uri="{FF2B5EF4-FFF2-40B4-BE49-F238E27FC236}">
                <a16:creationId xmlns:a16="http://schemas.microsoft.com/office/drawing/2014/main" id="{EDAB1E19-FAD1-4424-914D-3220C2A29993}"/>
              </a:ext>
            </a:extLst>
          </p:cNvPr>
          <p:cNvSpPr/>
          <p:nvPr/>
        </p:nvSpPr>
        <p:spPr bwMode="auto">
          <a:xfrm>
            <a:off x="2429320" y="2762953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feld 471">
            <a:extLst>
              <a:ext uri="{FF2B5EF4-FFF2-40B4-BE49-F238E27FC236}">
                <a16:creationId xmlns:a16="http://schemas.microsoft.com/office/drawing/2014/main" id="{EB718ADD-B733-4759-9194-2F0D2E0118E6}"/>
              </a:ext>
            </a:extLst>
          </p:cNvPr>
          <p:cNvSpPr txBox="1"/>
          <p:nvPr/>
        </p:nvSpPr>
        <p:spPr>
          <a:xfrm>
            <a:off x="2725087" y="2915140"/>
            <a:ext cx="1085421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Integrity Report</a:t>
            </a:r>
          </a:p>
        </p:txBody>
      </p:sp>
      <p:sp>
        <p:nvSpPr>
          <p:cNvPr id="149" name="Rechteck 340">
            <a:extLst>
              <a:ext uri="{FF2B5EF4-FFF2-40B4-BE49-F238E27FC236}">
                <a16:creationId xmlns:a16="http://schemas.microsoft.com/office/drawing/2014/main" id="{F7CF402F-576B-41DB-B7FC-E0BD405BF2C8}"/>
              </a:ext>
            </a:extLst>
          </p:cNvPr>
          <p:cNvSpPr/>
          <p:nvPr/>
        </p:nvSpPr>
        <p:spPr bwMode="auto">
          <a:xfrm>
            <a:off x="4132326" y="2761657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feld 471">
            <a:extLst>
              <a:ext uri="{FF2B5EF4-FFF2-40B4-BE49-F238E27FC236}">
                <a16:creationId xmlns:a16="http://schemas.microsoft.com/office/drawing/2014/main" id="{C75D3BD2-E842-4175-83CE-F33F28653D25}"/>
              </a:ext>
            </a:extLst>
          </p:cNvPr>
          <p:cNvSpPr txBox="1"/>
          <p:nvPr/>
        </p:nvSpPr>
        <p:spPr>
          <a:xfrm>
            <a:off x="4452763" y="1722428"/>
            <a:ext cx="1016685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Data Report</a:t>
            </a:r>
          </a:p>
        </p:txBody>
      </p:sp>
      <p:sp>
        <p:nvSpPr>
          <p:cNvPr id="160" name="Textfeld 471">
            <a:extLst>
              <a:ext uri="{FF2B5EF4-FFF2-40B4-BE49-F238E27FC236}">
                <a16:creationId xmlns:a16="http://schemas.microsoft.com/office/drawing/2014/main" id="{3F400568-D357-49E4-9173-517DD70AD7F3}"/>
              </a:ext>
            </a:extLst>
          </p:cNvPr>
          <p:cNvSpPr txBox="1"/>
          <p:nvPr/>
        </p:nvSpPr>
        <p:spPr>
          <a:xfrm>
            <a:off x="4336772" y="2332028"/>
            <a:ext cx="1246976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Schedule MGR</a:t>
            </a:r>
          </a:p>
        </p:txBody>
      </p:sp>
      <p:sp>
        <p:nvSpPr>
          <p:cNvPr id="161" name="Textfeld 471">
            <a:extLst>
              <a:ext uri="{FF2B5EF4-FFF2-40B4-BE49-F238E27FC236}">
                <a16:creationId xmlns:a16="http://schemas.microsoft.com/office/drawing/2014/main" id="{1C7E6691-20F4-48F7-80C4-905B513324E2}"/>
              </a:ext>
            </a:extLst>
          </p:cNvPr>
          <p:cNvSpPr txBox="1"/>
          <p:nvPr/>
        </p:nvSpPr>
        <p:spPr>
          <a:xfrm>
            <a:off x="4468460" y="291514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</a:p>
        </p:txBody>
      </p:sp>
      <p:sp>
        <p:nvSpPr>
          <p:cNvPr id="162" name="Rechteck 340">
            <a:extLst>
              <a:ext uri="{FF2B5EF4-FFF2-40B4-BE49-F238E27FC236}">
                <a16:creationId xmlns:a16="http://schemas.microsoft.com/office/drawing/2014/main" id="{A9841E39-5BE7-4A5D-80C7-7AFEECE7D018}"/>
              </a:ext>
            </a:extLst>
          </p:cNvPr>
          <p:cNvSpPr/>
          <p:nvPr/>
        </p:nvSpPr>
        <p:spPr bwMode="auto">
          <a:xfrm>
            <a:off x="4135678" y="3975939"/>
            <a:ext cx="1609200" cy="54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Textfeld 471">
            <a:extLst>
              <a:ext uri="{FF2B5EF4-FFF2-40B4-BE49-F238E27FC236}">
                <a16:creationId xmlns:a16="http://schemas.microsoft.com/office/drawing/2014/main" id="{58D8555F-C2DA-4BD5-B1A4-85D058635EE2}"/>
              </a:ext>
            </a:extLst>
          </p:cNvPr>
          <p:cNvSpPr txBox="1"/>
          <p:nvPr/>
        </p:nvSpPr>
        <p:spPr>
          <a:xfrm>
            <a:off x="4485844" y="412812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85" name="Rechteck 338">
            <a:extLst>
              <a:ext uri="{FF2B5EF4-FFF2-40B4-BE49-F238E27FC236}">
                <a16:creationId xmlns:a16="http://schemas.microsoft.com/office/drawing/2014/main" id="{A5831944-8214-47AC-8A22-542CF82C7647}"/>
              </a:ext>
            </a:extLst>
          </p:cNvPr>
          <p:cNvSpPr/>
          <p:nvPr/>
        </p:nvSpPr>
        <p:spPr bwMode="auto">
          <a:xfrm>
            <a:off x="2344931" y="5542662"/>
            <a:ext cx="3489923" cy="1081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Rechteck 340">
            <a:extLst>
              <a:ext uri="{FF2B5EF4-FFF2-40B4-BE49-F238E27FC236}">
                <a16:creationId xmlns:a16="http://schemas.microsoft.com/office/drawing/2014/main" id="{C8B9BD39-2D4B-4C93-B0D2-76E1EB9139D9}"/>
              </a:ext>
            </a:extLst>
          </p:cNvPr>
          <p:cNvSpPr/>
          <p:nvPr/>
        </p:nvSpPr>
        <p:spPr bwMode="auto">
          <a:xfrm>
            <a:off x="2434239" y="5953240"/>
            <a:ext cx="16092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feld 471">
            <a:extLst>
              <a:ext uri="{FF2B5EF4-FFF2-40B4-BE49-F238E27FC236}">
                <a16:creationId xmlns:a16="http://schemas.microsoft.com/office/drawing/2014/main" id="{4484E75D-869B-4E3B-AEDE-2203A6F64D02}"/>
              </a:ext>
            </a:extLst>
          </p:cNvPr>
          <p:cNvSpPr txBox="1"/>
          <p:nvPr/>
        </p:nvSpPr>
        <p:spPr>
          <a:xfrm>
            <a:off x="2784405" y="612360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88" name="Textfeld 471">
            <a:extLst>
              <a:ext uri="{FF2B5EF4-FFF2-40B4-BE49-F238E27FC236}">
                <a16:creationId xmlns:a16="http://schemas.microsoft.com/office/drawing/2014/main" id="{2CDF2487-4E3B-4857-A3CB-D3BD40FF1708}"/>
              </a:ext>
            </a:extLst>
          </p:cNvPr>
          <p:cNvSpPr txBox="1"/>
          <p:nvPr/>
        </p:nvSpPr>
        <p:spPr>
          <a:xfrm>
            <a:off x="3202304" y="5606313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Operation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Sub System</a:t>
            </a:r>
          </a:p>
        </p:txBody>
      </p:sp>
      <p:sp>
        <p:nvSpPr>
          <p:cNvPr id="189" name="Rechteck 340">
            <a:extLst>
              <a:ext uri="{FF2B5EF4-FFF2-40B4-BE49-F238E27FC236}">
                <a16:creationId xmlns:a16="http://schemas.microsoft.com/office/drawing/2014/main" id="{91AB7BCD-0EC6-4C37-9A79-47E86E28DC06}"/>
              </a:ext>
            </a:extLst>
          </p:cNvPr>
          <p:cNvSpPr/>
          <p:nvPr/>
        </p:nvSpPr>
        <p:spPr bwMode="auto">
          <a:xfrm>
            <a:off x="4120515" y="5953240"/>
            <a:ext cx="16092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feld 471">
            <a:extLst>
              <a:ext uri="{FF2B5EF4-FFF2-40B4-BE49-F238E27FC236}">
                <a16:creationId xmlns:a16="http://schemas.microsoft.com/office/drawing/2014/main" id="{FC0332D3-581A-40F0-AEE5-796729DCC1F0}"/>
              </a:ext>
            </a:extLst>
          </p:cNvPr>
          <p:cNvSpPr txBox="1"/>
          <p:nvPr/>
        </p:nvSpPr>
        <p:spPr>
          <a:xfrm>
            <a:off x="4470681" y="610542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Cluster MGR</a:t>
            </a:r>
          </a:p>
        </p:txBody>
      </p:sp>
      <p:sp>
        <p:nvSpPr>
          <p:cNvPr id="195" name="Rechteck 340">
            <a:extLst>
              <a:ext uri="{FF2B5EF4-FFF2-40B4-BE49-F238E27FC236}">
                <a16:creationId xmlns:a16="http://schemas.microsoft.com/office/drawing/2014/main" id="{F19FC636-23D0-4676-8670-9024EE9436CC}"/>
              </a:ext>
            </a:extLst>
          </p:cNvPr>
          <p:cNvSpPr/>
          <p:nvPr/>
        </p:nvSpPr>
        <p:spPr bwMode="auto">
          <a:xfrm>
            <a:off x="7304337" y="4614739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6" name="Textfeld 471">
            <a:extLst>
              <a:ext uri="{FF2B5EF4-FFF2-40B4-BE49-F238E27FC236}">
                <a16:creationId xmlns:a16="http://schemas.microsoft.com/office/drawing/2014/main" id="{18684331-B9E3-4787-93ED-604490E816E8}"/>
              </a:ext>
            </a:extLst>
          </p:cNvPr>
          <p:cNvSpPr txBox="1"/>
          <p:nvPr/>
        </p:nvSpPr>
        <p:spPr>
          <a:xfrm>
            <a:off x="7661588" y="475653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IDIS</a:t>
            </a:r>
          </a:p>
        </p:txBody>
      </p:sp>
      <p:sp>
        <p:nvSpPr>
          <p:cNvPr id="197" name="Rechteck 340">
            <a:extLst>
              <a:ext uri="{FF2B5EF4-FFF2-40B4-BE49-F238E27FC236}">
                <a16:creationId xmlns:a16="http://schemas.microsoft.com/office/drawing/2014/main" id="{11B5B8DD-6489-4BC4-9E5C-1A5365991F6A}"/>
              </a:ext>
            </a:extLst>
          </p:cNvPr>
          <p:cNvSpPr/>
          <p:nvPr/>
        </p:nvSpPr>
        <p:spPr bwMode="auto">
          <a:xfrm>
            <a:off x="7304337" y="5162383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8" name="Textfeld 471">
            <a:extLst>
              <a:ext uri="{FF2B5EF4-FFF2-40B4-BE49-F238E27FC236}">
                <a16:creationId xmlns:a16="http://schemas.microsoft.com/office/drawing/2014/main" id="{4A4A9738-5A10-42CF-A797-F3FC380CC1EA}"/>
              </a:ext>
            </a:extLst>
          </p:cNvPr>
          <p:cNvSpPr txBox="1"/>
          <p:nvPr/>
        </p:nvSpPr>
        <p:spPr>
          <a:xfrm>
            <a:off x="7645400" y="5304180"/>
            <a:ext cx="1034510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ANSI</a:t>
            </a:r>
          </a:p>
        </p:txBody>
      </p:sp>
      <p:sp>
        <p:nvSpPr>
          <p:cNvPr id="199" name="Rechteck 340">
            <a:extLst>
              <a:ext uri="{FF2B5EF4-FFF2-40B4-BE49-F238E27FC236}">
                <a16:creationId xmlns:a16="http://schemas.microsoft.com/office/drawing/2014/main" id="{CD7FEE3A-5D90-42FE-BA79-880E69D29567}"/>
              </a:ext>
            </a:extLst>
          </p:cNvPr>
          <p:cNvSpPr/>
          <p:nvPr/>
        </p:nvSpPr>
        <p:spPr bwMode="auto">
          <a:xfrm>
            <a:off x="7320845" y="5711322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0" name="Textfeld 471">
            <a:extLst>
              <a:ext uri="{FF2B5EF4-FFF2-40B4-BE49-F238E27FC236}">
                <a16:creationId xmlns:a16="http://schemas.microsoft.com/office/drawing/2014/main" id="{1355EC12-C492-4733-A04D-389413614C41}"/>
              </a:ext>
            </a:extLst>
          </p:cNvPr>
          <p:cNvSpPr txBox="1"/>
          <p:nvPr/>
        </p:nvSpPr>
        <p:spPr>
          <a:xfrm>
            <a:off x="7661908" y="5853119"/>
            <a:ext cx="1034510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DSMR</a:t>
            </a:r>
          </a:p>
        </p:txBody>
      </p: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13A5650-256B-46AF-9F33-D793E5FBADFC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5400000" flipH="1" flipV="1">
            <a:off x="4832512" y="2746552"/>
            <a:ext cx="896460" cy="4047190"/>
          </a:xfrm>
          <a:prstGeom prst="bentConnector4">
            <a:avLst>
              <a:gd name="adj1" fmla="val -25500"/>
              <a:gd name="adj2" fmla="val 8204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29B78D2E-1D8A-4D9A-80E9-34218BC7CF18}"/>
              </a:ext>
            </a:extLst>
          </p:cNvPr>
          <p:cNvCxnSpPr>
            <a:cxnSpLocks/>
            <a:stCxn id="163" idx="1"/>
            <a:endCxn id="90" idx="3"/>
          </p:cNvCxnSpPr>
          <p:nvPr/>
        </p:nvCxnSpPr>
        <p:spPr>
          <a:xfrm rot="10800000" flipV="1">
            <a:off x="8913538" y="1568411"/>
            <a:ext cx="1038237" cy="2218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2C6C4CEE-1F0A-417D-800C-6A7B4F652431}"/>
              </a:ext>
            </a:extLst>
          </p:cNvPr>
          <p:cNvCxnSpPr>
            <a:cxnSpLocks/>
            <a:stCxn id="174" idx="1"/>
            <a:endCxn id="195" idx="3"/>
          </p:cNvCxnSpPr>
          <p:nvPr/>
        </p:nvCxnSpPr>
        <p:spPr>
          <a:xfrm rot="10800000" flipV="1">
            <a:off x="8913537" y="3792967"/>
            <a:ext cx="1125300" cy="10629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AECF78B-872E-4C88-883B-A195B51596C4}"/>
              </a:ext>
            </a:extLst>
          </p:cNvPr>
          <p:cNvCxnSpPr>
            <a:cxnSpLocks/>
            <a:stCxn id="176" idx="1"/>
          </p:cNvCxnSpPr>
          <p:nvPr/>
        </p:nvCxnSpPr>
        <p:spPr>
          <a:xfrm rot="10800000" flipV="1">
            <a:off x="8930047" y="4370619"/>
            <a:ext cx="1119506" cy="10329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8B4926B2-5EEF-4005-B6AA-BDB102456821}"/>
              </a:ext>
            </a:extLst>
          </p:cNvPr>
          <p:cNvCxnSpPr>
            <a:cxnSpLocks/>
            <a:stCxn id="180" idx="1"/>
            <a:endCxn id="199" idx="3"/>
          </p:cNvCxnSpPr>
          <p:nvPr/>
        </p:nvCxnSpPr>
        <p:spPr>
          <a:xfrm rot="10800000" flipV="1">
            <a:off x="8930045" y="5545686"/>
            <a:ext cx="1108792" cy="406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340">
            <a:extLst>
              <a:ext uri="{FF2B5EF4-FFF2-40B4-BE49-F238E27FC236}">
                <a16:creationId xmlns:a16="http://schemas.microsoft.com/office/drawing/2014/main" id="{974E0CDF-8260-450F-8F85-FABF43A0381C}"/>
              </a:ext>
            </a:extLst>
          </p:cNvPr>
          <p:cNvSpPr/>
          <p:nvPr/>
        </p:nvSpPr>
        <p:spPr bwMode="auto">
          <a:xfrm>
            <a:off x="735732" y="4544442"/>
            <a:ext cx="1609200" cy="54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feld 471">
            <a:extLst>
              <a:ext uri="{FF2B5EF4-FFF2-40B4-BE49-F238E27FC236}">
                <a16:creationId xmlns:a16="http://schemas.microsoft.com/office/drawing/2014/main" id="{1E37DF45-9230-4D37-B991-0EF3DC142503}"/>
              </a:ext>
            </a:extLst>
          </p:cNvPr>
          <p:cNvSpPr txBox="1"/>
          <p:nvPr/>
        </p:nvSpPr>
        <p:spPr>
          <a:xfrm>
            <a:off x="1085898" y="473472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Alarm</a:t>
            </a:r>
          </a:p>
        </p:txBody>
      </p:sp>
      <p:sp>
        <p:nvSpPr>
          <p:cNvPr id="102" name="Rechteck 340">
            <a:extLst>
              <a:ext uri="{FF2B5EF4-FFF2-40B4-BE49-F238E27FC236}">
                <a16:creationId xmlns:a16="http://schemas.microsoft.com/office/drawing/2014/main" id="{16C5DFDB-E113-427F-9FED-CF1797C05EF8}"/>
              </a:ext>
            </a:extLst>
          </p:cNvPr>
          <p:cNvSpPr/>
          <p:nvPr/>
        </p:nvSpPr>
        <p:spPr bwMode="auto">
          <a:xfrm>
            <a:off x="2424686" y="4556749"/>
            <a:ext cx="1609200" cy="54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feld 471">
            <a:extLst>
              <a:ext uri="{FF2B5EF4-FFF2-40B4-BE49-F238E27FC236}">
                <a16:creationId xmlns:a16="http://schemas.microsoft.com/office/drawing/2014/main" id="{CF81AFF9-D310-42C5-8B67-D9613E3FCD7E}"/>
              </a:ext>
            </a:extLst>
          </p:cNvPr>
          <p:cNvSpPr txBox="1"/>
          <p:nvPr/>
        </p:nvSpPr>
        <p:spPr>
          <a:xfrm>
            <a:off x="2774852" y="472163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Other Plugin</a:t>
            </a:r>
          </a:p>
        </p:txBody>
      </p:sp>
    </p:spTree>
    <p:extLst>
      <p:ext uri="{BB962C8B-B14F-4D97-AF65-F5344CB8AC3E}">
        <p14:creationId xmlns:p14="http://schemas.microsoft.com/office/powerpoint/2010/main" val="35382061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234122" y="921554"/>
            <a:ext cx="11665297" cy="5444522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Layer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hteck 338">
            <a:extLst>
              <a:ext uri="{FF2B5EF4-FFF2-40B4-BE49-F238E27FC236}">
                <a16:creationId xmlns:a16="http://schemas.microsoft.com/office/drawing/2014/main" id="{5FDBABCE-4892-488A-8EEA-DFCF8BD81EF6}"/>
              </a:ext>
            </a:extLst>
          </p:cNvPr>
          <p:cNvSpPr/>
          <p:nvPr/>
        </p:nvSpPr>
        <p:spPr bwMode="auto">
          <a:xfrm>
            <a:off x="415403" y="1028954"/>
            <a:ext cx="11340000" cy="316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hteck 338">
            <a:extLst>
              <a:ext uri="{FF2B5EF4-FFF2-40B4-BE49-F238E27FC236}">
                <a16:creationId xmlns:a16="http://schemas.microsoft.com/office/drawing/2014/main" id="{3AAE1A6A-1DF6-4BE3-844A-405E8445FC6B}"/>
              </a:ext>
            </a:extLst>
          </p:cNvPr>
          <p:cNvSpPr/>
          <p:nvPr/>
        </p:nvSpPr>
        <p:spPr bwMode="auto">
          <a:xfrm>
            <a:off x="9866484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feld 471">
            <a:extLst>
              <a:ext uri="{FF2B5EF4-FFF2-40B4-BE49-F238E27FC236}">
                <a16:creationId xmlns:a16="http://schemas.microsoft.com/office/drawing/2014/main" id="{FF085E47-2F01-429B-B182-3D4A9AF01A64}"/>
              </a:ext>
            </a:extLst>
          </p:cNvPr>
          <p:cNvSpPr txBox="1"/>
          <p:nvPr/>
        </p:nvSpPr>
        <p:spPr>
          <a:xfrm>
            <a:off x="10192889" y="1293753"/>
            <a:ext cx="1209865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Meter Model</a:t>
            </a:r>
          </a:p>
        </p:txBody>
      </p:sp>
      <p:sp>
        <p:nvSpPr>
          <p:cNvPr id="66" name="Rechteck 338">
            <a:extLst>
              <a:ext uri="{FF2B5EF4-FFF2-40B4-BE49-F238E27FC236}">
                <a16:creationId xmlns:a16="http://schemas.microsoft.com/office/drawing/2014/main" id="{F3B711C9-F00E-4AAE-A5A6-CEC329D4AFA9}"/>
              </a:ext>
            </a:extLst>
          </p:cNvPr>
          <p:cNvSpPr/>
          <p:nvPr/>
        </p:nvSpPr>
        <p:spPr bwMode="auto">
          <a:xfrm>
            <a:off x="7982226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feld 471">
            <a:extLst>
              <a:ext uri="{FF2B5EF4-FFF2-40B4-BE49-F238E27FC236}">
                <a16:creationId xmlns:a16="http://schemas.microsoft.com/office/drawing/2014/main" id="{AD1B4A09-C64B-421F-B19E-2942F7377F09}"/>
              </a:ext>
            </a:extLst>
          </p:cNvPr>
          <p:cNvSpPr txBox="1"/>
          <p:nvPr/>
        </p:nvSpPr>
        <p:spPr>
          <a:xfrm>
            <a:off x="8241874" y="1293753"/>
            <a:ext cx="1355643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Model</a:t>
            </a:r>
          </a:p>
        </p:txBody>
      </p:sp>
      <p:sp>
        <p:nvSpPr>
          <p:cNvPr id="68" name="Rechteck 338">
            <a:extLst>
              <a:ext uri="{FF2B5EF4-FFF2-40B4-BE49-F238E27FC236}">
                <a16:creationId xmlns:a16="http://schemas.microsoft.com/office/drawing/2014/main" id="{21C6EA98-D558-40B5-BEEA-C1BDFD4BA8B3}"/>
              </a:ext>
            </a:extLst>
          </p:cNvPr>
          <p:cNvSpPr/>
          <p:nvPr/>
        </p:nvSpPr>
        <p:spPr bwMode="auto">
          <a:xfrm>
            <a:off x="6115888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feld 471">
            <a:extLst>
              <a:ext uri="{FF2B5EF4-FFF2-40B4-BE49-F238E27FC236}">
                <a16:creationId xmlns:a16="http://schemas.microsoft.com/office/drawing/2014/main" id="{7CBB719F-60BC-46B2-A7CC-9DDCAE17E8EA}"/>
              </a:ext>
            </a:extLst>
          </p:cNvPr>
          <p:cNvSpPr txBox="1"/>
          <p:nvPr/>
        </p:nvSpPr>
        <p:spPr>
          <a:xfrm>
            <a:off x="6016986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Model</a:t>
            </a:r>
          </a:p>
        </p:txBody>
      </p:sp>
      <p:sp>
        <p:nvSpPr>
          <p:cNvPr id="71" name="Rechteck 338">
            <a:extLst>
              <a:ext uri="{FF2B5EF4-FFF2-40B4-BE49-F238E27FC236}">
                <a16:creationId xmlns:a16="http://schemas.microsoft.com/office/drawing/2014/main" id="{1C75149D-0816-451B-80A1-3B8EF2A2A4C2}"/>
              </a:ext>
            </a:extLst>
          </p:cNvPr>
          <p:cNvSpPr/>
          <p:nvPr/>
        </p:nvSpPr>
        <p:spPr bwMode="auto">
          <a:xfrm>
            <a:off x="4252590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feld 471">
            <a:extLst>
              <a:ext uri="{FF2B5EF4-FFF2-40B4-BE49-F238E27FC236}">
                <a16:creationId xmlns:a16="http://schemas.microsoft.com/office/drawing/2014/main" id="{6771CF5B-257B-4DD5-9214-F7E4A5C0DDB3}"/>
              </a:ext>
            </a:extLst>
          </p:cNvPr>
          <p:cNvSpPr txBox="1"/>
          <p:nvPr/>
        </p:nvSpPr>
        <p:spPr>
          <a:xfrm>
            <a:off x="4176266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Message Bus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hteck 338">
            <a:extLst>
              <a:ext uri="{FF2B5EF4-FFF2-40B4-BE49-F238E27FC236}">
                <a16:creationId xmlns:a16="http://schemas.microsoft.com/office/drawing/2014/main" id="{4480A9E9-FF55-4E7D-BD01-7346992B17CE}"/>
              </a:ext>
            </a:extLst>
          </p:cNvPr>
          <p:cNvSpPr/>
          <p:nvPr/>
        </p:nvSpPr>
        <p:spPr bwMode="auto">
          <a:xfrm>
            <a:off x="2366714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feld 471">
            <a:extLst>
              <a:ext uri="{FF2B5EF4-FFF2-40B4-BE49-F238E27FC236}">
                <a16:creationId xmlns:a16="http://schemas.microsoft.com/office/drawing/2014/main" id="{728C4D42-C126-46F3-9850-41B92C6C4443}"/>
              </a:ext>
            </a:extLst>
          </p:cNvPr>
          <p:cNvSpPr txBox="1"/>
          <p:nvPr/>
        </p:nvSpPr>
        <p:spPr>
          <a:xfrm>
            <a:off x="2290390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Logic Model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hteck 338">
            <a:extLst>
              <a:ext uri="{FF2B5EF4-FFF2-40B4-BE49-F238E27FC236}">
                <a16:creationId xmlns:a16="http://schemas.microsoft.com/office/drawing/2014/main" id="{729A46A5-CD01-4D8A-A247-5D6FCD1AEE6C}"/>
              </a:ext>
            </a:extLst>
          </p:cNvPr>
          <p:cNvSpPr/>
          <p:nvPr/>
        </p:nvSpPr>
        <p:spPr bwMode="auto">
          <a:xfrm>
            <a:off x="501679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feld 471">
            <a:extLst>
              <a:ext uri="{FF2B5EF4-FFF2-40B4-BE49-F238E27FC236}">
                <a16:creationId xmlns:a16="http://schemas.microsoft.com/office/drawing/2014/main" id="{AAD4B304-0DA9-40C6-A8A8-EE855205542F}"/>
              </a:ext>
            </a:extLst>
          </p:cNvPr>
          <p:cNvSpPr txBox="1"/>
          <p:nvPr/>
        </p:nvSpPr>
        <p:spPr>
          <a:xfrm>
            <a:off x="425355" y="1293753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Express Model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hteck 340">
            <a:extLst>
              <a:ext uri="{FF2B5EF4-FFF2-40B4-BE49-F238E27FC236}">
                <a16:creationId xmlns:a16="http://schemas.microsoft.com/office/drawing/2014/main" id="{0FF95967-D3D6-4C04-8214-57384CF14B74}"/>
              </a:ext>
            </a:extLst>
          </p:cNvPr>
          <p:cNvSpPr/>
          <p:nvPr/>
        </p:nvSpPr>
        <p:spPr bwMode="auto">
          <a:xfrm>
            <a:off x="10016348" y="1624013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" name="Textfeld 471">
            <a:extLst>
              <a:ext uri="{FF2B5EF4-FFF2-40B4-BE49-F238E27FC236}">
                <a16:creationId xmlns:a16="http://schemas.microsoft.com/office/drawing/2014/main" id="{A63AB72E-EB32-479E-A22E-6A27AB19C689}"/>
              </a:ext>
            </a:extLst>
          </p:cNvPr>
          <p:cNvSpPr txBox="1"/>
          <p:nvPr/>
        </p:nvSpPr>
        <p:spPr>
          <a:xfrm>
            <a:off x="10070533" y="1763022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E-Meter</a:t>
            </a:r>
          </a:p>
        </p:txBody>
      </p:sp>
      <p:sp>
        <p:nvSpPr>
          <p:cNvPr id="21" name="Rechteck 340">
            <a:extLst>
              <a:ext uri="{FF2B5EF4-FFF2-40B4-BE49-F238E27FC236}">
                <a16:creationId xmlns:a16="http://schemas.microsoft.com/office/drawing/2014/main" id="{048E6D75-31AE-45CE-8537-72D49DCFBE2C}"/>
              </a:ext>
            </a:extLst>
          </p:cNvPr>
          <p:cNvSpPr/>
          <p:nvPr/>
        </p:nvSpPr>
        <p:spPr bwMode="auto">
          <a:xfrm>
            <a:off x="10013334" y="2232059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" name="Textfeld 471">
            <a:extLst>
              <a:ext uri="{FF2B5EF4-FFF2-40B4-BE49-F238E27FC236}">
                <a16:creationId xmlns:a16="http://schemas.microsoft.com/office/drawing/2014/main" id="{79EF5A75-5BDB-4749-B111-172E92986E82}"/>
              </a:ext>
            </a:extLst>
          </p:cNvPr>
          <p:cNvSpPr txBox="1"/>
          <p:nvPr/>
        </p:nvSpPr>
        <p:spPr>
          <a:xfrm>
            <a:off x="10067519" y="2371068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W-Meter</a:t>
            </a:r>
          </a:p>
        </p:txBody>
      </p:sp>
      <p:sp>
        <p:nvSpPr>
          <p:cNvPr id="23" name="Rechteck 340">
            <a:extLst>
              <a:ext uri="{FF2B5EF4-FFF2-40B4-BE49-F238E27FC236}">
                <a16:creationId xmlns:a16="http://schemas.microsoft.com/office/drawing/2014/main" id="{E18F65B0-B86C-4CFA-9C29-8886599A4727}"/>
              </a:ext>
            </a:extLst>
          </p:cNvPr>
          <p:cNvSpPr/>
          <p:nvPr/>
        </p:nvSpPr>
        <p:spPr bwMode="auto">
          <a:xfrm>
            <a:off x="10012887" y="2870437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" name="Textfeld 471">
            <a:extLst>
              <a:ext uri="{FF2B5EF4-FFF2-40B4-BE49-F238E27FC236}">
                <a16:creationId xmlns:a16="http://schemas.microsoft.com/office/drawing/2014/main" id="{54B49EEE-5002-4D32-8442-B9085D0669A8}"/>
              </a:ext>
            </a:extLst>
          </p:cNvPr>
          <p:cNvSpPr txBox="1"/>
          <p:nvPr/>
        </p:nvSpPr>
        <p:spPr>
          <a:xfrm>
            <a:off x="10067072" y="3009446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G-Meter</a:t>
            </a:r>
          </a:p>
        </p:txBody>
      </p:sp>
      <p:sp>
        <p:nvSpPr>
          <p:cNvPr id="25" name="Rechteck 340">
            <a:extLst>
              <a:ext uri="{FF2B5EF4-FFF2-40B4-BE49-F238E27FC236}">
                <a16:creationId xmlns:a16="http://schemas.microsoft.com/office/drawing/2014/main" id="{AA49BC17-A366-4483-B8C0-F6534FBC26D7}"/>
              </a:ext>
            </a:extLst>
          </p:cNvPr>
          <p:cNvSpPr/>
          <p:nvPr/>
        </p:nvSpPr>
        <p:spPr bwMode="auto">
          <a:xfrm>
            <a:off x="10012887" y="3478483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" name="Textfeld 471">
            <a:extLst>
              <a:ext uri="{FF2B5EF4-FFF2-40B4-BE49-F238E27FC236}">
                <a16:creationId xmlns:a16="http://schemas.microsoft.com/office/drawing/2014/main" id="{4EEB7288-60C6-4396-8A39-F2A57EFE5879}"/>
              </a:ext>
            </a:extLst>
          </p:cNvPr>
          <p:cNvSpPr txBox="1"/>
          <p:nvPr/>
        </p:nvSpPr>
        <p:spPr>
          <a:xfrm>
            <a:off x="10067072" y="3617492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H-Meter</a:t>
            </a:r>
          </a:p>
        </p:txBody>
      </p:sp>
      <p:sp>
        <p:nvSpPr>
          <p:cNvPr id="27" name="Rechteck 340">
            <a:extLst>
              <a:ext uri="{FF2B5EF4-FFF2-40B4-BE49-F238E27FC236}">
                <a16:creationId xmlns:a16="http://schemas.microsoft.com/office/drawing/2014/main" id="{E948B131-25DA-4E2B-9AB8-5C750FFD7A2D}"/>
              </a:ext>
            </a:extLst>
          </p:cNvPr>
          <p:cNvSpPr/>
          <p:nvPr/>
        </p:nvSpPr>
        <p:spPr bwMode="auto">
          <a:xfrm>
            <a:off x="8092650" y="1886170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" name="Textfeld 471">
            <a:extLst>
              <a:ext uri="{FF2B5EF4-FFF2-40B4-BE49-F238E27FC236}">
                <a16:creationId xmlns:a16="http://schemas.microsoft.com/office/drawing/2014/main" id="{D5A7F5B4-34A3-45EB-A4BE-36E54F30C1BC}"/>
              </a:ext>
            </a:extLst>
          </p:cNvPr>
          <p:cNvSpPr txBox="1"/>
          <p:nvPr/>
        </p:nvSpPr>
        <p:spPr>
          <a:xfrm>
            <a:off x="8443695" y="2018589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29" name="Rechteck 340">
            <a:extLst>
              <a:ext uri="{FF2B5EF4-FFF2-40B4-BE49-F238E27FC236}">
                <a16:creationId xmlns:a16="http://schemas.microsoft.com/office/drawing/2014/main" id="{DE7504BF-40E2-4D53-9F81-AA1CC24B4E83}"/>
              </a:ext>
            </a:extLst>
          </p:cNvPr>
          <p:cNvSpPr/>
          <p:nvPr/>
        </p:nvSpPr>
        <p:spPr bwMode="auto">
          <a:xfrm>
            <a:off x="8092650" y="2530949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" name="Textfeld 471">
            <a:extLst>
              <a:ext uri="{FF2B5EF4-FFF2-40B4-BE49-F238E27FC236}">
                <a16:creationId xmlns:a16="http://schemas.microsoft.com/office/drawing/2014/main" id="{062E420C-B669-46DD-9093-A0B7A45707AE}"/>
              </a:ext>
            </a:extLst>
          </p:cNvPr>
          <p:cNvSpPr txBox="1"/>
          <p:nvPr/>
        </p:nvSpPr>
        <p:spPr>
          <a:xfrm>
            <a:off x="8443695" y="26633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GW</a:t>
            </a:r>
          </a:p>
        </p:txBody>
      </p:sp>
      <p:sp>
        <p:nvSpPr>
          <p:cNvPr id="32" name="Rechteck 340">
            <a:extLst>
              <a:ext uri="{FF2B5EF4-FFF2-40B4-BE49-F238E27FC236}">
                <a16:creationId xmlns:a16="http://schemas.microsoft.com/office/drawing/2014/main" id="{ACE871DF-5824-499A-A232-529B678B1726}"/>
              </a:ext>
            </a:extLst>
          </p:cNvPr>
          <p:cNvSpPr/>
          <p:nvPr/>
        </p:nvSpPr>
        <p:spPr bwMode="auto">
          <a:xfrm>
            <a:off x="8092650" y="3199814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3" name="Textfeld 471">
            <a:extLst>
              <a:ext uri="{FF2B5EF4-FFF2-40B4-BE49-F238E27FC236}">
                <a16:creationId xmlns:a16="http://schemas.microsoft.com/office/drawing/2014/main" id="{0C39C0A9-CBB1-4F75-B011-B00348D2944B}"/>
              </a:ext>
            </a:extLst>
          </p:cNvPr>
          <p:cNvSpPr txBox="1"/>
          <p:nvPr/>
        </p:nvSpPr>
        <p:spPr>
          <a:xfrm>
            <a:off x="8443695" y="333223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GPRS Module</a:t>
            </a:r>
          </a:p>
        </p:txBody>
      </p:sp>
      <p:sp>
        <p:nvSpPr>
          <p:cNvPr id="34" name="Rechteck 340">
            <a:extLst>
              <a:ext uri="{FF2B5EF4-FFF2-40B4-BE49-F238E27FC236}">
                <a16:creationId xmlns:a16="http://schemas.microsoft.com/office/drawing/2014/main" id="{BA2744C8-31A4-4557-BAB8-B298E7DA6FB3}"/>
              </a:ext>
            </a:extLst>
          </p:cNvPr>
          <p:cNvSpPr/>
          <p:nvPr/>
        </p:nvSpPr>
        <p:spPr bwMode="auto">
          <a:xfrm>
            <a:off x="6220156" y="1886170"/>
            <a:ext cx="1609200" cy="17960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" name="Textfeld 471">
            <a:extLst>
              <a:ext uri="{FF2B5EF4-FFF2-40B4-BE49-F238E27FC236}">
                <a16:creationId xmlns:a16="http://schemas.microsoft.com/office/drawing/2014/main" id="{FCB8159F-BD19-4AB9-8CD2-695B08B1C9E9}"/>
              </a:ext>
            </a:extLst>
          </p:cNvPr>
          <p:cNvSpPr txBox="1"/>
          <p:nvPr/>
        </p:nvSpPr>
        <p:spPr>
          <a:xfrm>
            <a:off x="6571201" y="265539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hteck 340">
            <a:extLst>
              <a:ext uri="{FF2B5EF4-FFF2-40B4-BE49-F238E27FC236}">
                <a16:creationId xmlns:a16="http://schemas.microsoft.com/office/drawing/2014/main" id="{495884DD-1EE7-4F1E-9BE3-D871DA233DF6}"/>
              </a:ext>
            </a:extLst>
          </p:cNvPr>
          <p:cNvSpPr/>
          <p:nvPr/>
        </p:nvSpPr>
        <p:spPr bwMode="auto">
          <a:xfrm>
            <a:off x="4362672" y="1895320"/>
            <a:ext cx="1609200" cy="179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" name="Textfeld 471">
            <a:extLst>
              <a:ext uri="{FF2B5EF4-FFF2-40B4-BE49-F238E27FC236}">
                <a16:creationId xmlns:a16="http://schemas.microsoft.com/office/drawing/2014/main" id="{7569833D-31C5-4114-91BD-277EDFEB052B}"/>
              </a:ext>
            </a:extLst>
          </p:cNvPr>
          <p:cNvSpPr txBox="1"/>
          <p:nvPr/>
        </p:nvSpPr>
        <p:spPr>
          <a:xfrm>
            <a:off x="4713717" y="266454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38" name="Rechteck 340">
            <a:extLst>
              <a:ext uri="{FF2B5EF4-FFF2-40B4-BE49-F238E27FC236}">
                <a16:creationId xmlns:a16="http://schemas.microsoft.com/office/drawing/2014/main" id="{FA7AF689-89EC-4448-A31A-F527430E7F67}"/>
              </a:ext>
            </a:extLst>
          </p:cNvPr>
          <p:cNvSpPr/>
          <p:nvPr/>
        </p:nvSpPr>
        <p:spPr bwMode="auto">
          <a:xfrm>
            <a:off x="2471703" y="1676370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Textfeld 471">
            <a:extLst>
              <a:ext uri="{FF2B5EF4-FFF2-40B4-BE49-F238E27FC236}">
                <a16:creationId xmlns:a16="http://schemas.microsoft.com/office/drawing/2014/main" id="{DA3BD77C-0FDA-4D55-8A67-07C0B20B490B}"/>
              </a:ext>
            </a:extLst>
          </p:cNvPr>
          <p:cNvSpPr txBox="1"/>
          <p:nvPr/>
        </p:nvSpPr>
        <p:spPr>
          <a:xfrm>
            <a:off x="2525888" y="1815379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</a:p>
        </p:txBody>
      </p:sp>
      <p:sp>
        <p:nvSpPr>
          <p:cNvPr id="40" name="Rechteck 340">
            <a:extLst>
              <a:ext uri="{FF2B5EF4-FFF2-40B4-BE49-F238E27FC236}">
                <a16:creationId xmlns:a16="http://schemas.microsoft.com/office/drawing/2014/main" id="{33147A22-37DB-49D7-8184-912AB41B5649}"/>
              </a:ext>
            </a:extLst>
          </p:cNvPr>
          <p:cNvSpPr/>
          <p:nvPr/>
        </p:nvSpPr>
        <p:spPr bwMode="auto">
          <a:xfrm>
            <a:off x="2468689" y="2284416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" name="Textfeld 471">
            <a:extLst>
              <a:ext uri="{FF2B5EF4-FFF2-40B4-BE49-F238E27FC236}">
                <a16:creationId xmlns:a16="http://schemas.microsoft.com/office/drawing/2014/main" id="{0C8C7D17-EB46-46FF-AD99-CF5346977B00}"/>
              </a:ext>
            </a:extLst>
          </p:cNvPr>
          <p:cNvSpPr txBox="1"/>
          <p:nvPr/>
        </p:nvSpPr>
        <p:spPr>
          <a:xfrm>
            <a:off x="2522874" y="2423425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Alarm</a:t>
            </a:r>
          </a:p>
        </p:txBody>
      </p:sp>
      <p:sp>
        <p:nvSpPr>
          <p:cNvPr id="42" name="Rechteck 340">
            <a:extLst>
              <a:ext uri="{FF2B5EF4-FFF2-40B4-BE49-F238E27FC236}">
                <a16:creationId xmlns:a16="http://schemas.microsoft.com/office/drawing/2014/main" id="{D453FC21-9EB1-495D-A913-DDC108EA7BF7}"/>
              </a:ext>
            </a:extLst>
          </p:cNvPr>
          <p:cNvSpPr/>
          <p:nvPr/>
        </p:nvSpPr>
        <p:spPr bwMode="auto">
          <a:xfrm>
            <a:off x="2468242" y="2922794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3" name="Textfeld 471">
            <a:extLst>
              <a:ext uri="{FF2B5EF4-FFF2-40B4-BE49-F238E27FC236}">
                <a16:creationId xmlns:a16="http://schemas.microsoft.com/office/drawing/2014/main" id="{F8832CAC-735A-401D-B276-722B9EE2B952}"/>
              </a:ext>
            </a:extLst>
          </p:cNvPr>
          <p:cNvSpPr txBox="1"/>
          <p:nvPr/>
        </p:nvSpPr>
        <p:spPr>
          <a:xfrm>
            <a:off x="2522427" y="3061803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44" name="Rechteck 340">
            <a:extLst>
              <a:ext uri="{FF2B5EF4-FFF2-40B4-BE49-F238E27FC236}">
                <a16:creationId xmlns:a16="http://schemas.microsoft.com/office/drawing/2014/main" id="{0D7BED1A-FE5B-4AAD-BAEE-4EA59FCFE9CE}"/>
              </a:ext>
            </a:extLst>
          </p:cNvPr>
          <p:cNvSpPr/>
          <p:nvPr/>
        </p:nvSpPr>
        <p:spPr bwMode="auto">
          <a:xfrm>
            <a:off x="2468242" y="3530840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5" name="Textfeld 471">
            <a:extLst>
              <a:ext uri="{FF2B5EF4-FFF2-40B4-BE49-F238E27FC236}">
                <a16:creationId xmlns:a16="http://schemas.microsoft.com/office/drawing/2014/main" id="{E0AC7980-9CE7-4645-894D-567C9C73A24C}"/>
              </a:ext>
            </a:extLst>
          </p:cNvPr>
          <p:cNvSpPr txBox="1"/>
          <p:nvPr/>
        </p:nvSpPr>
        <p:spPr>
          <a:xfrm>
            <a:off x="2522427" y="3669849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Other Plugin </a:t>
            </a:r>
          </a:p>
        </p:txBody>
      </p:sp>
      <p:sp>
        <p:nvSpPr>
          <p:cNvPr id="50" name="Rechteck 340">
            <a:extLst>
              <a:ext uri="{FF2B5EF4-FFF2-40B4-BE49-F238E27FC236}">
                <a16:creationId xmlns:a16="http://schemas.microsoft.com/office/drawing/2014/main" id="{7E43EA66-645A-4DBB-9753-411EB81F402B}"/>
              </a:ext>
            </a:extLst>
          </p:cNvPr>
          <p:cNvSpPr/>
          <p:nvPr/>
        </p:nvSpPr>
        <p:spPr bwMode="auto">
          <a:xfrm>
            <a:off x="564774" y="1917570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1" name="Textfeld 471">
            <a:extLst>
              <a:ext uri="{FF2B5EF4-FFF2-40B4-BE49-F238E27FC236}">
                <a16:creationId xmlns:a16="http://schemas.microsoft.com/office/drawing/2014/main" id="{43366972-0C94-4C19-BE49-267BC67DF874}"/>
              </a:ext>
            </a:extLst>
          </p:cNvPr>
          <p:cNvSpPr txBox="1"/>
          <p:nvPr/>
        </p:nvSpPr>
        <p:spPr>
          <a:xfrm>
            <a:off x="915819" y="204998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UDIS UI</a:t>
            </a:r>
          </a:p>
        </p:txBody>
      </p:sp>
      <p:sp>
        <p:nvSpPr>
          <p:cNvPr id="52" name="Rechteck 340">
            <a:extLst>
              <a:ext uri="{FF2B5EF4-FFF2-40B4-BE49-F238E27FC236}">
                <a16:creationId xmlns:a16="http://schemas.microsoft.com/office/drawing/2014/main" id="{1A758F9E-C032-4CF8-B640-C44EEB31EB14}"/>
              </a:ext>
            </a:extLst>
          </p:cNvPr>
          <p:cNvSpPr/>
          <p:nvPr/>
        </p:nvSpPr>
        <p:spPr bwMode="auto">
          <a:xfrm>
            <a:off x="564774" y="2562349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3" name="Textfeld 471">
            <a:extLst>
              <a:ext uri="{FF2B5EF4-FFF2-40B4-BE49-F238E27FC236}">
                <a16:creationId xmlns:a16="http://schemas.microsoft.com/office/drawing/2014/main" id="{AF137D5E-515D-4152-ABE1-0574B78DCA30}"/>
              </a:ext>
            </a:extLst>
          </p:cNvPr>
          <p:cNvSpPr txBox="1"/>
          <p:nvPr/>
        </p:nvSpPr>
        <p:spPr>
          <a:xfrm>
            <a:off x="915819" y="26947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54" name="Rechteck 340">
            <a:extLst>
              <a:ext uri="{FF2B5EF4-FFF2-40B4-BE49-F238E27FC236}">
                <a16:creationId xmlns:a16="http://schemas.microsoft.com/office/drawing/2014/main" id="{B1753182-B75D-4E0C-9442-805CB969CC24}"/>
              </a:ext>
            </a:extLst>
          </p:cNvPr>
          <p:cNvSpPr/>
          <p:nvPr/>
        </p:nvSpPr>
        <p:spPr bwMode="auto">
          <a:xfrm>
            <a:off x="564774" y="3231214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5" name="Textfeld 471">
            <a:extLst>
              <a:ext uri="{FF2B5EF4-FFF2-40B4-BE49-F238E27FC236}">
                <a16:creationId xmlns:a16="http://schemas.microsoft.com/office/drawing/2014/main" id="{6B6D9B18-DEC7-4555-958B-8D12A06246BB}"/>
              </a:ext>
            </a:extLst>
          </p:cNvPr>
          <p:cNvSpPr txBox="1"/>
          <p:nvPr/>
        </p:nvSpPr>
        <p:spPr>
          <a:xfrm>
            <a:off x="915819" y="336363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57" name="Rechteck 338">
            <a:extLst>
              <a:ext uri="{FF2B5EF4-FFF2-40B4-BE49-F238E27FC236}">
                <a16:creationId xmlns:a16="http://schemas.microsoft.com/office/drawing/2014/main" id="{EA73AB0A-BBAE-45B5-BF99-20C652A0F87F}"/>
              </a:ext>
            </a:extLst>
          </p:cNvPr>
          <p:cNvSpPr/>
          <p:nvPr/>
        </p:nvSpPr>
        <p:spPr bwMode="auto">
          <a:xfrm>
            <a:off x="426008" y="4311252"/>
            <a:ext cx="11340000" cy="19180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hteck 340">
            <a:extLst>
              <a:ext uri="{FF2B5EF4-FFF2-40B4-BE49-F238E27FC236}">
                <a16:creationId xmlns:a16="http://schemas.microsoft.com/office/drawing/2014/main" id="{8AE14714-76AD-4496-9257-6D80F971DA76}"/>
              </a:ext>
            </a:extLst>
          </p:cNvPr>
          <p:cNvSpPr/>
          <p:nvPr/>
        </p:nvSpPr>
        <p:spPr bwMode="auto">
          <a:xfrm>
            <a:off x="10012887" y="5024568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9" name="Rechteck 340">
            <a:extLst>
              <a:ext uri="{FF2B5EF4-FFF2-40B4-BE49-F238E27FC236}">
                <a16:creationId xmlns:a16="http://schemas.microsoft.com/office/drawing/2014/main" id="{88BEB1EE-61B6-4CE2-8DB5-6A5B22A46CAD}"/>
              </a:ext>
            </a:extLst>
          </p:cNvPr>
          <p:cNvSpPr/>
          <p:nvPr/>
        </p:nvSpPr>
        <p:spPr bwMode="auto">
          <a:xfrm>
            <a:off x="8152673" y="5027559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0" name="Rechteck 340">
            <a:extLst>
              <a:ext uri="{FF2B5EF4-FFF2-40B4-BE49-F238E27FC236}">
                <a16:creationId xmlns:a16="http://schemas.microsoft.com/office/drawing/2014/main" id="{2F66DDB6-AADB-41A0-9D6F-CD090C2775F5}"/>
              </a:ext>
            </a:extLst>
          </p:cNvPr>
          <p:cNvSpPr/>
          <p:nvPr/>
        </p:nvSpPr>
        <p:spPr bwMode="auto">
          <a:xfrm>
            <a:off x="6269023" y="5002527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1" name="Rechteck 340">
            <a:extLst>
              <a:ext uri="{FF2B5EF4-FFF2-40B4-BE49-F238E27FC236}">
                <a16:creationId xmlns:a16="http://schemas.microsoft.com/office/drawing/2014/main" id="{2C697804-388F-4976-A9EE-C6BD04DA9D91}"/>
              </a:ext>
            </a:extLst>
          </p:cNvPr>
          <p:cNvSpPr/>
          <p:nvPr/>
        </p:nvSpPr>
        <p:spPr bwMode="auto">
          <a:xfrm>
            <a:off x="2436225" y="4481292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2" name="Textfeld 471">
            <a:extLst>
              <a:ext uri="{FF2B5EF4-FFF2-40B4-BE49-F238E27FC236}">
                <a16:creationId xmlns:a16="http://schemas.microsoft.com/office/drawing/2014/main" id="{2DE22D8D-2917-4A51-8D13-28774A09C93C}"/>
              </a:ext>
            </a:extLst>
          </p:cNvPr>
          <p:cNvSpPr txBox="1"/>
          <p:nvPr/>
        </p:nvSpPr>
        <p:spPr>
          <a:xfrm>
            <a:off x="2424611" y="4612733"/>
            <a:ext cx="1616779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Data Collection (new type)</a:t>
            </a:r>
          </a:p>
        </p:txBody>
      </p:sp>
      <p:sp>
        <p:nvSpPr>
          <p:cNvPr id="77" name="Textfeld 471">
            <a:extLst>
              <a:ext uri="{FF2B5EF4-FFF2-40B4-BE49-F238E27FC236}">
                <a16:creationId xmlns:a16="http://schemas.microsoft.com/office/drawing/2014/main" id="{AF976A8D-95A8-41B1-810C-221CCC4CC1E5}"/>
              </a:ext>
            </a:extLst>
          </p:cNvPr>
          <p:cNvSpPr txBox="1"/>
          <p:nvPr/>
        </p:nvSpPr>
        <p:spPr>
          <a:xfrm>
            <a:off x="6609597" y="515071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FEE( new type)</a:t>
            </a:r>
          </a:p>
        </p:txBody>
      </p:sp>
      <p:sp>
        <p:nvSpPr>
          <p:cNvPr id="78" name="Textfeld 471">
            <a:extLst>
              <a:ext uri="{FF2B5EF4-FFF2-40B4-BE49-F238E27FC236}">
                <a16:creationId xmlns:a16="http://schemas.microsoft.com/office/drawing/2014/main" id="{46BB33A8-AACE-42DE-86B4-FE3C2760F11D}"/>
              </a:ext>
            </a:extLst>
          </p:cNvPr>
          <p:cNvSpPr txBox="1"/>
          <p:nvPr/>
        </p:nvSpPr>
        <p:spPr>
          <a:xfrm>
            <a:off x="8314119" y="5155162"/>
            <a:ext cx="1290017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(new type)</a:t>
            </a:r>
          </a:p>
        </p:txBody>
      </p:sp>
      <p:sp>
        <p:nvSpPr>
          <p:cNvPr id="79" name="Textfeld 471">
            <a:extLst>
              <a:ext uri="{FF2B5EF4-FFF2-40B4-BE49-F238E27FC236}">
                <a16:creationId xmlns:a16="http://schemas.microsoft.com/office/drawing/2014/main" id="{E6D371C5-8B5B-4B93-B9DC-B4C8C2D4AF3C}"/>
              </a:ext>
            </a:extLst>
          </p:cNvPr>
          <p:cNvSpPr txBox="1"/>
          <p:nvPr/>
        </p:nvSpPr>
        <p:spPr>
          <a:xfrm>
            <a:off x="10264140" y="5142671"/>
            <a:ext cx="1137816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(new type)</a:t>
            </a:r>
          </a:p>
        </p:txBody>
      </p:sp>
      <p:sp>
        <p:nvSpPr>
          <p:cNvPr id="80" name="Rechteck 340">
            <a:extLst>
              <a:ext uri="{FF2B5EF4-FFF2-40B4-BE49-F238E27FC236}">
                <a16:creationId xmlns:a16="http://schemas.microsoft.com/office/drawing/2014/main" id="{87FA0341-2AF5-4F4A-B20C-552CF30EBC48}"/>
              </a:ext>
            </a:extLst>
          </p:cNvPr>
          <p:cNvSpPr/>
          <p:nvPr/>
        </p:nvSpPr>
        <p:spPr bwMode="auto">
          <a:xfrm>
            <a:off x="2424611" y="5053462"/>
            <a:ext cx="1608480" cy="110305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1" name="Textfeld 471">
            <a:extLst>
              <a:ext uri="{FF2B5EF4-FFF2-40B4-BE49-F238E27FC236}">
                <a16:creationId xmlns:a16="http://schemas.microsoft.com/office/drawing/2014/main" id="{FFB7E27C-0A59-4A65-8DF7-8C53AB87CE93}"/>
              </a:ext>
            </a:extLst>
          </p:cNvPr>
          <p:cNvSpPr txBox="1"/>
          <p:nvPr/>
        </p:nvSpPr>
        <p:spPr>
          <a:xfrm>
            <a:off x="2413057" y="5525047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82" name="Rechteck 340">
            <a:extLst>
              <a:ext uri="{FF2B5EF4-FFF2-40B4-BE49-F238E27FC236}">
                <a16:creationId xmlns:a16="http://schemas.microsoft.com/office/drawing/2014/main" id="{F5DF2A98-B8D8-46FE-AE3A-2CAFD03B0472}"/>
              </a:ext>
            </a:extLst>
          </p:cNvPr>
          <p:cNvSpPr/>
          <p:nvPr/>
        </p:nvSpPr>
        <p:spPr bwMode="auto">
          <a:xfrm>
            <a:off x="609096" y="4999920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3" name="Textfeld 471">
            <a:extLst>
              <a:ext uri="{FF2B5EF4-FFF2-40B4-BE49-F238E27FC236}">
                <a16:creationId xmlns:a16="http://schemas.microsoft.com/office/drawing/2014/main" id="{9B3F0071-B1AA-41B3-94D6-3F98C9E6891A}"/>
              </a:ext>
            </a:extLst>
          </p:cNvPr>
          <p:cNvSpPr txBox="1"/>
          <p:nvPr/>
        </p:nvSpPr>
        <p:spPr>
          <a:xfrm>
            <a:off x="642069" y="5132339"/>
            <a:ext cx="156715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 (new) type</a:t>
            </a:r>
          </a:p>
        </p:txBody>
      </p:sp>
      <p:sp>
        <p:nvSpPr>
          <p:cNvPr id="84" name="Rechteck 340">
            <a:extLst>
              <a:ext uri="{FF2B5EF4-FFF2-40B4-BE49-F238E27FC236}">
                <a16:creationId xmlns:a16="http://schemas.microsoft.com/office/drawing/2014/main" id="{9080AE06-2AA3-4861-B411-F083F9F01FD4}"/>
              </a:ext>
            </a:extLst>
          </p:cNvPr>
          <p:cNvSpPr/>
          <p:nvPr/>
        </p:nvSpPr>
        <p:spPr bwMode="auto">
          <a:xfrm>
            <a:off x="2426700" y="5059283"/>
            <a:ext cx="421275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5" name="Rechteck 340">
            <a:extLst>
              <a:ext uri="{FF2B5EF4-FFF2-40B4-BE49-F238E27FC236}">
                <a16:creationId xmlns:a16="http://schemas.microsoft.com/office/drawing/2014/main" id="{63E9A8BD-0F34-4D33-B555-BDE89B9C9738}"/>
              </a:ext>
            </a:extLst>
          </p:cNvPr>
          <p:cNvSpPr/>
          <p:nvPr/>
        </p:nvSpPr>
        <p:spPr bwMode="auto">
          <a:xfrm>
            <a:off x="3609239" y="5048055"/>
            <a:ext cx="421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6" name="Textfeld 471">
            <a:extLst>
              <a:ext uri="{FF2B5EF4-FFF2-40B4-BE49-F238E27FC236}">
                <a16:creationId xmlns:a16="http://schemas.microsoft.com/office/drawing/2014/main" id="{A7D7E87B-4598-48E1-92A3-A13C68C8F3A6}"/>
              </a:ext>
            </a:extLst>
          </p:cNvPr>
          <p:cNvSpPr txBox="1"/>
          <p:nvPr/>
        </p:nvSpPr>
        <p:spPr>
          <a:xfrm>
            <a:off x="3007242" y="5144367"/>
            <a:ext cx="1616779" cy="31223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New Device</a:t>
            </a: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Adapter</a:t>
            </a:r>
          </a:p>
        </p:txBody>
      </p:sp>
      <p:sp>
        <p:nvSpPr>
          <p:cNvPr id="87" name="Textfeld 471">
            <a:extLst>
              <a:ext uri="{FF2B5EF4-FFF2-40B4-BE49-F238E27FC236}">
                <a16:creationId xmlns:a16="http://schemas.microsoft.com/office/drawing/2014/main" id="{65174760-16CD-4D87-A91F-729DC18E0ED3}"/>
              </a:ext>
            </a:extLst>
          </p:cNvPr>
          <p:cNvSpPr txBox="1"/>
          <p:nvPr/>
        </p:nvSpPr>
        <p:spPr>
          <a:xfrm>
            <a:off x="1833681" y="5125317"/>
            <a:ext cx="1616779" cy="31223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New System</a:t>
            </a: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4006661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234122" y="921554"/>
            <a:ext cx="11665297" cy="5444522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Layer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hteck 338">
            <a:extLst>
              <a:ext uri="{FF2B5EF4-FFF2-40B4-BE49-F238E27FC236}">
                <a16:creationId xmlns:a16="http://schemas.microsoft.com/office/drawing/2014/main" id="{5FDBABCE-4892-488A-8EEA-DFCF8BD81EF6}"/>
              </a:ext>
            </a:extLst>
          </p:cNvPr>
          <p:cNvSpPr/>
          <p:nvPr/>
        </p:nvSpPr>
        <p:spPr bwMode="auto">
          <a:xfrm>
            <a:off x="415403" y="1028954"/>
            <a:ext cx="11340000" cy="316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hteck 338">
            <a:extLst>
              <a:ext uri="{FF2B5EF4-FFF2-40B4-BE49-F238E27FC236}">
                <a16:creationId xmlns:a16="http://schemas.microsoft.com/office/drawing/2014/main" id="{3AAE1A6A-1DF6-4BE3-844A-405E8445FC6B}"/>
              </a:ext>
            </a:extLst>
          </p:cNvPr>
          <p:cNvSpPr/>
          <p:nvPr/>
        </p:nvSpPr>
        <p:spPr bwMode="auto">
          <a:xfrm>
            <a:off x="9866484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feld 471">
            <a:extLst>
              <a:ext uri="{FF2B5EF4-FFF2-40B4-BE49-F238E27FC236}">
                <a16:creationId xmlns:a16="http://schemas.microsoft.com/office/drawing/2014/main" id="{FF085E47-2F01-429B-B182-3D4A9AF01A64}"/>
              </a:ext>
            </a:extLst>
          </p:cNvPr>
          <p:cNvSpPr txBox="1"/>
          <p:nvPr/>
        </p:nvSpPr>
        <p:spPr>
          <a:xfrm>
            <a:off x="10192889" y="1293753"/>
            <a:ext cx="1209865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Meter Model</a:t>
            </a:r>
          </a:p>
        </p:txBody>
      </p:sp>
      <p:sp>
        <p:nvSpPr>
          <p:cNvPr id="66" name="Rechteck 338">
            <a:extLst>
              <a:ext uri="{FF2B5EF4-FFF2-40B4-BE49-F238E27FC236}">
                <a16:creationId xmlns:a16="http://schemas.microsoft.com/office/drawing/2014/main" id="{F3B711C9-F00E-4AAE-A5A6-CEC329D4AFA9}"/>
              </a:ext>
            </a:extLst>
          </p:cNvPr>
          <p:cNvSpPr/>
          <p:nvPr/>
        </p:nvSpPr>
        <p:spPr bwMode="auto">
          <a:xfrm>
            <a:off x="7982226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feld 471">
            <a:extLst>
              <a:ext uri="{FF2B5EF4-FFF2-40B4-BE49-F238E27FC236}">
                <a16:creationId xmlns:a16="http://schemas.microsoft.com/office/drawing/2014/main" id="{AD1B4A09-C64B-421F-B19E-2942F7377F09}"/>
              </a:ext>
            </a:extLst>
          </p:cNvPr>
          <p:cNvSpPr txBox="1"/>
          <p:nvPr/>
        </p:nvSpPr>
        <p:spPr>
          <a:xfrm>
            <a:off x="8241874" y="1293753"/>
            <a:ext cx="1355643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Model</a:t>
            </a:r>
          </a:p>
        </p:txBody>
      </p:sp>
      <p:sp>
        <p:nvSpPr>
          <p:cNvPr id="68" name="Rechteck 338">
            <a:extLst>
              <a:ext uri="{FF2B5EF4-FFF2-40B4-BE49-F238E27FC236}">
                <a16:creationId xmlns:a16="http://schemas.microsoft.com/office/drawing/2014/main" id="{21C6EA98-D558-40B5-BEEA-C1BDFD4BA8B3}"/>
              </a:ext>
            </a:extLst>
          </p:cNvPr>
          <p:cNvSpPr/>
          <p:nvPr/>
        </p:nvSpPr>
        <p:spPr bwMode="auto">
          <a:xfrm>
            <a:off x="6115888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feld 471">
            <a:extLst>
              <a:ext uri="{FF2B5EF4-FFF2-40B4-BE49-F238E27FC236}">
                <a16:creationId xmlns:a16="http://schemas.microsoft.com/office/drawing/2014/main" id="{7CBB719F-60BC-46B2-A7CC-9DDCAE17E8EA}"/>
              </a:ext>
            </a:extLst>
          </p:cNvPr>
          <p:cNvSpPr txBox="1"/>
          <p:nvPr/>
        </p:nvSpPr>
        <p:spPr>
          <a:xfrm>
            <a:off x="6016986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Model</a:t>
            </a:r>
          </a:p>
        </p:txBody>
      </p:sp>
      <p:sp>
        <p:nvSpPr>
          <p:cNvPr id="71" name="Rechteck 338">
            <a:extLst>
              <a:ext uri="{FF2B5EF4-FFF2-40B4-BE49-F238E27FC236}">
                <a16:creationId xmlns:a16="http://schemas.microsoft.com/office/drawing/2014/main" id="{1C75149D-0816-451B-80A1-3B8EF2A2A4C2}"/>
              </a:ext>
            </a:extLst>
          </p:cNvPr>
          <p:cNvSpPr/>
          <p:nvPr/>
        </p:nvSpPr>
        <p:spPr bwMode="auto">
          <a:xfrm>
            <a:off x="4252590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feld 471">
            <a:extLst>
              <a:ext uri="{FF2B5EF4-FFF2-40B4-BE49-F238E27FC236}">
                <a16:creationId xmlns:a16="http://schemas.microsoft.com/office/drawing/2014/main" id="{6771CF5B-257B-4DD5-9214-F7E4A5C0DDB3}"/>
              </a:ext>
            </a:extLst>
          </p:cNvPr>
          <p:cNvSpPr txBox="1"/>
          <p:nvPr/>
        </p:nvSpPr>
        <p:spPr>
          <a:xfrm>
            <a:off x="4176266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Message Bus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hteck 338">
            <a:extLst>
              <a:ext uri="{FF2B5EF4-FFF2-40B4-BE49-F238E27FC236}">
                <a16:creationId xmlns:a16="http://schemas.microsoft.com/office/drawing/2014/main" id="{4480A9E9-FF55-4E7D-BD01-7346992B17CE}"/>
              </a:ext>
            </a:extLst>
          </p:cNvPr>
          <p:cNvSpPr/>
          <p:nvPr/>
        </p:nvSpPr>
        <p:spPr bwMode="auto">
          <a:xfrm>
            <a:off x="2366714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feld 471">
            <a:extLst>
              <a:ext uri="{FF2B5EF4-FFF2-40B4-BE49-F238E27FC236}">
                <a16:creationId xmlns:a16="http://schemas.microsoft.com/office/drawing/2014/main" id="{728C4D42-C126-46F3-9850-41B92C6C4443}"/>
              </a:ext>
            </a:extLst>
          </p:cNvPr>
          <p:cNvSpPr txBox="1"/>
          <p:nvPr/>
        </p:nvSpPr>
        <p:spPr>
          <a:xfrm>
            <a:off x="2290390" y="129375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Logic Model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hteck 338">
            <a:extLst>
              <a:ext uri="{FF2B5EF4-FFF2-40B4-BE49-F238E27FC236}">
                <a16:creationId xmlns:a16="http://schemas.microsoft.com/office/drawing/2014/main" id="{729A46A5-CD01-4D8A-A247-5D6FCD1AEE6C}"/>
              </a:ext>
            </a:extLst>
          </p:cNvPr>
          <p:cNvSpPr/>
          <p:nvPr/>
        </p:nvSpPr>
        <p:spPr bwMode="auto">
          <a:xfrm>
            <a:off x="501679" y="1205793"/>
            <a:ext cx="18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feld 471">
            <a:extLst>
              <a:ext uri="{FF2B5EF4-FFF2-40B4-BE49-F238E27FC236}">
                <a16:creationId xmlns:a16="http://schemas.microsoft.com/office/drawing/2014/main" id="{AAD4B304-0DA9-40C6-A8A8-EE855205542F}"/>
              </a:ext>
            </a:extLst>
          </p:cNvPr>
          <p:cNvSpPr txBox="1"/>
          <p:nvPr/>
        </p:nvSpPr>
        <p:spPr>
          <a:xfrm>
            <a:off x="425355" y="1293753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Express Model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hteck 340">
            <a:extLst>
              <a:ext uri="{FF2B5EF4-FFF2-40B4-BE49-F238E27FC236}">
                <a16:creationId xmlns:a16="http://schemas.microsoft.com/office/drawing/2014/main" id="{0FF95967-D3D6-4C04-8214-57384CF14B74}"/>
              </a:ext>
            </a:extLst>
          </p:cNvPr>
          <p:cNvSpPr/>
          <p:nvPr/>
        </p:nvSpPr>
        <p:spPr bwMode="auto">
          <a:xfrm>
            <a:off x="10016348" y="1624013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" name="Textfeld 471">
            <a:extLst>
              <a:ext uri="{FF2B5EF4-FFF2-40B4-BE49-F238E27FC236}">
                <a16:creationId xmlns:a16="http://schemas.microsoft.com/office/drawing/2014/main" id="{A63AB72E-EB32-479E-A22E-6A27AB19C689}"/>
              </a:ext>
            </a:extLst>
          </p:cNvPr>
          <p:cNvSpPr txBox="1"/>
          <p:nvPr/>
        </p:nvSpPr>
        <p:spPr>
          <a:xfrm>
            <a:off x="10070533" y="1763022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E-Meter</a:t>
            </a:r>
          </a:p>
        </p:txBody>
      </p:sp>
      <p:sp>
        <p:nvSpPr>
          <p:cNvPr id="21" name="Rechteck 340">
            <a:extLst>
              <a:ext uri="{FF2B5EF4-FFF2-40B4-BE49-F238E27FC236}">
                <a16:creationId xmlns:a16="http://schemas.microsoft.com/office/drawing/2014/main" id="{048E6D75-31AE-45CE-8537-72D49DCFBE2C}"/>
              </a:ext>
            </a:extLst>
          </p:cNvPr>
          <p:cNvSpPr/>
          <p:nvPr/>
        </p:nvSpPr>
        <p:spPr bwMode="auto">
          <a:xfrm>
            <a:off x="10013334" y="2232059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" name="Textfeld 471">
            <a:extLst>
              <a:ext uri="{FF2B5EF4-FFF2-40B4-BE49-F238E27FC236}">
                <a16:creationId xmlns:a16="http://schemas.microsoft.com/office/drawing/2014/main" id="{79EF5A75-5BDB-4749-B111-172E92986E82}"/>
              </a:ext>
            </a:extLst>
          </p:cNvPr>
          <p:cNvSpPr txBox="1"/>
          <p:nvPr/>
        </p:nvSpPr>
        <p:spPr>
          <a:xfrm>
            <a:off x="10067519" y="2371068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W-Meter</a:t>
            </a:r>
          </a:p>
        </p:txBody>
      </p:sp>
      <p:sp>
        <p:nvSpPr>
          <p:cNvPr id="23" name="Rechteck 340">
            <a:extLst>
              <a:ext uri="{FF2B5EF4-FFF2-40B4-BE49-F238E27FC236}">
                <a16:creationId xmlns:a16="http://schemas.microsoft.com/office/drawing/2014/main" id="{E18F65B0-B86C-4CFA-9C29-8886599A4727}"/>
              </a:ext>
            </a:extLst>
          </p:cNvPr>
          <p:cNvSpPr/>
          <p:nvPr/>
        </p:nvSpPr>
        <p:spPr bwMode="auto">
          <a:xfrm>
            <a:off x="10012887" y="2870437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" name="Textfeld 471">
            <a:extLst>
              <a:ext uri="{FF2B5EF4-FFF2-40B4-BE49-F238E27FC236}">
                <a16:creationId xmlns:a16="http://schemas.microsoft.com/office/drawing/2014/main" id="{54B49EEE-5002-4D32-8442-B9085D0669A8}"/>
              </a:ext>
            </a:extLst>
          </p:cNvPr>
          <p:cNvSpPr txBox="1"/>
          <p:nvPr/>
        </p:nvSpPr>
        <p:spPr>
          <a:xfrm>
            <a:off x="10067072" y="3009446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G-Meter</a:t>
            </a:r>
          </a:p>
        </p:txBody>
      </p:sp>
      <p:sp>
        <p:nvSpPr>
          <p:cNvPr id="25" name="Rechteck 340">
            <a:extLst>
              <a:ext uri="{FF2B5EF4-FFF2-40B4-BE49-F238E27FC236}">
                <a16:creationId xmlns:a16="http://schemas.microsoft.com/office/drawing/2014/main" id="{AA49BC17-A366-4483-B8C0-F6534FBC26D7}"/>
              </a:ext>
            </a:extLst>
          </p:cNvPr>
          <p:cNvSpPr/>
          <p:nvPr/>
        </p:nvSpPr>
        <p:spPr bwMode="auto">
          <a:xfrm>
            <a:off x="10012887" y="3478483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" name="Textfeld 471">
            <a:extLst>
              <a:ext uri="{FF2B5EF4-FFF2-40B4-BE49-F238E27FC236}">
                <a16:creationId xmlns:a16="http://schemas.microsoft.com/office/drawing/2014/main" id="{4EEB7288-60C6-4396-8A39-F2A57EFE5879}"/>
              </a:ext>
            </a:extLst>
          </p:cNvPr>
          <p:cNvSpPr txBox="1"/>
          <p:nvPr/>
        </p:nvSpPr>
        <p:spPr>
          <a:xfrm>
            <a:off x="10067072" y="3617492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H-Meter</a:t>
            </a:r>
          </a:p>
        </p:txBody>
      </p:sp>
      <p:sp>
        <p:nvSpPr>
          <p:cNvPr id="27" name="Rechteck 340">
            <a:extLst>
              <a:ext uri="{FF2B5EF4-FFF2-40B4-BE49-F238E27FC236}">
                <a16:creationId xmlns:a16="http://schemas.microsoft.com/office/drawing/2014/main" id="{E948B131-25DA-4E2B-9AB8-5C750FFD7A2D}"/>
              </a:ext>
            </a:extLst>
          </p:cNvPr>
          <p:cNvSpPr/>
          <p:nvPr/>
        </p:nvSpPr>
        <p:spPr bwMode="auto">
          <a:xfrm>
            <a:off x="8092650" y="1886170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" name="Textfeld 471">
            <a:extLst>
              <a:ext uri="{FF2B5EF4-FFF2-40B4-BE49-F238E27FC236}">
                <a16:creationId xmlns:a16="http://schemas.microsoft.com/office/drawing/2014/main" id="{D5A7F5B4-34A3-45EB-A4BE-36E54F30C1BC}"/>
              </a:ext>
            </a:extLst>
          </p:cNvPr>
          <p:cNvSpPr txBox="1"/>
          <p:nvPr/>
        </p:nvSpPr>
        <p:spPr>
          <a:xfrm>
            <a:off x="8443695" y="2018589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29" name="Rechteck 340">
            <a:extLst>
              <a:ext uri="{FF2B5EF4-FFF2-40B4-BE49-F238E27FC236}">
                <a16:creationId xmlns:a16="http://schemas.microsoft.com/office/drawing/2014/main" id="{DE7504BF-40E2-4D53-9F81-AA1CC24B4E83}"/>
              </a:ext>
            </a:extLst>
          </p:cNvPr>
          <p:cNvSpPr/>
          <p:nvPr/>
        </p:nvSpPr>
        <p:spPr bwMode="auto">
          <a:xfrm>
            <a:off x="8092650" y="2530949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" name="Textfeld 471">
            <a:extLst>
              <a:ext uri="{FF2B5EF4-FFF2-40B4-BE49-F238E27FC236}">
                <a16:creationId xmlns:a16="http://schemas.microsoft.com/office/drawing/2014/main" id="{062E420C-B669-46DD-9093-A0B7A45707AE}"/>
              </a:ext>
            </a:extLst>
          </p:cNvPr>
          <p:cNvSpPr txBox="1"/>
          <p:nvPr/>
        </p:nvSpPr>
        <p:spPr>
          <a:xfrm>
            <a:off x="8443695" y="26633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GW</a:t>
            </a:r>
          </a:p>
        </p:txBody>
      </p:sp>
      <p:sp>
        <p:nvSpPr>
          <p:cNvPr id="32" name="Rechteck 340">
            <a:extLst>
              <a:ext uri="{FF2B5EF4-FFF2-40B4-BE49-F238E27FC236}">
                <a16:creationId xmlns:a16="http://schemas.microsoft.com/office/drawing/2014/main" id="{ACE871DF-5824-499A-A232-529B678B1726}"/>
              </a:ext>
            </a:extLst>
          </p:cNvPr>
          <p:cNvSpPr/>
          <p:nvPr/>
        </p:nvSpPr>
        <p:spPr bwMode="auto">
          <a:xfrm>
            <a:off x="8092650" y="3199814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3" name="Textfeld 471">
            <a:extLst>
              <a:ext uri="{FF2B5EF4-FFF2-40B4-BE49-F238E27FC236}">
                <a16:creationId xmlns:a16="http://schemas.microsoft.com/office/drawing/2014/main" id="{0C39C0A9-CBB1-4F75-B011-B00348D2944B}"/>
              </a:ext>
            </a:extLst>
          </p:cNvPr>
          <p:cNvSpPr txBox="1"/>
          <p:nvPr/>
        </p:nvSpPr>
        <p:spPr>
          <a:xfrm>
            <a:off x="8443695" y="333223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GPRS Module</a:t>
            </a:r>
          </a:p>
        </p:txBody>
      </p:sp>
      <p:sp>
        <p:nvSpPr>
          <p:cNvPr id="34" name="Rechteck 340">
            <a:extLst>
              <a:ext uri="{FF2B5EF4-FFF2-40B4-BE49-F238E27FC236}">
                <a16:creationId xmlns:a16="http://schemas.microsoft.com/office/drawing/2014/main" id="{BA2744C8-31A4-4557-BAB8-B298E7DA6FB3}"/>
              </a:ext>
            </a:extLst>
          </p:cNvPr>
          <p:cNvSpPr/>
          <p:nvPr/>
        </p:nvSpPr>
        <p:spPr bwMode="auto">
          <a:xfrm>
            <a:off x="6220156" y="1886170"/>
            <a:ext cx="1609200" cy="17960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" name="Textfeld 471">
            <a:extLst>
              <a:ext uri="{FF2B5EF4-FFF2-40B4-BE49-F238E27FC236}">
                <a16:creationId xmlns:a16="http://schemas.microsoft.com/office/drawing/2014/main" id="{FCB8159F-BD19-4AB9-8CD2-695B08B1C9E9}"/>
              </a:ext>
            </a:extLst>
          </p:cNvPr>
          <p:cNvSpPr txBox="1"/>
          <p:nvPr/>
        </p:nvSpPr>
        <p:spPr>
          <a:xfrm>
            <a:off x="6571201" y="265539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hteck 340">
            <a:extLst>
              <a:ext uri="{FF2B5EF4-FFF2-40B4-BE49-F238E27FC236}">
                <a16:creationId xmlns:a16="http://schemas.microsoft.com/office/drawing/2014/main" id="{495884DD-1EE7-4F1E-9BE3-D871DA233DF6}"/>
              </a:ext>
            </a:extLst>
          </p:cNvPr>
          <p:cNvSpPr/>
          <p:nvPr/>
        </p:nvSpPr>
        <p:spPr bwMode="auto">
          <a:xfrm>
            <a:off x="4362672" y="1895320"/>
            <a:ext cx="1609200" cy="179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" name="Textfeld 471">
            <a:extLst>
              <a:ext uri="{FF2B5EF4-FFF2-40B4-BE49-F238E27FC236}">
                <a16:creationId xmlns:a16="http://schemas.microsoft.com/office/drawing/2014/main" id="{7569833D-31C5-4114-91BD-277EDFEB052B}"/>
              </a:ext>
            </a:extLst>
          </p:cNvPr>
          <p:cNvSpPr txBox="1"/>
          <p:nvPr/>
        </p:nvSpPr>
        <p:spPr>
          <a:xfrm>
            <a:off x="4713717" y="266454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38" name="Rechteck 340">
            <a:extLst>
              <a:ext uri="{FF2B5EF4-FFF2-40B4-BE49-F238E27FC236}">
                <a16:creationId xmlns:a16="http://schemas.microsoft.com/office/drawing/2014/main" id="{FA7AF689-89EC-4448-A31A-F527430E7F67}"/>
              </a:ext>
            </a:extLst>
          </p:cNvPr>
          <p:cNvSpPr/>
          <p:nvPr/>
        </p:nvSpPr>
        <p:spPr bwMode="auto">
          <a:xfrm>
            <a:off x="2471703" y="1676370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Textfeld 471">
            <a:extLst>
              <a:ext uri="{FF2B5EF4-FFF2-40B4-BE49-F238E27FC236}">
                <a16:creationId xmlns:a16="http://schemas.microsoft.com/office/drawing/2014/main" id="{DA3BD77C-0FDA-4D55-8A67-07C0B20B490B}"/>
              </a:ext>
            </a:extLst>
          </p:cNvPr>
          <p:cNvSpPr txBox="1"/>
          <p:nvPr/>
        </p:nvSpPr>
        <p:spPr>
          <a:xfrm>
            <a:off x="2525888" y="1815379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</a:p>
        </p:txBody>
      </p:sp>
      <p:sp>
        <p:nvSpPr>
          <p:cNvPr id="40" name="Rechteck 340">
            <a:extLst>
              <a:ext uri="{FF2B5EF4-FFF2-40B4-BE49-F238E27FC236}">
                <a16:creationId xmlns:a16="http://schemas.microsoft.com/office/drawing/2014/main" id="{33147A22-37DB-49D7-8184-912AB41B5649}"/>
              </a:ext>
            </a:extLst>
          </p:cNvPr>
          <p:cNvSpPr/>
          <p:nvPr/>
        </p:nvSpPr>
        <p:spPr bwMode="auto">
          <a:xfrm>
            <a:off x="2468689" y="2284416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" name="Textfeld 471">
            <a:extLst>
              <a:ext uri="{FF2B5EF4-FFF2-40B4-BE49-F238E27FC236}">
                <a16:creationId xmlns:a16="http://schemas.microsoft.com/office/drawing/2014/main" id="{0C8C7D17-EB46-46FF-AD99-CF5346977B00}"/>
              </a:ext>
            </a:extLst>
          </p:cNvPr>
          <p:cNvSpPr txBox="1"/>
          <p:nvPr/>
        </p:nvSpPr>
        <p:spPr>
          <a:xfrm>
            <a:off x="2522874" y="2423425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Alarm</a:t>
            </a:r>
          </a:p>
        </p:txBody>
      </p:sp>
      <p:sp>
        <p:nvSpPr>
          <p:cNvPr id="42" name="Rechteck 340">
            <a:extLst>
              <a:ext uri="{FF2B5EF4-FFF2-40B4-BE49-F238E27FC236}">
                <a16:creationId xmlns:a16="http://schemas.microsoft.com/office/drawing/2014/main" id="{D453FC21-9EB1-495D-A913-DDC108EA7BF7}"/>
              </a:ext>
            </a:extLst>
          </p:cNvPr>
          <p:cNvSpPr/>
          <p:nvPr/>
        </p:nvSpPr>
        <p:spPr bwMode="auto">
          <a:xfrm>
            <a:off x="2468242" y="2922794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3" name="Textfeld 471">
            <a:extLst>
              <a:ext uri="{FF2B5EF4-FFF2-40B4-BE49-F238E27FC236}">
                <a16:creationId xmlns:a16="http://schemas.microsoft.com/office/drawing/2014/main" id="{F8832CAC-735A-401D-B276-722B9EE2B952}"/>
              </a:ext>
            </a:extLst>
          </p:cNvPr>
          <p:cNvSpPr txBox="1"/>
          <p:nvPr/>
        </p:nvSpPr>
        <p:spPr>
          <a:xfrm>
            <a:off x="2522427" y="3061803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44" name="Rechteck 340">
            <a:extLst>
              <a:ext uri="{FF2B5EF4-FFF2-40B4-BE49-F238E27FC236}">
                <a16:creationId xmlns:a16="http://schemas.microsoft.com/office/drawing/2014/main" id="{0D7BED1A-FE5B-4AAD-BAEE-4EA59FCFE9CE}"/>
              </a:ext>
            </a:extLst>
          </p:cNvPr>
          <p:cNvSpPr/>
          <p:nvPr/>
        </p:nvSpPr>
        <p:spPr bwMode="auto">
          <a:xfrm>
            <a:off x="2468242" y="3530840"/>
            <a:ext cx="1608480" cy="482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5" name="Textfeld 471">
            <a:extLst>
              <a:ext uri="{FF2B5EF4-FFF2-40B4-BE49-F238E27FC236}">
                <a16:creationId xmlns:a16="http://schemas.microsoft.com/office/drawing/2014/main" id="{E0AC7980-9CE7-4645-894D-567C9C73A24C}"/>
              </a:ext>
            </a:extLst>
          </p:cNvPr>
          <p:cNvSpPr txBox="1"/>
          <p:nvPr/>
        </p:nvSpPr>
        <p:spPr>
          <a:xfrm>
            <a:off x="2522427" y="3669849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Other Plugin </a:t>
            </a:r>
          </a:p>
        </p:txBody>
      </p:sp>
      <p:sp>
        <p:nvSpPr>
          <p:cNvPr id="50" name="Rechteck 340">
            <a:extLst>
              <a:ext uri="{FF2B5EF4-FFF2-40B4-BE49-F238E27FC236}">
                <a16:creationId xmlns:a16="http://schemas.microsoft.com/office/drawing/2014/main" id="{7E43EA66-645A-4DBB-9753-411EB81F402B}"/>
              </a:ext>
            </a:extLst>
          </p:cNvPr>
          <p:cNvSpPr/>
          <p:nvPr/>
        </p:nvSpPr>
        <p:spPr bwMode="auto">
          <a:xfrm>
            <a:off x="564774" y="1917570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1" name="Textfeld 471">
            <a:extLst>
              <a:ext uri="{FF2B5EF4-FFF2-40B4-BE49-F238E27FC236}">
                <a16:creationId xmlns:a16="http://schemas.microsoft.com/office/drawing/2014/main" id="{43366972-0C94-4C19-BE49-267BC67DF874}"/>
              </a:ext>
            </a:extLst>
          </p:cNvPr>
          <p:cNvSpPr txBox="1"/>
          <p:nvPr/>
        </p:nvSpPr>
        <p:spPr>
          <a:xfrm>
            <a:off x="915819" y="204998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UDIS UI</a:t>
            </a:r>
          </a:p>
        </p:txBody>
      </p:sp>
      <p:sp>
        <p:nvSpPr>
          <p:cNvPr id="52" name="Rechteck 340">
            <a:extLst>
              <a:ext uri="{FF2B5EF4-FFF2-40B4-BE49-F238E27FC236}">
                <a16:creationId xmlns:a16="http://schemas.microsoft.com/office/drawing/2014/main" id="{1A758F9E-C032-4CF8-B640-C44EEB31EB14}"/>
              </a:ext>
            </a:extLst>
          </p:cNvPr>
          <p:cNvSpPr/>
          <p:nvPr/>
        </p:nvSpPr>
        <p:spPr bwMode="auto">
          <a:xfrm>
            <a:off x="564774" y="2562349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3" name="Textfeld 471">
            <a:extLst>
              <a:ext uri="{FF2B5EF4-FFF2-40B4-BE49-F238E27FC236}">
                <a16:creationId xmlns:a16="http://schemas.microsoft.com/office/drawing/2014/main" id="{AF137D5E-515D-4152-ABE1-0574B78DCA30}"/>
              </a:ext>
            </a:extLst>
          </p:cNvPr>
          <p:cNvSpPr txBox="1"/>
          <p:nvPr/>
        </p:nvSpPr>
        <p:spPr>
          <a:xfrm>
            <a:off x="915819" y="26947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54" name="Rechteck 340">
            <a:extLst>
              <a:ext uri="{FF2B5EF4-FFF2-40B4-BE49-F238E27FC236}">
                <a16:creationId xmlns:a16="http://schemas.microsoft.com/office/drawing/2014/main" id="{B1753182-B75D-4E0C-9442-805CB969CC24}"/>
              </a:ext>
            </a:extLst>
          </p:cNvPr>
          <p:cNvSpPr/>
          <p:nvPr/>
        </p:nvSpPr>
        <p:spPr bwMode="auto">
          <a:xfrm>
            <a:off x="564774" y="3231214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5" name="Textfeld 471">
            <a:extLst>
              <a:ext uri="{FF2B5EF4-FFF2-40B4-BE49-F238E27FC236}">
                <a16:creationId xmlns:a16="http://schemas.microsoft.com/office/drawing/2014/main" id="{6B6D9B18-DEC7-4555-958B-8D12A06246BB}"/>
              </a:ext>
            </a:extLst>
          </p:cNvPr>
          <p:cNvSpPr txBox="1"/>
          <p:nvPr/>
        </p:nvSpPr>
        <p:spPr>
          <a:xfrm>
            <a:off x="915819" y="336363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57" name="Rechteck 338">
            <a:extLst>
              <a:ext uri="{FF2B5EF4-FFF2-40B4-BE49-F238E27FC236}">
                <a16:creationId xmlns:a16="http://schemas.microsoft.com/office/drawing/2014/main" id="{EA73AB0A-BBAE-45B5-BF99-20C652A0F87F}"/>
              </a:ext>
            </a:extLst>
          </p:cNvPr>
          <p:cNvSpPr/>
          <p:nvPr/>
        </p:nvSpPr>
        <p:spPr bwMode="auto">
          <a:xfrm>
            <a:off x="426008" y="4311252"/>
            <a:ext cx="11340000" cy="19180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hteck 340">
            <a:extLst>
              <a:ext uri="{FF2B5EF4-FFF2-40B4-BE49-F238E27FC236}">
                <a16:creationId xmlns:a16="http://schemas.microsoft.com/office/drawing/2014/main" id="{8AE14714-76AD-4496-9257-6D80F971DA76}"/>
              </a:ext>
            </a:extLst>
          </p:cNvPr>
          <p:cNvSpPr/>
          <p:nvPr/>
        </p:nvSpPr>
        <p:spPr bwMode="auto">
          <a:xfrm>
            <a:off x="10033240" y="4468081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9" name="Rechteck 340">
            <a:extLst>
              <a:ext uri="{FF2B5EF4-FFF2-40B4-BE49-F238E27FC236}">
                <a16:creationId xmlns:a16="http://schemas.microsoft.com/office/drawing/2014/main" id="{88BEB1EE-61B6-4CE2-8DB5-6A5B22A46CAD}"/>
              </a:ext>
            </a:extLst>
          </p:cNvPr>
          <p:cNvSpPr/>
          <p:nvPr/>
        </p:nvSpPr>
        <p:spPr bwMode="auto">
          <a:xfrm>
            <a:off x="8173026" y="4471072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0" name="Rechteck 340">
            <a:extLst>
              <a:ext uri="{FF2B5EF4-FFF2-40B4-BE49-F238E27FC236}">
                <a16:creationId xmlns:a16="http://schemas.microsoft.com/office/drawing/2014/main" id="{2F66DDB6-AADB-41A0-9D6F-CD090C2775F5}"/>
              </a:ext>
            </a:extLst>
          </p:cNvPr>
          <p:cNvSpPr/>
          <p:nvPr/>
        </p:nvSpPr>
        <p:spPr bwMode="auto">
          <a:xfrm>
            <a:off x="6269023" y="5002527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1" name="Rechteck 340">
            <a:extLst>
              <a:ext uri="{FF2B5EF4-FFF2-40B4-BE49-F238E27FC236}">
                <a16:creationId xmlns:a16="http://schemas.microsoft.com/office/drawing/2014/main" id="{2C697804-388F-4976-A9EE-C6BD04DA9D91}"/>
              </a:ext>
            </a:extLst>
          </p:cNvPr>
          <p:cNvSpPr/>
          <p:nvPr/>
        </p:nvSpPr>
        <p:spPr bwMode="auto">
          <a:xfrm>
            <a:off x="2436224" y="4481291"/>
            <a:ext cx="1640497" cy="158459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2" name="Textfeld 471">
            <a:extLst>
              <a:ext uri="{FF2B5EF4-FFF2-40B4-BE49-F238E27FC236}">
                <a16:creationId xmlns:a16="http://schemas.microsoft.com/office/drawing/2014/main" id="{2DE22D8D-2917-4A51-8D13-28774A09C93C}"/>
              </a:ext>
            </a:extLst>
          </p:cNvPr>
          <p:cNvSpPr txBox="1"/>
          <p:nvPr/>
        </p:nvSpPr>
        <p:spPr>
          <a:xfrm>
            <a:off x="2459943" y="4555339"/>
            <a:ext cx="1616779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9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Logic Module (new instance)</a:t>
            </a:r>
          </a:p>
        </p:txBody>
      </p:sp>
      <p:sp>
        <p:nvSpPr>
          <p:cNvPr id="77" name="Textfeld 471">
            <a:extLst>
              <a:ext uri="{FF2B5EF4-FFF2-40B4-BE49-F238E27FC236}">
                <a16:creationId xmlns:a16="http://schemas.microsoft.com/office/drawing/2014/main" id="{AF976A8D-95A8-41B1-810C-221CCC4CC1E5}"/>
              </a:ext>
            </a:extLst>
          </p:cNvPr>
          <p:cNvSpPr txBox="1"/>
          <p:nvPr/>
        </p:nvSpPr>
        <p:spPr>
          <a:xfrm>
            <a:off x="6447155" y="5150718"/>
            <a:ext cx="1269996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(new instance)</a:t>
            </a:r>
          </a:p>
        </p:txBody>
      </p:sp>
      <p:sp>
        <p:nvSpPr>
          <p:cNvPr id="78" name="Textfeld 471">
            <a:extLst>
              <a:ext uri="{FF2B5EF4-FFF2-40B4-BE49-F238E27FC236}">
                <a16:creationId xmlns:a16="http://schemas.microsoft.com/office/drawing/2014/main" id="{46BB33A8-AACE-42DE-86B4-FE3C2760F11D}"/>
              </a:ext>
            </a:extLst>
          </p:cNvPr>
          <p:cNvSpPr txBox="1"/>
          <p:nvPr/>
        </p:nvSpPr>
        <p:spPr>
          <a:xfrm>
            <a:off x="8197090" y="4598675"/>
            <a:ext cx="157261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(new instance)</a:t>
            </a:r>
          </a:p>
        </p:txBody>
      </p:sp>
      <p:sp>
        <p:nvSpPr>
          <p:cNvPr id="79" name="Textfeld 471">
            <a:extLst>
              <a:ext uri="{FF2B5EF4-FFF2-40B4-BE49-F238E27FC236}">
                <a16:creationId xmlns:a16="http://schemas.microsoft.com/office/drawing/2014/main" id="{E6D371C5-8B5B-4B93-B9DC-B4C8C2D4AF3C}"/>
              </a:ext>
            </a:extLst>
          </p:cNvPr>
          <p:cNvSpPr txBox="1"/>
          <p:nvPr/>
        </p:nvSpPr>
        <p:spPr>
          <a:xfrm>
            <a:off x="10134507" y="4586184"/>
            <a:ext cx="141678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(new instance)</a:t>
            </a:r>
          </a:p>
        </p:txBody>
      </p:sp>
      <p:sp>
        <p:nvSpPr>
          <p:cNvPr id="88" name="Rechteck 340">
            <a:extLst>
              <a:ext uri="{FF2B5EF4-FFF2-40B4-BE49-F238E27FC236}">
                <a16:creationId xmlns:a16="http://schemas.microsoft.com/office/drawing/2014/main" id="{B7DB3E9F-26C3-4852-9D74-F51B9601D1BB}"/>
              </a:ext>
            </a:extLst>
          </p:cNvPr>
          <p:cNvSpPr/>
          <p:nvPr/>
        </p:nvSpPr>
        <p:spPr bwMode="auto">
          <a:xfrm>
            <a:off x="10033240" y="5025929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9" name="Rechteck 340">
            <a:extLst>
              <a:ext uri="{FF2B5EF4-FFF2-40B4-BE49-F238E27FC236}">
                <a16:creationId xmlns:a16="http://schemas.microsoft.com/office/drawing/2014/main" id="{348E46C6-C9BC-468B-A5EB-62D7A0A24B17}"/>
              </a:ext>
            </a:extLst>
          </p:cNvPr>
          <p:cNvSpPr/>
          <p:nvPr/>
        </p:nvSpPr>
        <p:spPr bwMode="auto">
          <a:xfrm>
            <a:off x="8173026" y="5028920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0" name="Textfeld 471">
            <a:extLst>
              <a:ext uri="{FF2B5EF4-FFF2-40B4-BE49-F238E27FC236}">
                <a16:creationId xmlns:a16="http://schemas.microsoft.com/office/drawing/2014/main" id="{F8F4B787-9C07-4999-98D3-EEB53AF5CEE6}"/>
              </a:ext>
            </a:extLst>
          </p:cNvPr>
          <p:cNvSpPr txBox="1"/>
          <p:nvPr/>
        </p:nvSpPr>
        <p:spPr>
          <a:xfrm>
            <a:off x="8197090" y="5156523"/>
            <a:ext cx="157261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(new instance)</a:t>
            </a:r>
          </a:p>
        </p:txBody>
      </p:sp>
      <p:sp>
        <p:nvSpPr>
          <p:cNvPr id="91" name="Textfeld 471">
            <a:extLst>
              <a:ext uri="{FF2B5EF4-FFF2-40B4-BE49-F238E27FC236}">
                <a16:creationId xmlns:a16="http://schemas.microsoft.com/office/drawing/2014/main" id="{D9FF7643-FF50-4392-B899-1D179A84E0F8}"/>
              </a:ext>
            </a:extLst>
          </p:cNvPr>
          <p:cNvSpPr txBox="1"/>
          <p:nvPr/>
        </p:nvSpPr>
        <p:spPr>
          <a:xfrm>
            <a:off x="10134507" y="5144032"/>
            <a:ext cx="141678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(new instance)</a:t>
            </a:r>
          </a:p>
        </p:txBody>
      </p:sp>
      <p:sp>
        <p:nvSpPr>
          <p:cNvPr id="92" name="Rechteck 340">
            <a:extLst>
              <a:ext uri="{FF2B5EF4-FFF2-40B4-BE49-F238E27FC236}">
                <a16:creationId xmlns:a16="http://schemas.microsoft.com/office/drawing/2014/main" id="{3019DCA0-2D53-44BE-984D-C40737A7CE8B}"/>
              </a:ext>
            </a:extLst>
          </p:cNvPr>
          <p:cNvSpPr/>
          <p:nvPr/>
        </p:nvSpPr>
        <p:spPr bwMode="auto">
          <a:xfrm>
            <a:off x="10033240" y="5583483"/>
            <a:ext cx="160848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3" name="Rechteck 340">
            <a:extLst>
              <a:ext uri="{FF2B5EF4-FFF2-40B4-BE49-F238E27FC236}">
                <a16:creationId xmlns:a16="http://schemas.microsoft.com/office/drawing/2014/main" id="{0CCF9EAC-2767-4763-AC38-896B5C7F2342}"/>
              </a:ext>
            </a:extLst>
          </p:cNvPr>
          <p:cNvSpPr/>
          <p:nvPr/>
        </p:nvSpPr>
        <p:spPr bwMode="auto">
          <a:xfrm>
            <a:off x="8173026" y="5586474"/>
            <a:ext cx="1609200" cy="4824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4" name="Textfeld 471">
            <a:extLst>
              <a:ext uri="{FF2B5EF4-FFF2-40B4-BE49-F238E27FC236}">
                <a16:creationId xmlns:a16="http://schemas.microsoft.com/office/drawing/2014/main" id="{D70BA69E-4783-4219-88D4-1F528BC75B4D}"/>
              </a:ext>
            </a:extLst>
          </p:cNvPr>
          <p:cNvSpPr txBox="1"/>
          <p:nvPr/>
        </p:nvSpPr>
        <p:spPr>
          <a:xfrm>
            <a:off x="8197090" y="5714077"/>
            <a:ext cx="157261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(new instance)</a:t>
            </a:r>
          </a:p>
        </p:txBody>
      </p:sp>
      <p:sp>
        <p:nvSpPr>
          <p:cNvPr id="95" name="Textfeld 471">
            <a:extLst>
              <a:ext uri="{FF2B5EF4-FFF2-40B4-BE49-F238E27FC236}">
                <a16:creationId xmlns:a16="http://schemas.microsoft.com/office/drawing/2014/main" id="{D48FC248-97D6-462E-B1C2-ED2B4AE8734F}"/>
              </a:ext>
            </a:extLst>
          </p:cNvPr>
          <p:cNvSpPr txBox="1"/>
          <p:nvPr/>
        </p:nvSpPr>
        <p:spPr>
          <a:xfrm>
            <a:off x="10134507" y="5701586"/>
            <a:ext cx="1416785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(new instance)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F87B1AC-3582-4C9D-BBAC-7FD0047E1A84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7878223" y="4692402"/>
            <a:ext cx="318867" cy="551325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5209DDB-76D0-4E89-8137-0AA726A87D19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878223" y="5243727"/>
            <a:ext cx="318867" cy="692602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3383F40-0C39-4D7B-B339-1E727B3FA321}"/>
              </a:ext>
            </a:extLst>
          </p:cNvPr>
          <p:cNvCxnSpPr>
            <a:cxnSpLocks/>
            <a:stCxn id="60" idx="3"/>
            <a:endCxn id="89" idx="1"/>
          </p:cNvCxnSpPr>
          <p:nvPr/>
        </p:nvCxnSpPr>
        <p:spPr>
          <a:xfrm>
            <a:off x="7878223" y="5243727"/>
            <a:ext cx="294803" cy="26393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471">
            <a:extLst>
              <a:ext uri="{FF2B5EF4-FFF2-40B4-BE49-F238E27FC236}">
                <a16:creationId xmlns:a16="http://schemas.microsoft.com/office/drawing/2014/main" id="{E4DEC6D1-9404-4EA5-BC0D-D2EE6B18D123}"/>
              </a:ext>
            </a:extLst>
          </p:cNvPr>
          <p:cNvSpPr txBox="1"/>
          <p:nvPr/>
        </p:nvSpPr>
        <p:spPr>
          <a:xfrm>
            <a:off x="6908761" y="4657603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Connection</a:t>
            </a:r>
          </a:p>
        </p:txBody>
      </p:sp>
      <p:sp>
        <p:nvSpPr>
          <p:cNvPr id="100" name="Rechteck 340">
            <a:extLst>
              <a:ext uri="{FF2B5EF4-FFF2-40B4-BE49-F238E27FC236}">
                <a16:creationId xmlns:a16="http://schemas.microsoft.com/office/drawing/2014/main" id="{BE9F97F1-90DF-4110-B617-056C128DF340}"/>
              </a:ext>
            </a:extLst>
          </p:cNvPr>
          <p:cNvSpPr/>
          <p:nvPr/>
        </p:nvSpPr>
        <p:spPr bwMode="auto">
          <a:xfrm>
            <a:off x="2522426" y="4800888"/>
            <a:ext cx="1432057" cy="1171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88CAED-BFA6-4C8A-967B-500775A01123}"/>
              </a:ext>
            </a:extLst>
          </p:cNvPr>
          <p:cNvCxnSpPr/>
          <p:nvPr/>
        </p:nvCxnSpPr>
        <p:spPr>
          <a:xfrm>
            <a:off x="2695699" y="5384240"/>
            <a:ext cx="1045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8BAB4D9-07AE-4F16-B293-5C5D9CF2A464}"/>
              </a:ext>
            </a:extLst>
          </p:cNvPr>
          <p:cNvCxnSpPr/>
          <p:nvPr/>
        </p:nvCxnSpPr>
        <p:spPr>
          <a:xfrm>
            <a:off x="2695699" y="5571543"/>
            <a:ext cx="1045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585673D-0E3F-4DE6-9991-2C80B1782C9D}"/>
              </a:ext>
            </a:extLst>
          </p:cNvPr>
          <p:cNvCxnSpPr/>
          <p:nvPr/>
        </p:nvCxnSpPr>
        <p:spPr>
          <a:xfrm>
            <a:off x="2695699" y="5773610"/>
            <a:ext cx="1045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471">
            <a:extLst>
              <a:ext uri="{FF2B5EF4-FFF2-40B4-BE49-F238E27FC236}">
                <a16:creationId xmlns:a16="http://schemas.microsoft.com/office/drawing/2014/main" id="{2CD13305-72EC-4C92-A0F9-4971F0D8C073}"/>
              </a:ext>
            </a:extLst>
          </p:cNvPr>
          <p:cNvSpPr txBox="1"/>
          <p:nvPr/>
        </p:nvSpPr>
        <p:spPr>
          <a:xfrm>
            <a:off x="2409823" y="4823187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Task Pool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304CCEC-0D3F-4327-A00F-EACED59FF4E3}"/>
              </a:ext>
            </a:extLst>
          </p:cNvPr>
          <p:cNvCxnSpPr/>
          <p:nvPr/>
        </p:nvCxnSpPr>
        <p:spPr>
          <a:xfrm>
            <a:off x="2695698" y="5181322"/>
            <a:ext cx="1045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471">
            <a:extLst>
              <a:ext uri="{FF2B5EF4-FFF2-40B4-BE49-F238E27FC236}">
                <a16:creationId xmlns:a16="http://schemas.microsoft.com/office/drawing/2014/main" id="{4274C565-3466-47A7-BFB8-9E5BF26BC4FC}"/>
              </a:ext>
            </a:extLst>
          </p:cNvPr>
          <p:cNvSpPr txBox="1"/>
          <p:nvPr/>
        </p:nvSpPr>
        <p:spPr>
          <a:xfrm>
            <a:off x="1110562" y="5069148"/>
            <a:ext cx="1616779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Business Session</a:t>
            </a:r>
          </a:p>
        </p:txBody>
      </p:sp>
    </p:spTree>
    <p:extLst>
      <p:ext uri="{BB962C8B-B14F-4D97-AF65-F5344CB8AC3E}">
        <p14:creationId xmlns:p14="http://schemas.microsoft.com/office/powerpoint/2010/main" val="30696688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Technical Architecture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hteck 340">
            <a:extLst>
              <a:ext uri="{FF2B5EF4-FFF2-40B4-BE49-F238E27FC236}">
                <a16:creationId xmlns:a16="http://schemas.microsoft.com/office/drawing/2014/main" id="{776DCDF0-F2A0-44FD-BBF5-146EE3646AA4}"/>
              </a:ext>
            </a:extLst>
          </p:cNvPr>
          <p:cNvSpPr/>
          <p:nvPr/>
        </p:nvSpPr>
        <p:spPr bwMode="auto">
          <a:xfrm>
            <a:off x="234122" y="923200"/>
            <a:ext cx="11671373" cy="55080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1" name="Rechteck 338">
            <a:extLst>
              <a:ext uri="{FF2B5EF4-FFF2-40B4-BE49-F238E27FC236}">
                <a16:creationId xmlns:a16="http://schemas.microsoft.com/office/drawing/2014/main" id="{42A56414-C70D-4B2C-B324-ED52F0202965}"/>
              </a:ext>
            </a:extLst>
          </p:cNvPr>
          <p:cNvSpPr/>
          <p:nvPr/>
        </p:nvSpPr>
        <p:spPr bwMode="auto">
          <a:xfrm>
            <a:off x="330174" y="1030600"/>
            <a:ext cx="11345906" cy="525636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Rechteck 340">
            <a:extLst>
              <a:ext uri="{FF2B5EF4-FFF2-40B4-BE49-F238E27FC236}">
                <a16:creationId xmlns:a16="http://schemas.microsoft.com/office/drawing/2014/main" id="{AE55ADAB-4ED9-4519-A3C5-3DD7C3F8F319}"/>
              </a:ext>
            </a:extLst>
          </p:cNvPr>
          <p:cNvSpPr/>
          <p:nvPr/>
        </p:nvSpPr>
        <p:spPr bwMode="auto">
          <a:xfrm>
            <a:off x="3942636" y="2183310"/>
            <a:ext cx="1152712" cy="4068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4" name="Rechteck 340">
            <a:extLst>
              <a:ext uri="{FF2B5EF4-FFF2-40B4-BE49-F238E27FC236}">
                <a16:creationId xmlns:a16="http://schemas.microsoft.com/office/drawing/2014/main" id="{3AB96E8E-E550-4DED-92EF-CF88EF4E3ABF}"/>
              </a:ext>
            </a:extLst>
          </p:cNvPr>
          <p:cNvSpPr/>
          <p:nvPr/>
        </p:nvSpPr>
        <p:spPr bwMode="auto">
          <a:xfrm>
            <a:off x="5684647" y="2183310"/>
            <a:ext cx="1152712" cy="4068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5" name="Parallelogram 484">
            <a:extLst>
              <a:ext uri="{FF2B5EF4-FFF2-40B4-BE49-F238E27FC236}">
                <a16:creationId xmlns:a16="http://schemas.microsoft.com/office/drawing/2014/main" id="{09A9E453-1AE0-4B55-830B-2B2A78B250DA}"/>
              </a:ext>
            </a:extLst>
          </p:cNvPr>
          <p:cNvSpPr/>
          <p:nvPr/>
        </p:nvSpPr>
        <p:spPr bwMode="auto">
          <a:xfrm flipV="1">
            <a:off x="3927427" y="1538917"/>
            <a:ext cx="1235083" cy="320040"/>
          </a:xfrm>
          <a:prstGeom prst="parallelogram">
            <a:avLst/>
          </a:prstGeom>
          <a:solidFill>
            <a:srgbClr val="AAA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Rechteck 340">
            <a:extLst>
              <a:ext uri="{FF2B5EF4-FFF2-40B4-BE49-F238E27FC236}">
                <a16:creationId xmlns:a16="http://schemas.microsoft.com/office/drawing/2014/main" id="{BC5231DB-1D98-4743-A6B9-4F11211914C3}"/>
              </a:ext>
            </a:extLst>
          </p:cNvPr>
          <p:cNvSpPr/>
          <p:nvPr/>
        </p:nvSpPr>
        <p:spPr bwMode="auto">
          <a:xfrm>
            <a:off x="3949332" y="1138877"/>
            <a:ext cx="1152712" cy="540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17" name="Rechteck 340">
            <a:extLst>
              <a:ext uri="{FF2B5EF4-FFF2-40B4-BE49-F238E27FC236}">
                <a16:creationId xmlns:a16="http://schemas.microsoft.com/office/drawing/2014/main" id="{FC7D86E1-CE44-4ECA-BC13-B7B7CE79CAF3}"/>
              </a:ext>
            </a:extLst>
          </p:cNvPr>
          <p:cNvSpPr/>
          <p:nvPr/>
        </p:nvSpPr>
        <p:spPr bwMode="auto">
          <a:xfrm>
            <a:off x="7447271" y="2183310"/>
            <a:ext cx="1152712" cy="4068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5" name="Parallelogram 487">
            <a:extLst>
              <a:ext uri="{FF2B5EF4-FFF2-40B4-BE49-F238E27FC236}">
                <a16:creationId xmlns:a16="http://schemas.microsoft.com/office/drawing/2014/main" id="{2BB96DA6-10F3-4161-AA83-7969E662EE9F}"/>
              </a:ext>
            </a:extLst>
          </p:cNvPr>
          <p:cNvSpPr/>
          <p:nvPr/>
        </p:nvSpPr>
        <p:spPr bwMode="auto">
          <a:xfrm flipH="1" flipV="1">
            <a:off x="5584030" y="1538917"/>
            <a:ext cx="1235083" cy="320040"/>
          </a:xfrm>
          <a:prstGeom prst="parallelogram">
            <a:avLst/>
          </a:prstGeom>
          <a:solidFill>
            <a:srgbClr val="AAA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Rechteck 340">
            <a:extLst>
              <a:ext uri="{FF2B5EF4-FFF2-40B4-BE49-F238E27FC236}">
                <a16:creationId xmlns:a16="http://schemas.microsoft.com/office/drawing/2014/main" id="{DECA9A4C-B9D8-4887-9803-35BB4946E6D4}"/>
              </a:ext>
            </a:extLst>
          </p:cNvPr>
          <p:cNvSpPr/>
          <p:nvPr/>
        </p:nvSpPr>
        <p:spPr bwMode="auto">
          <a:xfrm>
            <a:off x="9199648" y="1138877"/>
            <a:ext cx="1161893" cy="540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3" name="Rechteck 340">
            <a:extLst>
              <a:ext uri="{FF2B5EF4-FFF2-40B4-BE49-F238E27FC236}">
                <a16:creationId xmlns:a16="http://schemas.microsoft.com/office/drawing/2014/main" id="{7C3091B5-7C89-457A-BE76-BE5F7435CF24}"/>
              </a:ext>
            </a:extLst>
          </p:cNvPr>
          <p:cNvSpPr/>
          <p:nvPr/>
        </p:nvSpPr>
        <p:spPr bwMode="auto">
          <a:xfrm>
            <a:off x="9212444" y="2183310"/>
            <a:ext cx="1152712" cy="4068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4" name="Parallelogram 490">
            <a:extLst>
              <a:ext uri="{FF2B5EF4-FFF2-40B4-BE49-F238E27FC236}">
                <a16:creationId xmlns:a16="http://schemas.microsoft.com/office/drawing/2014/main" id="{9E5F82F0-AFF0-4719-B392-76218B59E6EE}"/>
              </a:ext>
            </a:extLst>
          </p:cNvPr>
          <p:cNvSpPr/>
          <p:nvPr/>
        </p:nvSpPr>
        <p:spPr bwMode="auto">
          <a:xfrm flipH="1" flipV="1">
            <a:off x="9167377" y="1570925"/>
            <a:ext cx="1235083" cy="320040"/>
          </a:xfrm>
          <a:prstGeom prst="parallelogram">
            <a:avLst/>
          </a:prstGeom>
          <a:solidFill>
            <a:srgbClr val="AAA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Rechteck 340">
            <a:extLst>
              <a:ext uri="{FF2B5EF4-FFF2-40B4-BE49-F238E27FC236}">
                <a16:creationId xmlns:a16="http://schemas.microsoft.com/office/drawing/2014/main" id="{13FF768C-E241-4521-BB5B-6ACF72FC08E4}"/>
              </a:ext>
            </a:extLst>
          </p:cNvPr>
          <p:cNvSpPr/>
          <p:nvPr/>
        </p:nvSpPr>
        <p:spPr bwMode="auto">
          <a:xfrm>
            <a:off x="5656580" y="1138877"/>
            <a:ext cx="1152712" cy="540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0" name="Rechteck 340">
            <a:extLst>
              <a:ext uri="{FF2B5EF4-FFF2-40B4-BE49-F238E27FC236}">
                <a16:creationId xmlns:a16="http://schemas.microsoft.com/office/drawing/2014/main" id="{276F85AA-4FBA-443A-B6A3-46A3D3D71063}"/>
              </a:ext>
            </a:extLst>
          </p:cNvPr>
          <p:cNvSpPr/>
          <p:nvPr/>
        </p:nvSpPr>
        <p:spPr bwMode="auto">
          <a:xfrm>
            <a:off x="5646271" y="1282893"/>
            <a:ext cx="1152712" cy="324008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1" name="Rechteck 340">
            <a:extLst>
              <a:ext uri="{FF2B5EF4-FFF2-40B4-BE49-F238E27FC236}">
                <a16:creationId xmlns:a16="http://schemas.microsoft.com/office/drawing/2014/main" id="{0814FBDC-B31E-4F14-ACF8-01538F7AE743}"/>
              </a:ext>
            </a:extLst>
          </p:cNvPr>
          <p:cNvSpPr/>
          <p:nvPr/>
        </p:nvSpPr>
        <p:spPr bwMode="auto">
          <a:xfrm>
            <a:off x="7398593" y="1138877"/>
            <a:ext cx="1152712" cy="540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2" name="Rechteck 340">
            <a:extLst>
              <a:ext uri="{FF2B5EF4-FFF2-40B4-BE49-F238E27FC236}">
                <a16:creationId xmlns:a16="http://schemas.microsoft.com/office/drawing/2014/main" id="{F28EA226-BDD5-4F26-B5A3-36CFD0320B5E}"/>
              </a:ext>
            </a:extLst>
          </p:cNvPr>
          <p:cNvSpPr/>
          <p:nvPr/>
        </p:nvSpPr>
        <p:spPr bwMode="auto">
          <a:xfrm>
            <a:off x="7411446" y="1294468"/>
            <a:ext cx="1152712" cy="324008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3" name="Rechteck 340">
            <a:extLst>
              <a:ext uri="{FF2B5EF4-FFF2-40B4-BE49-F238E27FC236}">
                <a16:creationId xmlns:a16="http://schemas.microsoft.com/office/drawing/2014/main" id="{7FE5CA56-8653-4C0F-B464-C51B3A3D42D8}"/>
              </a:ext>
            </a:extLst>
          </p:cNvPr>
          <p:cNvSpPr/>
          <p:nvPr/>
        </p:nvSpPr>
        <p:spPr bwMode="auto">
          <a:xfrm>
            <a:off x="2386144" y="2183310"/>
            <a:ext cx="1152712" cy="4068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5" name="Parallelogram 497">
            <a:extLst>
              <a:ext uri="{FF2B5EF4-FFF2-40B4-BE49-F238E27FC236}">
                <a16:creationId xmlns:a16="http://schemas.microsoft.com/office/drawing/2014/main" id="{1AA460B8-C3F8-4176-BCF6-5C98EA5C5EC8}"/>
              </a:ext>
            </a:extLst>
          </p:cNvPr>
          <p:cNvSpPr/>
          <p:nvPr/>
        </p:nvSpPr>
        <p:spPr bwMode="auto">
          <a:xfrm flipV="1">
            <a:off x="2303789" y="1538917"/>
            <a:ext cx="1235083" cy="320040"/>
          </a:xfrm>
          <a:prstGeom prst="parallelogram">
            <a:avLst/>
          </a:prstGeom>
          <a:solidFill>
            <a:srgbClr val="AAA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Rechteck 340">
            <a:extLst>
              <a:ext uri="{FF2B5EF4-FFF2-40B4-BE49-F238E27FC236}">
                <a16:creationId xmlns:a16="http://schemas.microsoft.com/office/drawing/2014/main" id="{1E792230-6915-4967-BE6A-433D8F093023}"/>
              </a:ext>
            </a:extLst>
          </p:cNvPr>
          <p:cNvSpPr/>
          <p:nvPr/>
        </p:nvSpPr>
        <p:spPr bwMode="auto">
          <a:xfrm>
            <a:off x="2302516" y="1138877"/>
            <a:ext cx="1152712" cy="540000"/>
          </a:xfrm>
          <a:prstGeom prst="rect">
            <a:avLst/>
          </a:prstGeom>
          <a:solidFill>
            <a:srgbClr val="AAAFB6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7" name="Rechteck 338">
            <a:extLst>
              <a:ext uri="{FF2B5EF4-FFF2-40B4-BE49-F238E27FC236}">
                <a16:creationId xmlns:a16="http://schemas.microsoft.com/office/drawing/2014/main" id="{179C7B9A-16C4-401A-980B-BBC55CC76D32}"/>
              </a:ext>
            </a:extLst>
          </p:cNvPr>
          <p:cNvSpPr/>
          <p:nvPr/>
        </p:nvSpPr>
        <p:spPr bwMode="auto">
          <a:xfrm>
            <a:off x="528231" y="4558992"/>
            <a:ext cx="10593733" cy="1557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Rechteck 338">
            <a:extLst>
              <a:ext uri="{FF2B5EF4-FFF2-40B4-BE49-F238E27FC236}">
                <a16:creationId xmlns:a16="http://schemas.microsoft.com/office/drawing/2014/main" id="{8B348150-F0D3-49B4-9EEF-DA3B0CD2B61B}"/>
              </a:ext>
            </a:extLst>
          </p:cNvPr>
          <p:cNvSpPr/>
          <p:nvPr/>
        </p:nvSpPr>
        <p:spPr bwMode="auto">
          <a:xfrm>
            <a:off x="501988" y="3310348"/>
            <a:ext cx="10593733" cy="11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Rechteck 338">
            <a:extLst>
              <a:ext uri="{FF2B5EF4-FFF2-40B4-BE49-F238E27FC236}">
                <a16:creationId xmlns:a16="http://schemas.microsoft.com/office/drawing/2014/main" id="{1C7EC566-88FD-4076-A64F-83552E68C153}"/>
              </a:ext>
            </a:extLst>
          </p:cNvPr>
          <p:cNvSpPr/>
          <p:nvPr/>
        </p:nvSpPr>
        <p:spPr bwMode="auto">
          <a:xfrm>
            <a:off x="501988" y="2494336"/>
            <a:ext cx="10593733" cy="795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Rechteck 338">
            <a:extLst>
              <a:ext uri="{FF2B5EF4-FFF2-40B4-BE49-F238E27FC236}">
                <a16:creationId xmlns:a16="http://schemas.microsoft.com/office/drawing/2014/main" id="{2671B151-4B22-49AB-ABB5-5B51CD6A9D29}"/>
              </a:ext>
            </a:extLst>
          </p:cNvPr>
          <p:cNvSpPr/>
          <p:nvPr/>
        </p:nvSpPr>
        <p:spPr bwMode="auto">
          <a:xfrm>
            <a:off x="519355" y="1643280"/>
            <a:ext cx="10593733" cy="79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" name="Rechteck 340">
            <a:extLst>
              <a:ext uri="{FF2B5EF4-FFF2-40B4-BE49-F238E27FC236}">
                <a16:creationId xmlns:a16="http://schemas.microsoft.com/office/drawing/2014/main" id="{5909C80C-793B-413B-8598-9A25BB8BB531}"/>
              </a:ext>
            </a:extLst>
          </p:cNvPr>
          <p:cNvSpPr/>
          <p:nvPr/>
        </p:nvSpPr>
        <p:spPr bwMode="auto">
          <a:xfrm>
            <a:off x="1881825" y="5756672"/>
            <a:ext cx="4538363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7" name="Isosceles Triangle 505">
            <a:extLst>
              <a:ext uri="{FF2B5EF4-FFF2-40B4-BE49-F238E27FC236}">
                <a16:creationId xmlns:a16="http://schemas.microsoft.com/office/drawing/2014/main" id="{125D16B9-BE2E-4DCC-9350-9BD2A916B886}"/>
              </a:ext>
            </a:extLst>
          </p:cNvPr>
          <p:cNvSpPr/>
          <p:nvPr/>
        </p:nvSpPr>
        <p:spPr bwMode="auto">
          <a:xfrm rot="5400000">
            <a:off x="285299" y="5432560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8" name="Isosceles Triangle 506">
            <a:extLst>
              <a:ext uri="{FF2B5EF4-FFF2-40B4-BE49-F238E27FC236}">
                <a16:creationId xmlns:a16="http://schemas.microsoft.com/office/drawing/2014/main" id="{CE2DD2A1-1415-4D05-A7AE-94C4A6D49330}"/>
              </a:ext>
            </a:extLst>
          </p:cNvPr>
          <p:cNvSpPr/>
          <p:nvPr/>
        </p:nvSpPr>
        <p:spPr bwMode="auto">
          <a:xfrm rot="5400000">
            <a:off x="270301" y="3688300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" name="Textfeld 471">
            <a:extLst>
              <a:ext uri="{FF2B5EF4-FFF2-40B4-BE49-F238E27FC236}">
                <a16:creationId xmlns:a16="http://schemas.microsoft.com/office/drawing/2014/main" id="{DCDEF1E7-9349-4A9A-BC8E-9778BBE0E71A}"/>
              </a:ext>
            </a:extLst>
          </p:cNvPr>
          <p:cNvSpPr txBox="1"/>
          <p:nvPr/>
        </p:nvSpPr>
        <p:spPr>
          <a:xfrm>
            <a:off x="694347" y="5108569"/>
            <a:ext cx="1092288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Open Source Frameworks</a:t>
            </a:r>
          </a:p>
        </p:txBody>
      </p:sp>
      <p:sp>
        <p:nvSpPr>
          <p:cNvPr id="290" name="Rechteck 340">
            <a:extLst>
              <a:ext uri="{FF2B5EF4-FFF2-40B4-BE49-F238E27FC236}">
                <a16:creationId xmlns:a16="http://schemas.microsoft.com/office/drawing/2014/main" id="{C0BE2CC8-F455-4779-8C99-EFE1F730659C}"/>
              </a:ext>
            </a:extLst>
          </p:cNvPr>
          <p:cNvSpPr/>
          <p:nvPr/>
        </p:nvSpPr>
        <p:spPr bwMode="auto">
          <a:xfrm>
            <a:off x="1881849" y="5037183"/>
            <a:ext cx="1802417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91" name="Rechteck 338">
            <a:extLst>
              <a:ext uri="{FF2B5EF4-FFF2-40B4-BE49-F238E27FC236}">
                <a16:creationId xmlns:a16="http://schemas.microsoft.com/office/drawing/2014/main" id="{0E7D436C-C02B-448D-810D-A6642DF32EF5}"/>
              </a:ext>
            </a:extLst>
          </p:cNvPr>
          <p:cNvSpPr/>
          <p:nvPr/>
        </p:nvSpPr>
        <p:spPr bwMode="auto">
          <a:xfrm>
            <a:off x="11186501" y="1642933"/>
            <a:ext cx="403410" cy="453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2" name="Rechteck 340">
            <a:extLst>
              <a:ext uri="{FF2B5EF4-FFF2-40B4-BE49-F238E27FC236}">
                <a16:creationId xmlns:a16="http://schemas.microsoft.com/office/drawing/2014/main" id="{B23C88CE-1CD9-49D2-A38B-7E2419E98508}"/>
              </a:ext>
            </a:extLst>
          </p:cNvPr>
          <p:cNvSpPr/>
          <p:nvPr/>
        </p:nvSpPr>
        <p:spPr bwMode="auto">
          <a:xfrm>
            <a:off x="11258578" y="1715437"/>
            <a:ext cx="288150" cy="4428000"/>
          </a:xfrm>
          <a:prstGeom prst="rect">
            <a:avLst/>
          </a:prstGeom>
          <a:solidFill>
            <a:srgbClr val="E0669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93" name="Isosceles Triangle 515">
            <a:extLst>
              <a:ext uri="{FF2B5EF4-FFF2-40B4-BE49-F238E27FC236}">
                <a16:creationId xmlns:a16="http://schemas.microsoft.com/office/drawing/2014/main" id="{1B854AB2-32E5-489A-9975-E04B86B917B0}"/>
              </a:ext>
            </a:extLst>
          </p:cNvPr>
          <p:cNvSpPr/>
          <p:nvPr/>
        </p:nvSpPr>
        <p:spPr bwMode="auto">
          <a:xfrm rot="5400000" flipH="1" flipV="1">
            <a:off x="11593829" y="4106780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Isosceles Triangle 516">
            <a:extLst>
              <a:ext uri="{FF2B5EF4-FFF2-40B4-BE49-F238E27FC236}">
                <a16:creationId xmlns:a16="http://schemas.microsoft.com/office/drawing/2014/main" id="{695190E5-AE2E-4C33-AB36-9CB52182BAE4}"/>
              </a:ext>
            </a:extLst>
          </p:cNvPr>
          <p:cNvSpPr/>
          <p:nvPr/>
        </p:nvSpPr>
        <p:spPr bwMode="auto">
          <a:xfrm rot="5400000" flipH="1" flipV="1">
            <a:off x="11575820" y="5495664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feld 471">
            <a:extLst>
              <a:ext uri="{FF2B5EF4-FFF2-40B4-BE49-F238E27FC236}">
                <a16:creationId xmlns:a16="http://schemas.microsoft.com/office/drawing/2014/main" id="{6836B06D-520C-4ED9-B347-651220509992}"/>
              </a:ext>
            </a:extLst>
          </p:cNvPr>
          <p:cNvSpPr txBox="1"/>
          <p:nvPr/>
        </p:nvSpPr>
        <p:spPr>
          <a:xfrm>
            <a:off x="395891" y="3598380"/>
            <a:ext cx="1390745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en-US" altLang="zh-CN" sz="11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Development</a:t>
            </a:r>
            <a:r>
              <a:rPr lang="zh-CN" altLang="en-US" sz="11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Platform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Textfeld 471">
            <a:extLst>
              <a:ext uri="{FF2B5EF4-FFF2-40B4-BE49-F238E27FC236}">
                <a16:creationId xmlns:a16="http://schemas.microsoft.com/office/drawing/2014/main" id="{80F9D4B1-6EA8-4337-897A-49D9A1D4930B}"/>
              </a:ext>
            </a:extLst>
          </p:cNvPr>
          <p:cNvSpPr txBox="1"/>
          <p:nvPr/>
        </p:nvSpPr>
        <p:spPr>
          <a:xfrm>
            <a:off x="3971145" y="5802140"/>
            <a:ext cx="432273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</a:t>
            </a:r>
          </a:p>
        </p:txBody>
      </p:sp>
      <p:sp>
        <p:nvSpPr>
          <p:cNvPr id="297" name="Rechteck 340">
            <a:extLst>
              <a:ext uri="{FF2B5EF4-FFF2-40B4-BE49-F238E27FC236}">
                <a16:creationId xmlns:a16="http://schemas.microsoft.com/office/drawing/2014/main" id="{5C2322F5-8F26-4525-AF66-3855449502CA}"/>
              </a:ext>
            </a:extLst>
          </p:cNvPr>
          <p:cNvSpPr/>
          <p:nvPr/>
        </p:nvSpPr>
        <p:spPr bwMode="auto">
          <a:xfrm>
            <a:off x="6493177" y="5756672"/>
            <a:ext cx="4538363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de-DE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98" name="Textfeld 471">
            <a:extLst>
              <a:ext uri="{FF2B5EF4-FFF2-40B4-BE49-F238E27FC236}">
                <a16:creationId xmlns:a16="http://schemas.microsoft.com/office/drawing/2014/main" id="{DB19E856-78C8-4D23-95D6-E035E83F1F2E}"/>
              </a:ext>
            </a:extLst>
          </p:cNvPr>
          <p:cNvSpPr txBox="1"/>
          <p:nvPr/>
        </p:nvSpPr>
        <p:spPr>
          <a:xfrm>
            <a:off x="8437966" y="5802140"/>
            <a:ext cx="774478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BOOST 1.6.2</a:t>
            </a:r>
          </a:p>
        </p:txBody>
      </p:sp>
      <p:sp>
        <p:nvSpPr>
          <p:cNvPr id="299" name="Textfeld 471">
            <a:extLst>
              <a:ext uri="{FF2B5EF4-FFF2-40B4-BE49-F238E27FC236}">
                <a16:creationId xmlns:a16="http://schemas.microsoft.com/office/drawing/2014/main" id="{81021C53-5936-427A-ADCC-B5FCBEFF873C}"/>
              </a:ext>
            </a:extLst>
          </p:cNvPr>
          <p:cNvSpPr txBox="1"/>
          <p:nvPr/>
        </p:nvSpPr>
        <p:spPr>
          <a:xfrm>
            <a:off x="2314810" y="5069039"/>
            <a:ext cx="93647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0" name="Textfeld 471">
            <a:extLst>
              <a:ext uri="{FF2B5EF4-FFF2-40B4-BE49-F238E27FC236}">
                <a16:creationId xmlns:a16="http://schemas.microsoft.com/office/drawing/2014/main" id="{65E02B19-C307-4090-9C44-05095AC08DB1}"/>
              </a:ext>
            </a:extLst>
          </p:cNvPr>
          <p:cNvSpPr txBox="1"/>
          <p:nvPr/>
        </p:nvSpPr>
        <p:spPr>
          <a:xfrm>
            <a:off x="11321676" y="2291005"/>
            <a:ext cx="225053" cy="3240360"/>
          </a:xfrm>
          <a:prstGeom prst="rect">
            <a:avLst/>
          </a:prstGeom>
          <a:noFill/>
        </p:spPr>
        <p:txBody>
          <a:bodyPr vert="eaVert"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ECLIPSE,VS2012/ 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,CVS/EA,VISIO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Jenkins/PC-Lint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Rechteck 340">
            <a:extLst>
              <a:ext uri="{FF2B5EF4-FFF2-40B4-BE49-F238E27FC236}">
                <a16:creationId xmlns:a16="http://schemas.microsoft.com/office/drawing/2014/main" id="{7C0ACF42-CF1A-434B-83F9-24CC09A02064}"/>
              </a:ext>
            </a:extLst>
          </p:cNvPr>
          <p:cNvSpPr/>
          <p:nvPr/>
        </p:nvSpPr>
        <p:spPr bwMode="auto">
          <a:xfrm>
            <a:off x="3832880" y="5042050"/>
            <a:ext cx="1743431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2" name="Textfeld 471">
            <a:extLst>
              <a:ext uri="{FF2B5EF4-FFF2-40B4-BE49-F238E27FC236}">
                <a16:creationId xmlns:a16="http://schemas.microsoft.com/office/drawing/2014/main" id="{2AB68158-77F8-4A30-95C4-4DED9AC1F774}"/>
              </a:ext>
            </a:extLst>
          </p:cNvPr>
          <p:cNvSpPr txBox="1"/>
          <p:nvPr/>
        </p:nvSpPr>
        <p:spPr>
          <a:xfrm>
            <a:off x="4014595" y="5098914"/>
            <a:ext cx="1306021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xis2</a:t>
            </a:r>
          </a:p>
        </p:txBody>
      </p:sp>
      <p:sp>
        <p:nvSpPr>
          <p:cNvPr id="303" name="Rechteck 340">
            <a:extLst>
              <a:ext uri="{FF2B5EF4-FFF2-40B4-BE49-F238E27FC236}">
                <a16:creationId xmlns:a16="http://schemas.microsoft.com/office/drawing/2014/main" id="{45E32B9D-AAEE-4834-B6B4-E364B96E5ED1}"/>
              </a:ext>
            </a:extLst>
          </p:cNvPr>
          <p:cNvSpPr/>
          <p:nvPr/>
        </p:nvSpPr>
        <p:spPr bwMode="auto">
          <a:xfrm>
            <a:off x="5720778" y="5396963"/>
            <a:ext cx="1734364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4" name="Textfeld 471">
            <a:extLst>
              <a:ext uri="{FF2B5EF4-FFF2-40B4-BE49-F238E27FC236}">
                <a16:creationId xmlns:a16="http://schemas.microsoft.com/office/drawing/2014/main" id="{ABFB983C-BDF4-4DFB-8B5B-A1E39CD59191}"/>
              </a:ext>
            </a:extLst>
          </p:cNvPr>
          <p:cNvSpPr txBox="1"/>
          <p:nvPr/>
        </p:nvSpPr>
        <p:spPr>
          <a:xfrm>
            <a:off x="6115915" y="5460740"/>
            <a:ext cx="93647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CXF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Rechteck 340">
            <a:extLst>
              <a:ext uri="{FF2B5EF4-FFF2-40B4-BE49-F238E27FC236}">
                <a16:creationId xmlns:a16="http://schemas.microsoft.com/office/drawing/2014/main" id="{4027DAAD-0AF2-43D7-9AEB-FEA8A75B609A}"/>
              </a:ext>
            </a:extLst>
          </p:cNvPr>
          <p:cNvSpPr/>
          <p:nvPr/>
        </p:nvSpPr>
        <p:spPr bwMode="auto">
          <a:xfrm>
            <a:off x="1881825" y="4639904"/>
            <a:ext cx="1802442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6" name="Textfeld 471">
            <a:extLst>
              <a:ext uri="{FF2B5EF4-FFF2-40B4-BE49-F238E27FC236}">
                <a16:creationId xmlns:a16="http://schemas.microsoft.com/office/drawing/2014/main" id="{212F07AD-90D9-422E-B152-7B38DB39221C}"/>
              </a:ext>
            </a:extLst>
          </p:cNvPr>
          <p:cNvSpPr txBox="1"/>
          <p:nvPr/>
        </p:nvSpPr>
        <p:spPr>
          <a:xfrm>
            <a:off x="2109801" y="4698641"/>
            <a:ext cx="133605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Struts/Spring</a:t>
            </a:r>
          </a:p>
        </p:txBody>
      </p:sp>
      <p:sp>
        <p:nvSpPr>
          <p:cNvPr id="307" name="Textfeld 471">
            <a:extLst>
              <a:ext uri="{FF2B5EF4-FFF2-40B4-BE49-F238E27FC236}">
                <a16:creationId xmlns:a16="http://schemas.microsoft.com/office/drawing/2014/main" id="{DE85A31C-B305-4057-8D5B-217B94D16169}"/>
              </a:ext>
            </a:extLst>
          </p:cNvPr>
          <p:cNvSpPr txBox="1"/>
          <p:nvPr/>
        </p:nvSpPr>
        <p:spPr>
          <a:xfrm>
            <a:off x="652313" y="2614018"/>
            <a:ext cx="1134346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Productization Platform</a:t>
            </a:r>
          </a:p>
        </p:txBody>
      </p:sp>
      <p:sp>
        <p:nvSpPr>
          <p:cNvPr id="308" name="Textfeld 471">
            <a:extLst>
              <a:ext uri="{FF2B5EF4-FFF2-40B4-BE49-F238E27FC236}">
                <a16:creationId xmlns:a16="http://schemas.microsoft.com/office/drawing/2014/main" id="{CA269E7E-3E96-4814-80E8-46D99A1BF91D}"/>
              </a:ext>
            </a:extLst>
          </p:cNvPr>
          <p:cNvSpPr txBox="1"/>
          <p:nvPr/>
        </p:nvSpPr>
        <p:spPr>
          <a:xfrm>
            <a:off x="626140" y="1802404"/>
            <a:ext cx="1160520" cy="39058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Projectization</a:t>
            </a:r>
          </a:p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Platform</a:t>
            </a:r>
          </a:p>
        </p:txBody>
      </p:sp>
      <p:pic>
        <p:nvPicPr>
          <p:cNvPr id="309" name="Picture 539" descr="application-datawharehouse.wmf">
            <a:extLst>
              <a:ext uri="{FF2B5EF4-FFF2-40B4-BE49-F238E27FC236}">
                <a16:creationId xmlns:a16="http://schemas.microsoft.com/office/drawing/2014/main" id="{2796BD4C-6962-493D-B0BE-D5EC0C2754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2943" y="1238839"/>
            <a:ext cx="360188" cy="308936"/>
          </a:xfrm>
          <a:prstGeom prst="rect">
            <a:avLst/>
          </a:prstGeom>
        </p:spPr>
      </p:pic>
      <p:pic>
        <p:nvPicPr>
          <p:cNvPr id="310" name="Picture 540" descr="application-outage-managment.wmf">
            <a:extLst>
              <a:ext uri="{FF2B5EF4-FFF2-40B4-BE49-F238E27FC236}">
                <a16:creationId xmlns:a16="http://schemas.microsoft.com/office/drawing/2014/main" id="{AF45FBCD-7563-43D8-BC28-501B2E98205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589" y="1243165"/>
            <a:ext cx="360188" cy="298089"/>
          </a:xfrm>
          <a:prstGeom prst="rect">
            <a:avLst/>
          </a:prstGeom>
        </p:spPr>
      </p:pic>
      <p:pic>
        <p:nvPicPr>
          <p:cNvPr id="311" name="Picture 541" descr="application-workforce.wmf">
            <a:extLst>
              <a:ext uri="{FF2B5EF4-FFF2-40B4-BE49-F238E27FC236}">
                <a16:creationId xmlns:a16="http://schemas.microsoft.com/office/drawing/2014/main" id="{96029E7A-C5BD-48C7-ADEA-BD58234F5A7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0246" y="1243165"/>
            <a:ext cx="360188" cy="327761"/>
          </a:xfrm>
          <a:prstGeom prst="rect">
            <a:avLst/>
          </a:prstGeom>
        </p:spPr>
      </p:pic>
      <p:sp>
        <p:nvSpPr>
          <p:cNvPr id="312" name="Freeform 22">
            <a:extLst>
              <a:ext uri="{FF2B5EF4-FFF2-40B4-BE49-F238E27FC236}">
                <a16:creationId xmlns:a16="http://schemas.microsoft.com/office/drawing/2014/main" id="{B95ABA10-4160-4596-94E1-AB1AA9F413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28204" y="1210925"/>
            <a:ext cx="405306" cy="360000"/>
          </a:xfrm>
          <a:custGeom>
            <a:avLst/>
            <a:gdLst>
              <a:gd name="T0" fmla="*/ 2203 w 4549"/>
              <a:gd name="T1" fmla="*/ 1254 h 4078"/>
              <a:gd name="T2" fmla="*/ 2074 w 4549"/>
              <a:gd name="T3" fmla="*/ 1116 h 4078"/>
              <a:gd name="T4" fmla="*/ 1941 w 4549"/>
              <a:gd name="T5" fmla="*/ 1254 h 4078"/>
              <a:gd name="T6" fmla="*/ 1793 w 4549"/>
              <a:gd name="T7" fmla="*/ 1116 h 4078"/>
              <a:gd name="T8" fmla="*/ 1659 w 4549"/>
              <a:gd name="T9" fmla="*/ 1254 h 4078"/>
              <a:gd name="T10" fmla="*/ 1507 w 4549"/>
              <a:gd name="T11" fmla="*/ 1006 h 4078"/>
              <a:gd name="T12" fmla="*/ 1316 w 4549"/>
              <a:gd name="T13" fmla="*/ 1254 h 4078"/>
              <a:gd name="T14" fmla="*/ 1163 w 4549"/>
              <a:gd name="T15" fmla="*/ 1116 h 4078"/>
              <a:gd name="T16" fmla="*/ 1035 w 4549"/>
              <a:gd name="T17" fmla="*/ 1254 h 4078"/>
              <a:gd name="T18" fmla="*/ 882 w 4549"/>
              <a:gd name="T19" fmla="*/ 1116 h 4078"/>
              <a:gd name="T20" fmla="*/ 753 w 4549"/>
              <a:gd name="T21" fmla="*/ 1254 h 4078"/>
              <a:gd name="T22" fmla="*/ 625 w 4549"/>
              <a:gd name="T23" fmla="*/ 1388 h 4078"/>
              <a:gd name="T24" fmla="*/ 1316 w 4549"/>
              <a:gd name="T25" fmla="*/ 4078 h 4078"/>
              <a:gd name="T26" fmla="*/ 1507 w 4549"/>
              <a:gd name="T27" fmla="*/ 1388 h 4078"/>
              <a:gd name="T28" fmla="*/ 3724 w 4549"/>
              <a:gd name="T29" fmla="*/ 2041 h 4078"/>
              <a:gd name="T30" fmla="*/ 3624 w 4549"/>
              <a:gd name="T31" fmla="*/ 1951 h 4078"/>
              <a:gd name="T32" fmla="*/ 3533 w 4549"/>
              <a:gd name="T33" fmla="*/ 1846 h 4078"/>
              <a:gd name="T34" fmla="*/ 3409 w 4549"/>
              <a:gd name="T35" fmla="*/ 1951 h 4078"/>
              <a:gd name="T36" fmla="*/ 3319 w 4549"/>
              <a:gd name="T37" fmla="*/ 1846 h 4078"/>
              <a:gd name="T38" fmla="*/ 3190 w 4549"/>
              <a:gd name="T39" fmla="*/ 1951 h 4078"/>
              <a:gd name="T40" fmla="*/ 3052 w 4549"/>
              <a:gd name="T41" fmla="*/ 1760 h 4078"/>
              <a:gd name="T42" fmla="*/ 2928 w 4549"/>
              <a:gd name="T43" fmla="*/ 1951 h 4078"/>
              <a:gd name="T44" fmla="*/ 2837 w 4549"/>
              <a:gd name="T45" fmla="*/ 1846 h 4078"/>
              <a:gd name="T46" fmla="*/ 2713 w 4549"/>
              <a:gd name="T47" fmla="*/ 1951 h 4078"/>
              <a:gd name="T48" fmla="*/ 2623 w 4549"/>
              <a:gd name="T49" fmla="*/ 1846 h 4078"/>
              <a:gd name="T50" fmla="*/ 2522 w 4549"/>
              <a:gd name="T51" fmla="*/ 1951 h 4078"/>
              <a:gd name="T52" fmla="*/ 3052 w 4549"/>
              <a:gd name="T53" fmla="*/ 2041 h 4078"/>
              <a:gd name="T54" fmla="*/ 3190 w 4549"/>
              <a:gd name="T55" fmla="*/ 3758 h 4078"/>
              <a:gd name="T56" fmla="*/ 3724 w 4549"/>
              <a:gd name="T57" fmla="*/ 2041 h 4078"/>
              <a:gd name="T58" fmla="*/ 3476 w 4549"/>
              <a:gd name="T59" fmla="*/ 1665 h 4078"/>
              <a:gd name="T60" fmla="*/ 2203 w 4549"/>
              <a:gd name="T61" fmla="*/ 1126 h 4078"/>
              <a:gd name="T62" fmla="*/ 33 w 4549"/>
              <a:gd name="T63" fmla="*/ 1107 h 4078"/>
              <a:gd name="T64" fmla="*/ 482 w 4549"/>
              <a:gd name="T65" fmla="*/ 1336 h 4078"/>
              <a:gd name="T66" fmla="*/ 33 w 4549"/>
              <a:gd name="T67" fmla="*/ 1107 h 4078"/>
              <a:gd name="T68" fmla="*/ 2398 w 4549"/>
              <a:gd name="T69" fmla="*/ 1936 h 4078"/>
              <a:gd name="T70" fmla="*/ 1602 w 4549"/>
              <a:gd name="T71" fmla="*/ 1727 h 4078"/>
              <a:gd name="T72" fmla="*/ 2708 w 4549"/>
              <a:gd name="T73" fmla="*/ 1750 h 4078"/>
              <a:gd name="T74" fmla="*/ 2275 w 4549"/>
              <a:gd name="T75" fmla="*/ 1493 h 4078"/>
              <a:gd name="T76" fmla="*/ 2708 w 4549"/>
              <a:gd name="T77" fmla="*/ 1750 h 4078"/>
              <a:gd name="T78" fmla="*/ 0 w 4549"/>
              <a:gd name="T79" fmla="*/ 601 h 4078"/>
              <a:gd name="T80" fmla="*/ 958 w 4549"/>
              <a:gd name="T81" fmla="*/ 935 h 4078"/>
              <a:gd name="T82" fmla="*/ 38 w 4549"/>
              <a:gd name="T83" fmla="*/ 0 h 4078"/>
              <a:gd name="T84" fmla="*/ 1864 w 4549"/>
              <a:gd name="T85" fmla="*/ 959 h 4078"/>
              <a:gd name="T86" fmla="*/ 38 w 4549"/>
              <a:gd name="T87" fmla="*/ 0 h 4078"/>
              <a:gd name="T88" fmla="*/ 3839 w 4549"/>
              <a:gd name="T89" fmla="*/ 1913 h 4078"/>
              <a:gd name="T90" fmla="*/ 4549 w 4549"/>
              <a:gd name="T91" fmla="*/ 2180 h 4078"/>
              <a:gd name="T92" fmla="*/ 3781 w 4549"/>
              <a:gd name="T93" fmla="*/ 2132 h 4078"/>
              <a:gd name="T94" fmla="*/ 4182 w 4549"/>
              <a:gd name="T95" fmla="*/ 2375 h 4078"/>
              <a:gd name="T96" fmla="*/ 3781 w 4549"/>
              <a:gd name="T97" fmla="*/ 2132 h 4078"/>
              <a:gd name="T98" fmla="*/ 3967 w 4549"/>
              <a:gd name="T99" fmla="*/ 2485 h 4078"/>
              <a:gd name="T100" fmla="*/ 3285 w 4549"/>
              <a:gd name="T101" fmla="*/ 2318 h 4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9" h="4078">
                <a:moveTo>
                  <a:pt x="2203" y="1388"/>
                </a:moveTo>
                <a:lnTo>
                  <a:pt x="2203" y="1254"/>
                </a:lnTo>
                <a:lnTo>
                  <a:pt x="2074" y="1254"/>
                </a:lnTo>
                <a:lnTo>
                  <a:pt x="2074" y="1116"/>
                </a:lnTo>
                <a:lnTo>
                  <a:pt x="1941" y="1116"/>
                </a:lnTo>
                <a:lnTo>
                  <a:pt x="1941" y="1254"/>
                </a:lnTo>
                <a:lnTo>
                  <a:pt x="1793" y="1254"/>
                </a:lnTo>
                <a:lnTo>
                  <a:pt x="1793" y="1116"/>
                </a:lnTo>
                <a:lnTo>
                  <a:pt x="1659" y="1116"/>
                </a:lnTo>
                <a:lnTo>
                  <a:pt x="1659" y="1254"/>
                </a:lnTo>
                <a:lnTo>
                  <a:pt x="1507" y="1254"/>
                </a:lnTo>
                <a:lnTo>
                  <a:pt x="1507" y="1006"/>
                </a:lnTo>
                <a:lnTo>
                  <a:pt x="1316" y="1006"/>
                </a:lnTo>
                <a:lnTo>
                  <a:pt x="1316" y="1254"/>
                </a:lnTo>
                <a:lnTo>
                  <a:pt x="1163" y="1254"/>
                </a:lnTo>
                <a:lnTo>
                  <a:pt x="1163" y="1116"/>
                </a:lnTo>
                <a:lnTo>
                  <a:pt x="1035" y="1116"/>
                </a:lnTo>
                <a:lnTo>
                  <a:pt x="1035" y="1254"/>
                </a:lnTo>
                <a:lnTo>
                  <a:pt x="882" y="1254"/>
                </a:lnTo>
                <a:lnTo>
                  <a:pt x="882" y="1116"/>
                </a:lnTo>
                <a:lnTo>
                  <a:pt x="753" y="1116"/>
                </a:lnTo>
                <a:lnTo>
                  <a:pt x="753" y="1254"/>
                </a:lnTo>
                <a:lnTo>
                  <a:pt x="625" y="1254"/>
                </a:lnTo>
                <a:lnTo>
                  <a:pt x="625" y="1388"/>
                </a:lnTo>
                <a:lnTo>
                  <a:pt x="1316" y="1388"/>
                </a:lnTo>
                <a:lnTo>
                  <a:pt x="1316" y="4078"/>
                </a:lnTo>
                <a:lnTo>
                  <a:pt x="1507" y="4078"/>
                </a:lnTo>
                <a:lnTo>
                  <a:pt x="1507" y="1388"/>
                </a:lnTo>
                <a:lnTo>
                  <a:pt x="2203" y="1388"/>
                </a:lnTo>
                <a:close/>
                <a:moveTo>
                  <a:pt x="3724" y="2041"/>
                </a:moveTo>
                <a:lnTo>
                  <a:pt x="3724" y="1951"/>
                </a:lnTo>
                <a:lnTo>
                  <a:pt x="3624" y="1951"/>
                </a:lnTo>
                <a:lnTo>
                  <a:pt x="3624" y="1846"/>
                </a:lnTo>
                <a:lnTo>
                  <a:pt x="3533" y="1846"/>
                </a:lnTo>
                <a:lnTo>
                  <a:pt x="3533" y="1951"/>
                </a:lnTo>
                <a:lnTo>
                  <a:pt x="3409" y="1951"/>
                </a:lnTo>
                <a:lnTo>
                  <a:pt x="3409" y="1846"/>
                </a:lnTo>
                <a:lnTo>
                  <a:pt x="3319" y="1846"/>
                </a:lnTo>
                <a:lnTo>
                  <a:pt x="3319" y="1951"/>
                </a:lnTo>
                <a:lnTo>
                  <a:pt x="3190" y="1951"/>
                </a:lnTo>
                <a:lnTo>
                  <a:pt x="3190" y="1760"/>
                </a:lnTo>
                <a:lnTo>
                  <a:pt x="3052" y="1760"/>
                </a:lnTo>
                <a:lnTo>
                  <a:pt x="3052" y="1951"/>
                </a:lnTo>
                <a:lnTo>
                  <a:pt x="2928" y="1951"/>
                </a:lnTo>
                <a:lnTo>
                  <a:pt x="2928" y="1846"/>
                </a:lnTo>
                <a:lnTo>
                  <a:pt x="2837" y="1846"/>
                </a:lnTo>
                <a:lnTo>
                  <a:pt x="2837" y="1951"/>
                </a:lnTo>
                <a:lnTo>
                  <a:pt x="2713" y="1951"/>
                </a:lnTo>
                <a:lnTo>
                  <a:pt x="2713" y="1846"/>
                </a:lnTo>
                <a:lnTo>
                  <a:pt x="2623" y="1846"/>
                </a:lnTo>
                <a:lnTo>
                  <a:pt x="2623" y="1951"/>
                </a:lnTo>
                <a:lnTo>
                  <a:pt x="2522" y="1951"/>
                </a:lnTo>
                <a:lnTo>
                  <a:pt x="2522" y="2041"/>
                </a:lnTo>
                <a:lnTo>
                  <a:pt x="3052" y="2041"/>
                </a:lnTo>
                <a:lnTo>
                  <a:pt x="3052" y="3758"/>
                </a:lnTo>
                <a:lnTo>
                  <a:pt x="3190" y="3758"/>
                </a:lnTo>
                <a:lnTo>
                  <a:pt x="3190" y="2041"/>
                </a:lnTo>
                <a:lnTo>
                  <a:pt x="3724" y="2041"/>
                </a:lnTo>
                <a:close/>
                <a:moveTo>
                  <a:pt x="2203" y="1049"/>
                </a:moveTo>
                <a:lnTo>
                  <a:pt x="3476" y="1665"/>
                </a:lnTo>
                <a:lnTo>
                  <a:pt x="3476" y="1736"/>
                </a:lnTo>
                <a:lnTo>
                  <a:pt x="2203" y="1126"/>
                </a:lnTo>
                <a:lnTo>
                  <a:pt x="2203" y="1049"/>
                </a:lnTo>
                <a:close/>
                <a:moveTo>
                  <a:pt x="33" y="1107"/>
                </a:moveTo>
                <a:lnTo>
                  <a:pt x="482" y="1264"/>
                </a:lnTo>
                <a:lnTo>
                  <a:pt x="482" y="1336"/>
                </a:lnTo>
                <a:lnTo>
                  <a:pt x="10" y="1169"/>
                </a:lnTo>
                <a:lnTo>
                  <a:pt x="33" y="1107"/>
                </a:lnTo>
                <a:close/>
                <a:moveTo>
                  <a:pt x="1602" y="1655"/>
                </a:moveTo>
                <a:lnTo>
                  <a:pt x="2398" y="1936"/>
                </a:lnTo>
                <a:lnTo>
                  <a:pt x="2398" y="2008"/>
                </a:lnTo>
                <a:lnTo>
                  <a:pt x="1602" y="1727"/>
                </a:lnTo>
                <a:lnTo>
                  <a:pt x="1602" y="1655"/>
                </a:lnTo>
                <a:close/>
                <a:moveTo>
                  <a:pt x="2708" y="1750"/>
                </a:moveTo>
                <a:lnTo>
                  <a:pt x="2275" y="1564"/>
                </a:lnTo>
                <a:lnTo>
                  <a:pt x="2275" y="1493"/>
                </a:lnTo>
                <a:lnTo>
                  <a:pt x="2708" y="1679"/>
                </a:lnTo>
                <a:lnTo>
                  <a:pt x="2708" y="1750"/>
                </a:lnTo>
                <a:close/>
                <a:moveTo>
                  <a:pt x="958" y="1006"/>
                </a:moveTo>
                <a:lnTo>
                  <a:pt x="0" y="601"/>
                </a:lnTo>
                <a:lnTo>
                  <a:pt x="24" y="539"/>
                </a:lnTo>
                <a:lnTo>
                  <a:pt x="958" y="935"/>
                </a:lnTo>
                <a:lnTo>
                  <a:pt x="958" y="1006"/>
                </a:lnTo>
                <a:close/>
                <a:moveTo>
                  <a:pt x="38" y="0"/>
                </a:moveTo>
                <a:lnTo>
                  <a:pt x="1864" y="882"/>
                </a:lnTo>
                <a:lnTo>
                  <a:pt x="1864" y="959"/>
                </a:lnTo>
                <a:lnTo>
                  <a:pt x="10" y="62"/>
                </a:lnTo>
                <a:lnTo>
                  <a:pt x="38" y="0"/>
                </a:lnTo>
                <a:close/>
                <a:moveTo>
                  <a:pt x="4473" y="2223"/>
                </a:moveTo>
                <a:lnTo>
                  <a:pt x="3839" y="1913"/>
                </a:lnTo>
                <a:lnTo>
                  <a:pt x="3839" y="1841"/>
                </a:lnTo>
                <a:lnTo>
                  <a:pt x="4549" y="2180"/>
                </a:lnTo>
                <a:lnTo>
                  <a:pt x="4473" y="2223"/>
                </a:lnTo>
                <a:close/>
                <a:moveTo>
                  <a:pt x="3781" y="2132"/>
                </a:moveTo>
                <a:lnTo>
                  <a:pt x="4258" y="2332"/>
                </a:lnTo>
                <a:lnTo>
                  <a:pt x="4182" y="2375"/>
                </a:lnTo>
                <a:lnTo>
                  <a:pt x="3781" y="2204"/>
                </a:lnTo>
                <a:lnTo>
                  <a:pt x="3781" y="2132"/>
                </a:lnTo>
                <a:close/>
                <a:moveTo>
                  <a:pt x="3285" y="2247"/>
                </a:moveTo>
                <a:lnTo>
                  <a:pt x="3967" y="2485"/>
                </a:lnTo>
                <a:lnTo>
                  <a:pt x="3886" y="2528"/>
                </a:lnTo>
                <a:lnTo>
                  <a:pt x="3285" y="2318"/>
                </a:lnTo>
                <a:lnTo>
                  <a:pt x="3285" y="2247"/>
                </a:lnTo>
                <a:close/>
              </a:path>
            </a:pathLst>
          </a:custGeom>
          <a:solidFill>
            <a:srgbClr val="55A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05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3" name="Textfeld 471">
            <a:extLst>
              <a:ext uri="{FF2B5EF4-FFF2-40B4-BE49-F238E27FC236}">
                <a16:creationId xmlns:a16="http://schemas.microsoft.com/office/drawing/2014/main" id="{1ED7B01E-F5B4-4179-9E26-596C6FDC5DD4}"/>
              </a:ext>
            </a:extLst>
          </p:cNvPr>
          <p:cNvSpPr txBox="1"/>
          <p:nvPr/>
        </p:nvSpPr>
        <p:spPr>
          <a:xfrm>
            <a:off x="2664024" y="1282893"/>
            <a:ext cx="102024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Electrical</a:t>
            </a:r>
          </a:p>
        </p:txBody>
      </p:sp>
      <p:pic>
        <p:nvPicPr>
          <p:cNvPr id="314" name="Picture 545" descr="wind.wmf">
            <a:extLst>
              <a:ext uri="{FF2B5EF4-FFF2-40B4-BE49-F238E27FC236}">
                <a16:creationId xmlns:a16="http://schemas.microsoft.com/office/drawing/2014/main" id="{39EBAA16-B4A2-4BC4-8422-319A77936D5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l="-20571" r="-34286"/>
          <a:stretch>
            <a:fillRect/>
          </a:stretch>
        </p:blipFill>
        <p:spPr>
          <a:xfrm>
            <a:off x="7572354" y="1273359"/>
            <a:ext cx="432225" cy="297567"/>
          </a:xfrm>
          <a:prstGeom prst="rect">
            <a:avLst/>
          </a:prstGeom>
        </p:spPr>
      </p:pic>
      <p:sp>
        <p:nvSpPr>
          <p:cNvPr id="315" name="Textfeld 471">
            <a:extLst>
              <a:ext uri="{FF2B5EF4-FFF2-40B4-BE49-F238E27FC236}">
                <a16:creationId xmlns:a16="http://schemas.microsoft.com/office/drawing/2014/main" id="{7AC68C26-92C3-4C59-9D6B-9BABBB4AB57B}"/>
              </a:ext>
            </a:extLst>
          </p:cNvPr>
          <p:cNvSpPr txBox="1"/>
          <p:nvPr/>
        </p:nvSpPr>
        <p:spPr>
          <a:xfrm>
            <a:off x="4462657" y="1294468"/>
            <a:ext cx="102024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EMS</a:t>
            </a:r>
          </a:p>
        </p:txBody>
      </p:sp>
      <p:sp>
        <p:nvSpPr>
          <p:cNvPr id="316" name="Textfeld 471">
            <a:extLst>
              <a:ext uri="{FF2B5EF4-FFF2-40B4-BE49-F238E27FC236}">
                <a16:creationId xmlns:a16="http://schemas.microsoft.com/office/drawing/2014/main" id="{32129AF3-1EAC-4D33-B375-53C449B4D7C6}"/>
              </a:ext>
            </a:extLst>
          </p:cNvPr>
          <p:cNvSpPr txBox="1"/>
          <p:nvPr/>
        </p:nvSpPr>
        <p:spPr>
          <a:xfrm>
            <a:off x="6146759" y="1282893"/>
            <a:ext cx="102024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Water</a:t>
            </a:r>
          </a:p>
        </p:txBody>
      </p:sp>
      <p:sp>
        <p:nvSpPr>
          <p:cNvPr id="317" name="Textfeld 471">
            <a:extLst>
              <a:ext uri="{FF2B5EF4-FFF2-40B4-BE49-F238E27FC236}">
                <a16:creationId xmlns:a16="http://schemas.microsoft.com/office/drawing/2014/main" id="{FA20F304-DED4-4523-A836-B11CA6D95617}"/>
              </a:ext>
            </a:extLst>
          </p:cNvPr>
          <p:cNvSpPr txBox="1"/>
          <p:nvPr/>
        </p:nvSpPr>
        <p:spPr>
          <a:xfrm>
            <a:off x="7981393" y="1291779"/>
            <a:ext cx="102024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OS</a:t>
            </a:r>
          </a:p>
        </p:txBody>
      </p:sp>
      <p:sp>
        <p:nvSpPr>
          <p:cNvPr id="318" name="Textfeld 471">
            <a:extLst>
              <a:ext uri="{FF2B5EF4-FFF2-40B4-BE49-F238E27FC236}">
                <a16:creationId xmlns:a16="http://schemas.microsoft.com/office/drawing/2014/main" id="{517BC658-3BAB-4C1B-BDF5-9EDFBC1CB880}"/>
              </a:ext>
            </a:extLst>
          </p:cNvPr>
          <p:cNvSpPr txBox="1"/>
          <p:nvPr/>
        </p:nvSpPr>
        <p:spPr>
          <a:xfrm>
            <a:off x="9630778" y="1282893"/>
            <a:ext cx="102024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9" name="Rechteck 340">
            <a:extLst>
              <a:ext uri="{FF2B5EF4-FFF2-40B4-BE49-F238E27FC236}">
                <a16:creationId xmlns:a16="http://schemas.microsoft.com/office/drawing/2014/main" id="{1E473E98-757A-4DDE-89E3-9D218A910022}"/>
              </a:ext>
            </a:extLst>
          </p:cNvPr>
          <p:cNvSpPr/>
          <p:nvPr/>
        </p:nvSpPr>
        <p:spPr bwMode="auto">
          <a:xfrm>
            <a:off x="5712807" y="4639904"/>
            <a:ext cx="1742334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20" name="Textfeld 471">
            <a:extLst>
              <a:ext uri="{FF2B5EF4-FFF2-40B4-BE49-F238E27FC236}">
                <a16:creationId xmlns:a16="http://schemas.microsoft.com/office/drawing/2014/main" id="{C08904F8-A5AC-4B75-B27D-F07AA8DE82E3}"/>
              </a:ext>
            </a:extLst>
          </p:cNvPr>
          <p:cNvSpPr txBox="1"/>
          <p:nvPr/>
        </p:nvSpPr>
        <p:spPr>
          <a:xfrm>
            <a:off x="5972085" y="4693289"/>
            <a:ext cx="1325116" cy="32287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Extjs6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Chart/</a:t>
            </a:r>
            <a:r>
              <a:rPr kumimoji="0" lang="en-US" altLang="zh-CN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ECharts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1" name="Rechteck 340">
            <a:extLst>
              <a:ext uri="{FF2B5EF4-FFF2-40B4-BE49-F238E27FC236}">
                <a16:creationId xmlns:a16="http://schemas.microsoft.com/office/drawing/2014/main" id="{D199E825-C33C-4F59-9E68-AEBD6D3F2334}"/>
              </a:ext>
            </a:extLst>
          </p:cNvPr>
          <p:cNvSpPr/>
          <p:nvPr/>
        </p:nvSpPr>
        <p:spPr bwMode="auto">
          <a:xfrm>
            <a:off x="3825360" y="5399992"/>
            <a:ext cx="1743431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22" name="Textfeld 471">
            <a:extLst>
              <a:ext uri="{FF2B5EF4-FFF2-40B4-BE49-F238E27FC236}">
                <a16:creationId xmlns:a16="http://schemas.microsoft.com/office/drawing/2014/main" id="{A3D342FF-89F3-42D9-9DF6-DEE7A6182831}"/>
              </a:ext>
            </a:extLst>
          </p:cNvPr>
          <p:cNvSpPr txBox="1"/>
          <p:nvPr/>
        </p:nvSpPr>
        <p:spPr>
          <a:xfrm>
            <a:off x="4200639" y="5431992"/>
            <a:ext cx="93647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Rechteck 340">
            <a:extLst>
              <a:ext uri="{FF2B5EF4-FFF2-40B4-BE49-F238E27FC236}">
                <a16:creationId xmlns:a16="http://schemas.microsoft.com/office/drawing/2014/main" id="{B614940B-5B53-492B-AB27-41FEFAB020EF}"/>
              </a:ext>
            </a:extLst>
          </p:cNvPr>
          <p:cNvSpPr/>
          <p:nvPr/>
        </p:nvSpPr>
        <p:spPr bwMode="auto">
          <a:xfrm>
            <a:off x="7572354" y="4639904"/>
            <a:ext cx="1753148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24" name="Textfeld 471">
            <a:extLst>
              <a:ext uri="{FF2B5EF4-FFF2-40B4-BE49-F238E27FC236}">
                <a16:creationId xmlns:a16="http://schemas.microsoft.com/office/drawing/2014/main" id="{67DEC97C-1D97-4877-B7E6-94EDED475BE1}"/>
              </a:ext>
            </a:extLst>
          </p:cNvPr>
          <p:cNvSpPr txBox="1"/>
          <p:nvPr/>
        </p:nvSpPr>
        <p:spPr>
          <a:xfrm>
            <a:off x="7874861" y="4704125"/>
            <a:ext cx="1150314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JDBC/OTL4/OCI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Rechteck 340">
            <a:extLst>
              <a:ext uri="{FF2B5EF4-FFF2-40B4-BE49-F238E27FC236}">
                <a16:creationId xmlns:a16="http://schemas.microsoft.com/office/drawing/2014/main" id="{E6D03B33-4D5D-4BC7-AA69-F9AD20589BF8}"/>
              </a:ext>
            </a:extLst>
          </p:cNvPr>
          <p:cNvSpPr/>
          <p:nvPr/>
        </p:nvSpPr>
        <p:spPr bwMode="auto">
          <a:xfrm>
            <a:off x="9426163" y="4639936"/>
            <a:ext cx="1605338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26" name="Textfeld 471">
            <a:extLst>
              <a:ext uri="{FF2B5EF4-FFF2-40B4-BE49-F238E27FC236}">
                <a16:creationId xmlns:a16="http://schemas.microsoft.com/office/drawing/2014/main" id="{179A6D22-3CCC-4328-AB04-0307427A7A10}"/>
              </a:ext>
            </a:extLst>
          </p:cNvPr>
          <p:cNvSpPr txBox="1"/>
          <p:nvPr/>
        </p:nvSpPr>
        <p:spPr>
          <a:xfrm>
            <a:off x="9744888" y="4685403"/>
            <a:ext cx="93647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Cryptopp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562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" name="Rechteck 340">
            <a:extLst>
              <a:ext uri="{FF2B5EF4-FFF2-40B4-BE49-F238E27FC236}">
                <a16:creationId xmlns:a16="http://schemas.microsoft.com/office/drawing/2014/main" id="{CE9B9E50-84DB-49EC-85EB-83B994A96CFE}"/>
              </a:ext>
            </a:extLst>
          </p:cNvPr>
          <p:cNvSpPr/>
          <p:nvPr/>
        </p:nvSpPr>
        <p:spPr bwMode="auto">
          <a:xfrm>
            <a:off x="1881850" y="5396632"/>
            <a:ext cx="1802418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28" name="Textfeld 471">
            <a:extLst>
              <a:ext uri="{FF2B5EF4-FFF2-40B4-BE49-F238E27FC236}">
                <a16:creationId xmlns:a16="http://schemas.microsoft.com/office/drawing/2014/main" id="{DAFD7E94-FC0A-4EC7-B3D1-5AC3FB882D41}"/>
              </a:ext>
            </a:extLst>
          </p:cNvPr>
          <p:cNvSpPr txBox="1"/>
          <p:nvPr/>
        </p:nvSpPr>
        <p:spPr>
          <a:xfrm>
            <a:off x="2178036" y="5477720"/>
            <a:ext cx="1215643" cy="174552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ASIO 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9" name="Rechteck 340">
            <a:extLst>
              <a:ext uri="{FF2B5EF4-FFF2-40B4-BE49-F238E27FC236}">
                <a16:creationId xmlns:a16="http://schemas.microsoft.com/office/drawing/2014/main" id="{7ACE8B83-6973-4AEC-9BF3-7A4F9F826D7C}"/>
              </a:ext>
            </a:extLst>
          </p:cNvPr>
          <p:cNvSpPr/>
          <p:nvPr/>
        </p:nvSpPr>
        <p:spPr bwMode="auto">
          <a:xfrm>
            <a:off x="7566799" y="5396632"/>
            <a:ext cx="1750518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30" name="Textfeld 471">
            <a:extLst>
              <a:ext uri="{FF2B5EF4-FFF2-40B4-BE49-F238E27FC236}">
                <a16:creationId xmlns:a16="http://schemas.microsoft.com/office/drawing/2014/main" id="{1F117ECC-2A9B-42F2-A01A-6D22A3A43963}"/>
              </a:ext>
            </a:extLst>
          </p:cNvPr>
          <p:cNvSpPr txBox="1"/>
          <p:nvPr/>
        </p:nvSpPr>
        <p:spPr>
          <a:xfrm>
            <a:off x="8002206" y="5436194"/>
            <a:ext cx="93647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gSoap2.8.15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1" name="Isosceles Triangle 565">
            <a:extLst>
              <a:ext uri="{FF2B5EF4-FFF2-40B4-BE49-F238E27FC236}">
                <a16:creationId xmlns:a16="http://schemas.microsoft.com/office/drawing/2014/main" id="{3097E135-A76A-404C-8832-58F8D3492441}"/>
              </a:ext>
            </a:extLst>
          </p:cNvPr>
          <p:cNvSpPr/>
          <p:nvPr/>
        </p:nvSpPr>
        <p:spPr bwMode="auto">
          <a:xfrm rot="5400000">
            <a:off x="274493" y="2823464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2" name="Isosceles Triangle 566">
            <a:extLst>
              <a:ext uri="{FF2B5EF4-FFF2-40B4-BE49-F238E27FC236}">
                <a16:creationId xmlns:a16="http://schemas.microsoft.com/office/drawing/2014/main" id="{0AA549E4-D2CB-4FC1-8CD7-A1F3C5757DC4}"/>
              </a:ext>
            </a:extLst>
          </p:cNvPr>
          <p:cNvSpPr/>
          <p:nvPr/>
        </p:nvSpPr>
        <p:spPr bwMode="auto">
          <a:xfrm rot="5400000">
            <a:off x="259495" y="1967272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3" name="Isosceles Triangle 567">
            <a:extLst>
              <a:ext uri="{FF2B5EF4-FFF2-40B4-BE49-F238E27FC236}">
                <a16:creationId xmlns:a16="http://schemas.microsoft.com/office/drawing/2014/main" id="{B2564693-91ED-497C-9C00-3B9CD97F1C76}"/>
              </a:ext>
            </a:extLst>
          </p:cNvPr>
          <p:cNvSpPr/>
          <p:nvPr/>
        </p:nvSpPr>
        <p:spPr bwMode="auto">
          <a:xfrm rot="5400000" flipH="1" flipV="1">
            <a:off x="11658137" y="1876901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4" name="Isosceles Triangle 568">
            <a:extLst>
              <a:ext uri="{FF2B5EF4-FFF2-40B4-BE49-F238E27FC236}">
                <a16:creationId xmlns:a16="http://schemas.microsoft.com/office/drawing/2014/main" id="{DE0384C8-0E84-4A73-A680-B54EC048F85A}"/>
              </a:ext>
            </a:extLst>
          </p:cNvPr>
          <p:cNvSpPr/>
          <p:nvPr/>
        </p:nvSpPr>
        <p:spPr bwMode="auto">
          <a:xfrm rot="5400000" flipH="1" flipV="1">
            <a:off x="11593805" y="2957021"/>
            <a:ext cx="252000" cy="216113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5" name="Isosceles Triangle 569">
            <a:extLst>
              <a:ext uri="{FF2B5EF4-FFF2-40B4-BE49-F238E27FC236}">
                <a16:creationId xmlns:a16="http://schemas.microsoft.com/office/drawing/2014/main" id="{1449DC6E-483D-48C1-A55C-712E84FA0DE5}"/>
              </a:ext>
            </a:extLst>
          </p:cNvPr>
          <p:cNvSpPr/>
          <p:nvPr/>
        </p:nvSpPr>
        <p:spPr bwMode="auto">
          <a:xfrm flipH="1" flipV="1">
            <a:off x="2770840" y="1066869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6" name="Isosceles Triangle 570">
            <a:extLst>
              <a:ext uri="{FF2B5EF4-FFF2-40B4-BE49-F238E27FC236}">
                <a16:creationId xmlns:a16="http://schemas.microsoft.com/office/drawing/2014/main" id="{6872ED8D-6D02-46E1-91DA-15FFBF4C3625}"/>
              </a:ext>
            </a:extLst>
          </p:cNvPr>
          <p:cNvSpPr/>
          <p:nvPr/>
        </p:nvSpPr>
        <p:spPr bwMode="auto">
          <a:xfrm flipH="1" flipV="1">
            <a:off x="4417640" y="1066869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" name="Isosceles Triangle 571">
            <a:extLst>
              <a:ext uri="{FF2B5EF4-FFF2-40B4-BE49-F238E27FC236}">
                <a16:creationId xmlns:a16="http://schemas.microsoft.com/office/drawing/2014/main" id="{E9939497-6CCD-42C5-B791-82858D4BEE0D}"/>
              </a:ext>
            </a:extLst>
          </p:cNvPr>
          <p:cNvSpPr/>
          <p:nvPr/>
        </p:nvSpPr>
        <p:spPr bwMode="auto">
          <a:xfrm flipH="1" flipV="1">
            <a:off x="6124904" y="1066869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" name="Isosceles Triangle 572">
            <a:extLst>
              <a:ext uri="{FF2B5EF4-FFF2-40B4-BE49-F238E27FC236}">
                <a16:creationId xmlns:a16="http://schemas.microsoft.com/office/drawing/2014/main" id="{F99AADE4-F0FC-462D-AA2E-1762A9A68274}"/>
              </a:ext>
            </a:extLst>
          </p:cNvPr>
          <p:cNvSpPr/>
          <p:nvPr/>
        </p:nvSpPr>
        <p:spPr bwMode="auto">
          <a:xfrm flipH="1" flipV="1">
            <a:off x="7866917" y="1066869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9" name="Isosceles Triangle 573">
            <a:extLst>
              <a:ext uri="{FF2B5EF4-FFF2-40B4-BE49-F238E27FC236}">
                <a16:creationId xmlns:a16="http://schemas.microsoft.com/office/drawing/2014/main" id="{126B0C69-ABC3-4F1B-BCC3-CD6C2CBB0E3A}"/>
              </a:ext>
            </a:extLst>
          </p:cNvPr>
          <p:cNvSpPr/>
          <p:nvPr/>
        </p:nvSpPr>
        <p:spPr bwMode="auto">
          <a:xfrm flipH="1" flipV="1">
            <a:off x="9666828" y="1066869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0" name="Isosceles Triangle 575">
            <a:extLst>
              <a:ext uri="{FF2B5EF4-FFF2-40B4-BE49-F238E27FC236}">
                <a16:creationId xmlns:a16="http://schemas.microsoft.com/office/drawing/2014/main" id="{CC96F3AC-F88B-4C72-900C-949C8714B0B7}"/>
              </a:ext>
            </a:extLst>
          </p:cNvPr>
          <p:cNvSpPr/>
          <p:nvPr/>
        </p:nvSpPr>
        <p:spPr bwMode="auto">
          <a:xfrm flipH="1">
            <a:off x="2854468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1" name="Isosceles Triangle 576">
            <a:extLst>
              <a:ext uri="{FF2B5EF4-FFF2-40B4-BE49-F238E27FC236}">
                <a16:creationId xmlns:a16="http://schemas.microsoft.com/office/drawing/2014/main" id="{72DAAC6A-287E-470B-A522-3850ADBF4166}"/>
              </a:ext>
            </a:extLst>
          </p:cNvPr>
          <p:cNvSpPr/>
          <p:nvPr/>
        </p:nvSpPr>
        <p:spPr bwMode="auto">
          <a:xfrm flipH="1">
            <a:off x="4223332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2" name="Isosceles Triangle 577">
            <a:extLst>
              <a:ext uri="{FF2B5EF4-FFF2-40B4-BE49-F238E27FC236}">
                <a16:creationId xmlns:a16="http://schemas.microsoft.com/office/drawing/2014/main" id="{EE0A0620-8CFC-4A04-AD56-CF1A7BEAF102}"/>
              </a:ext>
            </a:extLst>
          </p:cNvPr>
          <p:cNvSpPr/>
          <p:nvPr/>
        </p:nvSpPr>
        <p:spPr bwMode="auto">
          <a:xfrm flipH="1">
            <a:off x="5628192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3" name="Isosceles Triangle 578">
            <a:extLst>
              <a:ext uri="{FF2B5EF4-FFF2-40B4-BE49-F238E27FC236}">
                <a16:creationId xmlns:a16="http://schemas.microsoft.com/office/drawing/2014/main" id="{85784819-48EB-4F32-81E2-07DD819378C5}"/>
              </a:ext>
            </a:extLst>
          </p:cNvPr>
          <p:cNvSpPr/>
          <p:nvPr/>
        </p:nvSpPr>
        <p:spPr bwMode="auto">
          <a:xfrm flipH="1">
            <a:off x="7069102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4" name="Isosceles Triangle 579">
            <a:extLst>
              <a:ext uri="{FF2B5EF4-FFF2-40B4-BE49-F238E27FC236}">
                <a16:creationId xmlns:a16="http://schemas.microsoft.com/office/drawing/2014/main" id="{E29D99AB-2BE4-4350-8D9B-1AA89CE673EF}"/>
              </a:ext>
            </a:extLst>
          </p:cNvPr>
          <p:cNvSpPr/>
          <p:nvPr/>
        </p:nvSpPr>
        <p:spPr bwMode="auto">
          <a:xfrm flipH="1">
            <a:off x="8401971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5" name="Isosceles Triangle 580">
            <a:extLst>
              <a:ext uri="{FF2B5EF4-FFF2-40B4-BE49-F238E27FC236}">
                <a16:creationId xmlns:a16="http://schemas.microsoft.com/office/drawing/2014/main" id="{F3ED004D-72A6-4BE3-B93E-559BD020D311}"/>
              </a:ext>
            </a:extLst>
          </p:cNvPr>
          <p:cNvSpPr/>
          <p:nvPr/>
        </p:nvSpPr>
        <p:spPr bwMode="auto">
          <a:xfrm flipH="1">
            <a:off x="9842882" y="6179808"/>
            <a:ext cx="252131" cy="216000"/>
          </a:xfrm>
          <a:prstGeom prst="triangle">
            <a:avLst/>
          </a:prstGeom>
          <a:solidFill>
            <a:srgbClr val="55A0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6" name="Rechteck 340">
            <a:extLst>
              <a:ext uri="{FF2B5EF4-FFF2-40B4-BE49-F238E27FC236}">
                <a16:creationId xmlns:a16="http://schemas.microsoft.com/office/drawing/2014/main" id="{2E2FE4F0-3480-4FDD-80AC-AB445686FAA4}"/>
              </a:ext>
            </a:extLst>
          </p:cNvPr>
          <p:cNvSpPr/>
          <p:nvPr/>
        </p:nvSpPr>
        <p:spPr bwMode="auto">
          <a:xfrm>
            <a:off x="1881825" y="410246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47" name="Textfeld 471">
            <a:extLst>
              <a:ext uri="{FF2B5EF4-FFF2-40B4-BE49-F238E27FC236}">
                <a16:creationId xmlns:a16="http://schemas.microsoft.com/office/drawing/2014/main" id="{24B9E2DA-5E98-4BB1-87AA-05013A41C030}"/>
              </a:ext>
            </a:extLst>
          </p:cNvPr>
          <p:cNvSpPr txBox="1"/>
          <p:nvPr/>
        </p:nvSpPr>
        <p:spPr>
          <a:xfrm>
            <a:off x="2418553" y="4147968"/>
            <a:ext cx="1134014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Common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library 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" name="Rechteck 340">
            <a:extLst>
              <a:ext uri="{FF2B5EF4-FFF2-40B4-BE49-F238E27FC236}">
                <a16:creationId xmlns:a16="http://schemas.microsoft.com/office/drawing/2014/main" id="{4C02A7FE-4A46-4FC0-A0BC-D44024006E45}"/>
              </a:ext>
            </a:extLst>
          </p:cNvPr>
          <p:cNvSpPr/>
          <p:nvPr/>
        </p:nvSpPr>
        <p:spPr bwMode="auto">
          <a:xfrm>
            <a:off x="1881825" y="374242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49" name="Textfeld 471">
            <a:extLst>
              <a:ext uri="{FF2B5EF4-FFF2-40B4-BE49-F238E27FC236}">
                <a16:creationId xmlns:a16="http://schemas.microsoft.com/office/drawing/2014/main" id="{440A2B21-CF62-4BD2-B908-55D9A8657FDC}"/>
              </a:ext>
            </a:extLst>
          </p:cNvPr>
          <p:cNvSpPr txBox="1"/>
          <p:nvPr/>
        </p:nvSpPr>
        <p:spPr>
          <a:xfrm>
            <a:off x="2040399" y="3776552"/>
            <a:ext cx="1930901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Communicate Channel Module</a:t>
            </a:r>
          </a:p>
        </p:txBody>
      </p:sp>
      <p:sp>
        <p:nvSpPr>
          <p:cNvPr id="350" name="Rechteck 340">
            <a:extLst>
              <a:ext uri="{FF2B5EF4-FFF2-40B4-BE49-F238E27FC236}">
                <a16:creationId xmlns:a16="http://schemas.microsoft.com/office/drawing/2014/main" id="{19D485D4-E171-407C-A0DD-650EBAE0E1EF}"/>
              </a:ext>
            </a:extLst>
          </p:cNvPr>
          <p:cNvSpPr/>
          <p:nvPr/>
        </p:nvSpPr>
        <p:spPr bwMode="auto">
          <a:xfrm>
            <a:off x="4187529" y="410243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1" name="Textfeld 471">
            <a:extLst>
              <a:ext uri="{FF2B5EF4-FFF2-40B4-BE49-F238E27FC236}">
                <a16:creationId xmlns:a16="http://schemas.microsoft.com/office/drawing/2014/main" id="{B6E03EA5-98CC-4132-8966-8D5805723D31}"/>
              </a:ext>
            </a:extLst>
          </p:cNvPr>
          <p:cNvSpPr txBox="1"/>
          <p:nvPr/>
        </p:nvSpPr>
        <p:spPr>
          <a:xfrm>
            <a:off x="4416663" y="4147904"/>
            <a:ext cx="1875084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Platform Configuration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Unities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2" name="Rechteck 340">
            <a:extLst>
              <a:ext uri="{FF2B5EF4-FFF2-40B4-BE49-F238E27FC236}">
                <a16:creationId xmlns:a16="http://schemas.microsoft.com/office/drawing/2014/main" id="{F4591BCE-B95E-4F92-B4F7-9BCD2F5AEFE4}"/>
              </a:ext>
            </a:extLst>
          </p:cNvPr>
          <p:cNvSpPr/>
          <p:nvPr/>
        </p:nvSpPr>
        <p:spPr bwMode="auto">
          <a:xfrm>
            <a:off x="6492737" y="410243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3" name="Textfeld 471">
            <a:extLst>
              <a:ext uri="{FF2B5EF4-FFF2-40B4-BE49-F238E27FC236}">
                <a16:creationId xmlns:a16="http://schemas.microsoft.com/office/drawing/2014/main" id="{D3867BA5-960B-48E5-BACE-87878612EBC8}"/>
              </a:ext>
            </a:extLst>
          </p:cNvPr>
          <p:cNvSpPr txBox="1"/>
          <p:nvPr/>
        </p:nvSpPr>
        <p:spPr>
          <a:xfrm>
            <a:off x="6648911" y="4161189"/>
            <a:ext cx="2089467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Factory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4" name="Rechteck 340">
            <a:extLst>
              <a:ext uri="{FF2B5EF4-FFF2-40B4-BE49-F238E27FC236}">
                <a16:creationId xmlns:a16="http://schemas.microsoft.com/office/drawing/2014/main" id="{8B4DE0C1-C25B-4508-B7BE-FBE90A45892C}"/>
              </a:ext>
            </a:extLst>
          </p:cNvPr>
          <p:cNvSpPr/>
          <p:nvPr/>
        </p:nvSpPr>
        <p:spPr bwMode="auto">
          <a:xfrm>
            <a:off x="4187529" y="374242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5" name="Textfeld 471">
            <a:extLst>
              <a:ext uri="{FF2B5EF4-FFF2-40B4-BE49-F238E27FC236}">
                <a16:creationId xmlns:a16="http://schemas.microsoft.com/office/drawing/2014/main" id="{D2473355-E061-4FEE-824F-B8B781DF8676}"/>
              </a:ext>
            </a:extLst>
          </p:cNvPr>
          <p:cNvSpPr txBox="1"/>
          <p:nvPr/>
        </p:nvSpPr>
        <p:spPr>
          <a:xfrm>
            <a:off x="4590363" y="3787927"/>
            <a:ext cx="1483414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Log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6" name="Rechteck 340">
            <a:extLst>
              <a:ext uri="{FF2B5EF4-FFF2-40B4-BE49-F238E27FC236}">
                <a16:creationId xmlns:a16="http://schemas.microsoft.com/office/drawing/2014/main" id="{A040CB47-847F-4332-B28E-EA0506709FBB}"/>
              </a:ext>
            </a:extLst>
          </p:cNvPr>
          <p:cNvSpPr/>
          <p:nvPr/>
        </p:nvSpPr>
        <p:spPr bwMode="auto">
          <a:xfrm>
            <a:off x="4187529" y="338235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7" name="Textfeld 471">
            <a:extLst>
              <a:ext uri="{FF2B5EF4-FFF2-40B4-BE49-F238E27FC236}">
                <a16:creationId xmlns:a16="http://schemas.microsoft.com/office/drawing/2014/main" id="{EF7873E1-2CB3-411E-A94B-9AFAE005C5F8}"/>
              </a:ext>
            </a:extLst>
          </p:cNvPr>
          <p:cNvSpPr txBox="1"/>
          <p:nvPr/>
        </p:nvSpPr>
        <p:spPr>
          <a:xfrm>
            <a:off x="4215605" y="3432569"/>
            <a:ext cx="223127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 Protocol Module</a:t>
            </a:r>
          </a:p>
        </p:txBody>
      </p:sp>
      <p:sp>
        <p:nvSpPr>
          <p:cNvPr id="358" name="Rechteck 340">
            <a:extLst>
              <a:ext uri="{FF2B5EF4-FFF2-40B4-BE49-F238E27FC236}">
                <a16:creationId xmlns:a16="http://schemas.microsoft.com/office/drawing/2014/main" id="{506414C2-6690-483C-AFE1-435BAFBA02C0}"/>
              </a:ext>
            </a:extLst>
          </p:cNvPr>
          <p:cNvSpPr/>
          <p:nvPr/>
        </p:nvSpPr>
        <p:spPr bwMode="auto">
          <a:xfrm>
            <a:off x="6492737" y="374242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59" name="Textfeld 471">
            <a:extLst>
              <a:ext uri="{FF2B5EF4-FFF2-40B4-BE49-F238E27FC236}">
                <a16:creationId xmlns:a16="http://schemas.microsoft.com/office/drawing/2014/main" id="{F222247C-7876-46D0-A5BB-18D371A7ACDC}"/>
              </a:ext>
            </a:extLst>
          </p:cNvPr>
          <p:cNvSpPr txBox="1"/>
          <p:nvPr/>
        </p:nvSpPr>
        <p:spPr>
          <a:xfrm>
            <a:off x="6950824" y="3768859"/>
            <a:ext cx="1512956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Scheduler Module</a:t>
            </a:r>
          </a:p>
        </p:txBody>
      </p:sp>
      <p:sp>
        <p:nvSpPr>
          <p:cNvPr id="360" name="Rechteck 340">
            <a:extLst>
              <a:ext uri="{FF2B5EF4-FFF2-40B4-BE49-F238E27FC236}">
                <a16:creationId xmlns:a16="http://schemas.microsoft.com/office/drawing/2014/main" id="{5699CD4F-4A73-4ACE-B772-2E999002BC71}"/>
              </a:ext>
            </a:extLst>
          </p:cNvPr>
          <p:cNvSpPr/>
          <p:nvPr/>
        </p:nvSpPr>
        <p:spPr bwMode="auto">
          <a:xfrm>
            <a:off x="6492737" y="338235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1" name="Textfeld 471">
            <a:extLst>
              <a:ext uri="{FF2B5EF4-FFF2-40B4-BE49-F238E27FC236}">
                <a16:creationId xmlns:a16="http://schemas.microsoft.com/office/drawing/2014/main" id="{7F07E6CC-3AE0-417D-ADBD-57EC2DDED3E3}"/>
              </a:ext>
            </a:extLst>
          </p:cNvPr>
          <p:cNvSpPr txBox="1"/>
          <p:nvPr/>
        </p:nvSpPr>
        <p:spPr>
          <a:xfrm>
            <a:off x="7022804" y="3431996"/>
            <a:ext cx="1368865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Task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kern="0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9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enerator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2" name="Rechteck 340">
            <a:extLst>
              <a:ext uri="{FF2B5EF4-FFF2-40B4-BE49-F238E27FC236}">
                <a16:creationId xmlns:a16="http://schemas.microsoft.com/office/drawing/2014/main" id="{11184FCC-4DF1-47AB-8208-ADDB7DE60EB1}"/>
              </a:ext>
            </a:extLst>
          </p:cNvPr>
          <p:cNvSpPr/>
          <p:nvPr/>
        </p:nvSpPr>
        <p:spPr bwMode="auto">
          <a:xfrm>
            <a:off x="8798441" y="374242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3" name="Textfeld 471">
            <a:extLst>
              <a:ext uri="{FF2B5EF4-FFF2-40B4-BE49-F238E27FC236}">
                <a16:creationId xmlns:a16="http://schemas.microsoft.com/office/drawing/2014/main" id="{630BBFDD-A4DD-4DCB-8750-754DB4D7DE2E}"/>
              </a:ext>
            </a:extLst>
          </p:cNvPr>
          <p:cNvSpPr txBox="1"/>
          <p:nvPr/>
        </p:nvSpPr>
        <p:spPr>
          <a:xfrm>
            <a:off x="9025175" y="3787928"/>
            <a:ext cx="186429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Archives Management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4" name="Rechteck 340">
            <a:extLst>
              <a:ext uri="{FF2B5EF4-FFF2-40B4-BE49-F238E27FC236}">
                <a16:creationId xmlns:a16="http://schemas.microsoft.com/office/drawing/2014/main" id="{37AFA270-73C4-46E2-8812-02148441D73B}"/>
              </a:ext>
            </a:extLst>
          </p:cNvPr>
          <p:cNvSpPr/>
          <p:nvPr/>
        </p:nvSpPr>
        <p:spPr bwMode="auto">
          <a:xfrm>
            <a:off x="8798441" y="338235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5" name="Textfeld 471">
            <a:extLst>
              <a:ext uri="{FF2B5EF4-FFF2-40B4-BE49-F238E27FC236}">
                <a16:creationId xmlns:a16="http://schemas.microsoft.com/office/drawing/2014/main" id="{E3197587-9DFD-44BA-B8B6-EF62A98730CE}"/>
              </a:ext>
            </a:extLst>
          </p:cNvPr>
          <p:cNvSpPr txBox="1"/>
          <p:nvPr/>
        </p:nvSpPr>
        <p:spPr>
          <a:xfrm>
            <a:off x="8942215" y="3427856"/>
            <a:ext cx="188316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Database Access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Rechteck 340">
            <a:extLst>
              <a:ext uri="{FF2B5EF4-FFF2-40B4-BE49-F238E27FC236}">
                <a16:creationId xmlns:a16="http://schemas.microsoft.com/office/drawing/2014/main" id="{946A37BF-DAE3-4AAF-AAEE-E673FFE214F9}"/>
              </a:ext>
            </a:extLst>
          </p:cNvPr>
          <p:cNvSpPr/>
          <p:nvPr/>
        </p:nvSpPr>
        <p:spPr bwMode="auto">
          <a:xfrm>
            <a:off x="1885668" y="2571831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7" name="Textfeld 471">
            <a:extLst>
              <a:ext uri="{FF2B5EF4-FFF2-40B4-BE49-F238E27FC236}">
                <a16:creationId xmlns:a16="http://schemas.microsoft.com/office/drawing/2014/main" id="{43C492FB-7563-4DD7-94C7-F5A1EDFF31BB}"/>
              </a:ext>
            </a:extLst>
          </p:cNvPr>
          <p:cNvSpPr txBox="1"/>
          <p:nvPr/>
        </p:nvSpPr>
        <p:spPr>
          <a:xfrm>
            <a:off x="2498289" y="2613713"/>
            <a:ext cx="1000233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Rechteck 340">
            <a:extLst>
              <a:ext uri="{FF2B5EF4-FFF2-40B4-BE49-F238E27FC236}">
                <a16:creationId xmlns:a16="http://schemas.microsoft.com/office/drawing/2014/main" id="{24DB1316-2804-4B93-961D-F2BC06A50242}"/>
              </a:ext>
            </a:extLst>
          </p:cNvPr>
          <p:cNvSpPr/>
          <p:nvPr/>
        </p:nvSpPr>
        <p:spPr bwMode="auto">
          <a:xfrm>
            <a:off x="4178336" y="2571831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69" name="Textfeld 471">
            <a:extLst>
              <a:ext uri="{FF2B5EF4-FFF2-40B4-BE49-F238E27FC236}">
                <a16:creationId xmlns:a16="http://schemas.microsoft.com/office/drawing/2014/main" id="{C72FC8AC-50D0-4A48-9CE2-29B2F5C1ADE0}"/>
              </a:ext>
            </a:extLst>
          </p:cNvPr>
          <p:cNvSpPr txBox="1"/>
          <p:nvPr/>
        </p:nvSpPr>
        <p:spPr>
          <a:xfrm>
            <a:off x="4645381" y="2614018"/>
            <a:ext cx="1216137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 (x)</a:t>
            </a:r>
          </a:p>
        </p:txBody>
      </p:sp>
      <p:sp>
        <p:nvSpPr>
          <p:cNvPr id="370" name="Rechteck 340">
            <a:extLst>
              <a:ext uri="{FF2B5EF4-FFF2-40B4-BE49-F238E27FC236}">
                <a16:creationId xmlns:a16="http://schemas.microsoft.com/office/drawing/2014/main" id="{23F95780-8A1A-47AE-98F8-45E4B5692414}"/>
              </a:ext>
            </a:extLst>
          </p:cNvPr>
          <p:cNvSpPr/>
          <p:nvPr/>
        </p:nvSpPr>
        <p:spPr bwMode="auto">
          <a:xfrm>
            <a:off x="1881825" y="2075360"/>
            <a:ext cx="4538363" cy="288000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1" name="Textfeld 471">
            <a:extLst>
              <a:ext uri="{FF2B5EF4-FFF2-40B4-BE49-F238E27FC236}">
                <a16:creationId xmlns:a16="http://schemas.microsoft.com/office/drawing/2014/main" id="{12D2D48F-BA56-49DE-B17F-36F3BD185DDA}"/>
              </a:ext>
            </a:extLst>
          </p:cNvPr>
          <p:cNvSpPr txBox="1"/>
          <p:nvPr/>
        </p:nvSpPr>
        <p:spPr>
          <a:xfrm>
            <a:off x="2738878" y="2120048"/>
            <a:ext cx="2810103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Project Script Development</a:t>
            </a:r>
          </a:p>
        </p:txBody>
      </p:sp>
      <p:sp>
        <p:nvSpPr>
          <p:cNvPr id="372" name="Rechteck 340">
            <a:extLst>
              <a:ext uri="{FF2B5EF4-FFF2-40B4-BE49-F238E27FC236}">
                <a16:creationId xmlns:a16="http://schemas.microsoft.com/office/drawing/2014/main" id="{2CA69C90-A5D2-4AAD-8B11-5C73071C78D8}"/>
              </a:ext>
            </a:extLst>
          </p:cNvPr>
          <p:cNvSpPr/>
          <p:nvPr/>
        </p:nvSpPr>
        <p:spPr bwMode="auto">
          <a:xfrm>
            <a:off x="6492737" y="2075360"/>
            <a:ext cx="4538363" cy="288000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3" name="Textfeld 471">
            <a:extLst>
              <a:ext uri="{FF2B5EF4-FFF2-40B4-BE49-F238E27FC236}">
                <a16:creationId xmlns:a16="http://schemas.microsoft.com/office/drawing/2014/main" id="{183D79E6-DCB5-482B-B381-B9BA814A57FC}"/>
              </a:ext>
            </a:extLst>
          </p:cNvPr>
          <p:cNvSpPr txBox="1"/>
          <p:nvPr/>
        </p:nvSpPr>
        <p:spPr>
          <a:xfrm>
            <a:off x="7873047" y="2132549"/>
            <a:ext cx="169713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Project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Configuration Unities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4" name="Rechteck 340">
            <a:extLst>
              <a:ext uri="{FF2B5EF4-FFF2-40B4-BE49-F238E27FC236}">
                <a16:creationId xmlns:a16="http://schemas.microsoft.com/office/drawing/2014/main" id="{86C73CB5-AB5D-4A6F-9575-F43B4F5AC81C}"/>
              </a:ext>
            </a:extLst>
          </p:cNvPr>
          <p:cNvSpPr/>
          <p:nvPr/>
        </p:nvSpPr>
        <p:spPr bwMode="auto">
          <a:xfrm>
            <a:off x="1881825" y="1715288"/>
            <a:ext cx="4538363" cy="288000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75" name="Textfeld 471">
            <a:extLst>
              <a:ext uri="{FF2B5EF4-FFF2-40B4-BE49-F238E27FC236}">
                <a16:creationId xmlns:a16="http://schemas.microsoft.com/office/drawing/2014/main" id="{6F7B579A-DCDA-436D-BA2F-7F009E36BEAA}"/>
              </a:ext>
            </a:extLst>
          </p:cNvPr>
          <p:cNvSpPr txBox="1"/>
          <p:nvPr/>
        </p:nvSpPr>
        <p:spPr>
          <a:xfrm>
            <a:off x="2976503" y="1760756"/>
            <a:ext cx="2211581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Project Data Model</a:t>
            </a:r>
          </a:p>
        </p:txBody>
      </p:sp>
      <p:sp>
        <p:nvSpPr>
          <p:cNvPr id="376" name="Rechteck 340">
            <a:extLst>
              <a:ext uri="{FF2B5EF4-FFF2-40B4-BE49-F238E27FC236}">
                <a16:creationId xmlns:a16="http://schemas.microsoft.com/office/drawing/2014/main" id="{2D880451-B27A-412F-B04A-33F72193CA37}"/>
              </a:ext>
            </a:extLst>
          </p:cNvPr>
          <p:cNvSpPr/>
          <p:nvPr/>
        </p:nvSpPr>
        <p:spPr bwMode="auto">
          <a:xfrm>
            <a:off x="6492737" y="1715288"/>
            <a:ext cx="4538363" cy="288000"/>
          </a:xfrm>
          <a:prstGeom prst="rect">
            <a:avLst/>
          </a:prstGeom>
          <a:solidFill>
            <a:srgbClr val="BECDD7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377" name="Textfeld 471">
            <a:extLst>
              <a:ext uri="{FF2B5EF4-FFF2-40B4-BE49-F238E27FC236}">
                <a16:creationId xmlns:a16="http://schemas.microsoft.com/office/drawing/2014/main" id="{B9116895-8143-4BD7-A656-8F4832561040}"/>
              </a:ext>
            </a:extLst>
          </p:cNvPr>
          <p:cNvSpPr txBox="1"/>
          <p:nvPr/>
        </p:nvSpPr>
        <p:spPr>
          <a:xfrm>
            <a:off x="7873047" y="1750680"/>
            <a:ext cx="1641740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Customized Applications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" name="Flowchart: Display 617">
            <a:extLst>
              <a:ext uri="{FF2B5EF4-FFF2-40B4-BE49-F238E27FC236}">
                <a16:creationId xmlns:a16="http://schemas.microsoft.com/office/drawing/2014/main" id="{57A5754E-FFC5-4E02-8749-BFC96EB822BB}"/>
              </a:ext>
            </a:extLst>
          </p:cNvPr>
          <p:cNvSpPr/>
          <p:nvPr/>
        </p:nvSpPr>
        <p:spPr bwMode="auto">
          <a:xfrm>
            <a:off x="11397090" y="1823272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9" name="Flowchart: Display 618">
            <a:extLst>
              <a:ext uri="{FF2B5EF4-FFF2-40B4-BE49-F238E27FC236}">
                <a16:creationId xmlns:a16="http://schemas.microsoft.com/office/drawing/2014/main" id="{888A0C05-13FE-4FF1-A054-6D3AB94A62F8}"/>
              </a:ext>
            </a:extLst>
          </p:cNvPr>
          <p:cNvSpPr/>
          <p:nvPr/>
        </p:nvSpPr>
        <p:spPr bwMode="auto">
          <a:xfrm>
            <a:off x="10899119" y="2193988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1" name="Flowchart: Display 620">
            <a:extLst>
              <a:ext uri="{FF2B5EF4-FFF2-40B4-BE49-F238E27FC236}">
                <a16:creationId xmlns:a16="http://schemas.microsoft.com/office/drawing/2014/main" id="{7DBBF614-75D8-44E7-B185-830137097194}"/>
              </a:ext>
            </a:extLst>
          </p:cNvPr>
          <p:cNvSpPr/>
          <p:nvPr/>
        </p:nvSpPr>
        <p:spPr bwMode="auto">
          <a:xfrm>
            <a:off x="10899119" y="3464984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Flowchart: Display 621">
            <a:extLst>
              <a:ext uri="{FF2B5EF4-FFF2-40B4-BE49-F238E27FC236}">
                <a16:creationId xmlns:a16="http://schemas.microsoft.com/office/drawing/2014/main" id="{096445CC-2D90-49C5-9552-C4FC046F3E93}"/>
              </a:ext>
            </a:extLst>
          </p:cNvPr>
          <p:cNvSpPr/>
          <p:nvPr/>
        </p:nvSpPr>
        <p:spPr bwMode="auto">
          <a:xfrm>
            <a:off x="10899119" y="3861056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3" name="Flowchart: Display 622">
            <a:extLst>
              <a:ext uri="{FF2B5EF4-FFF2-40B4-BE49-F238E27FC236}">
                <a16:creationId xmlns:a16="http://schemas.microsoft.com/office/drawing/2014/main" id="{E808F2C4-C09A-4AFF-88B9-40A31E83CD36}"/>
              </a:ext>
            </a:extLst>
          </p:cNvPr>
          <p:cNvSpPr/>
          <p:nvPr/>
        </p:nvSpPr>
        <p:spPr bwMode="auto">
          <a:xfrm>
            <a:off x="10899119" y="4174444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4" name="Flowchart: Display 623">
            <a:extLst>
              <a:ext uri="{FF2B5EF4-FFF2-40B4-BE49-F238E27FC236}">
                <a16:creationId xmlns:a16="http://schemas.microsoft.com/office/drawing/2014/main" id="{8F309591-9204-490E-8DA0-751DBF26929B}"/>
              </a:ext>
            </a:extLst>
          </p:cNvPr>
          <p:cNvSpPr/>
          <p:nvPr/>
        </p:nvSpPr>
        <p:spPr bwMode="auto">
          <a:xfrm>
            <a:off x="10899119" y="4719207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Flowchart: Display 624">
            <a:extLst>
              <a:ext uri="{FF2B5EF4-FFF2-40B4-BE49-F238E27FC236}">
                <a16:creationId xmlns:a16="http://schemas.microsoft.com/office/drawing/2014/main" id="{D6AD0228-C6BD-4C11-8EC4-228C4D13679A}"/>
              </a:ext>
            </a:extLst>
          </p:cNvPr>
          <p:cNvSpPr/>
          <p:nvPr/>
        </p:nvSpPr>
        <p:spPr bwMode="auto">
          <a:xfrm>
            <a:off x="10899119" y="5515260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6" name="Straight Connector 625">
            <a:extLst>
              <a:ext uri="{FF2B5EF4-FFF2-40B4-BE49-F238E27FC236}">
                <a16:creationId xmlns:a16="http://schemas.microsoft.com/office/drawing/2014/main" id="{CA614D85-2E93-4801-91F7-B3BFA690412D}"/>
              </a:ext>
            </a:extLst>
          </p:cNvPr>
          <p:cNvCxnSpPr/>
          <p:nvPr/>
        </p:nvCxnSpPr>
        <p:spPr bwMode="auto">
          <a:xfrm>
            <a:off x="10959559" y="2219344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" name="Straight Connector 628">
            <a:extLst>
              <a:ext uri="{FF2B5EF4-FFF2-40B4-BE49-F238E27FC236}">
                <a16:creationId xmlns:a16="http://schemas.microsoft.com/office/drawing/2014/main" id="{2282F44F-0E49-4E42-AFEB-84CC1F975689}"/>
              </a:ext>
            </a:extLst>
          </p:cNvPr>
          <p:cNvCxnSpPr/>
          <p:nvPr/>
        </p:nvCxnSpPr>
        <p:spPr bwMode="auto">
          <a:xfrm>
            <a:off x="10959559" y="3526372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" name="Straight Connector 629">
            <a:extLst>
              <a:ext uri="{FF2B5EF4-FFF2-40B4-BE49-F238E27FC236}">
                <a16:creationId xmlns:a16="http://schemas.microsoft.com/office/drawing/2014/main" id="{0829F3F8-8BBA-489A-B83F-9A217EA81E8B}"/>
              </a:ext>
            </a:extLst>
          </p:cNvPr>
          <p:cNvCxnSpPr/>
          <p:nvPr/>
        </p:nvCxnSpPr>
        <p:spPr bwMode="auto">
          <a:xfrm>
            <a:off x="10959559" y="3886412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" name="Straight Connector 630">
            <a:extLst>
              <a:ext uri="{FF2B5EF4-FFF2-40B4-BE49-F238E27FC236}">
                <a16:creationId xmlns:a16="http://schemas.microsoft.com/office/drawing/2014/main" id="{31E4AB03-C9D4-4ED1-9D77-93FC78AC6627}"/>
              </a:ext>
            </a:extLst>
          </p:cNvPr>
          <p:cNvCxnSpPr/>
          <p:nvPr/>
        </p:nvCxnSpPr>
        <p:spPr bwMode="auto">
          <a:xfrm>
            <a:off x="10959559" y="4246452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2" name="Straight Connector 631">
            <a:extLst>
              <a:ext uri="{FF2B5EF4-FFF2-40B4-BE49-F238E27FC236}">
                <a16:creationId xmlns:a16="http://schemas.microsoft.com/office/drawing/2014/main" id="{69E444F8-AA28-48E4-BA77-12E451F29ED1}"/>
              </a:ext>
            </a:extLst>
          </p:cNvPr>
          <p:cNvCxnSpPr/>
          <p:nvPr/>
        </p:nvCxnSpPr>
        <p:spPr bwMode="auto">
          <a:xfrm>
            <a:off x="10959559" y="4768068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Straight Connector 632">
            <a:extLst>
              <a:ext uri="{FF2B5EF4-FFF2-40B4-BE49-F238E27FC236}">
                <a16:creationId xmlns:a16="http://schemas.microsoft.com/office/drawing/2014/main" id="{FA3E7FC2-F04F-4464-9980-3802CB540D07}"/>
              </a:ext>
            </a:extLst>
          </p:cNvPr>
          <p:cNvCxnSpPr/>
          <p:nvPr/>
        </p:nvCxnSpPr>
        <p:spPr bwMode="auto">
          <a:xfrm>
            <a:off x="10959559" y="5540963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" name="Flowchart: Display 633">
            <a:extLst>
              <a:ext uri="{FF2B5EF4-FFF2-40B4-BE49-F238E27FC236}">
                <a16:creationId xmlns:a16="http://schemas.microsoft.com/office/drawing/2014/main" id="{E0801EF9-FC9E-4A81-8FCE-F04DA55E049B}"/>
              </a:ext>
            </a:extLst>
          </p:cNvPr>
          <p:cNvSpPr/>
          <p:nvPr/>
        </p:nvSpPr>
        <p:spPr bwMode="auto">
          <a:xfrm>
            <a:off x="10899151" y="5828648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5" name="Straight Connector 634">
            <a:extLst>
              <a:ext uri="{FF2B5EF4-FFF2-40B4-BE49-F238E27FC236}">
                <a16:creationId xmlns:a16="http://schemas.microsoft.com/office/drawing/2014/main" id="{457516A0-6CAC-4DD3-8D8D-1A48B45ACC47}"/>
              </a:ext>
            </a:extLst>
          </p:cNvPr>
          <p:cNvCxnSpPr/>
          <p:nvPr/>
        </p:nvCxnSpPr>
        <p:spPr bwMode="auto">
          <a:xfrm>
            <a:off x="10959591" y="5854351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" name="Rechteck 340">
            <a:extLst>
              <a:ext uri="{FF2B5EF4-FFF2-40B4-BE49-F238E27FC236}">
                <a16:creationId xmlns:a16="http://schemas.microsoft.com/office/drawing/2014/main" id="{DD209C64-D0F5-42BD-ABD1-3595082104DD}"/>
              </a:ext>
            </a:extLst>
          </p:cNvPr>
          <p:cNvSpPr/>
          <p:nvPr/>
        </p:nvSpPr>
        <p:spPr bwMode="auto">
          <a:xfrm>
            <a:off x="1881825" y="3382356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7" name="Rechteck 340">
            <a:extLst>
              <a:ext uri="{FF2B5EF4-FFF2-40B4-BE49-F238E27FC236}">
                <a16:creationId xmlns:a16="http://schemas.microsoft.com/office/drawing/2014/main" id="{61440663-D382-42D1-93F5-02F0293D8EDA}"/>
              </a:ext>
            </a:extLst>
          </p:cNvPr>
          <p:cNvSpPr/>
          <p:nvPr/>
        </p:nvSpPr>
        <p:spPr bwMode="auto">
          <a:xfrm>
            <a:off x="8803593" y="2582508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8" name="Textfeld 471">
            <a:extLst>
              <a:ext uri="{FF2B5EF4-FFF2-40B4-BE49-F238E27FC236}">
                <a16:creationId xmlns:a16="http://schemas.microsoft.com/office/drawing/2014/main" id="{8D1866F9-37F2-4D6C-99BF-C67D51958C18}"/>
              </a:ext>
            </a:extLst>
          </p:cNvPr>
          <p:cNvSpPr txBox="1"/>
          <p:nvPr/>
        </p:nvSpPr>
        <p:spPr>
          <a:xfrm>
            <a:off x="9413485" y="2640079"/>
            <a:ext cx="1000233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FEE (x)</a:t>
            </a:r>
          </a:p>
        </p:txBody>
      </p:sp>
      <p:sp>
        <p:nvSpPr>
          <p:cNvPr id="399" name="Rechteck 340">
            <a:extLst>
              <a:ext uri="{FF2B5EF4-FFF2-40B4-BE49-F238E27FC236}">
                <a16:creationId xmlns:a16="http://schemas.microsoft.com/office/drawing/2014/main" id="{C6B0B7A5-954E-4B96-9313-28B9BBCA8628}"/>
              </a:ext>
            </a:extLst>
          </p:cNvPr>
          <p:cNvSpPr/>
          <p:nvPr/>
        </p:nvSpPr>
        <p:spPr bwMode="auto">
          <a:xfrm>
            <a:off x="1891179" y="2925573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00" name="Textfeld 471">
            <a:extLst>
              <a:ext uri="{FF2B5EF4-FFF2-40B4-BE49-F238E27FC236}">
                <a16:creationId xmlns:a16="http://schemas.microsoft.com/office/drawing/2014/main" id="{9F99775E-FE14-493C-B754-E9360B51B054}"/>
              </a:ext>
            </a:extLst>
          </p:cNvPr>
          <p:cNvSpPr txBox="1"/>
          <p:nvPr/>
        </p:nvSpPr>
        <p:spPr>
          <a:xfrm>
            <a:off x="2468079" y="2960613"/>
            <a:ext cx="1000233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cxnSp>
        <p:nvCxnSpPr>
          <p:cNvPr id="402" name="Straight Connector 642">
            <a:extLst>
              <a:ext uri="{FF2B5EF4-FFF2-40B4-BE49-F238E27FC236}">
                <a16:creationId xmlns:a16="http://schemas.microsoft.com/office/drawing/2014/main" id="{27995833-FB55-466D-9ACE-E3FD92E77EB1}"/>
              </a:ext>
            </a:extLst>
          </p:cNvPr>
          <p:cNvCxnSpPr/>
          <p:nvPr/>
        </p:nvCxnSpPr>
        <p:spPr bwMode="auto">
          <a:xfrm>
            <a:off x="10959559" y="3381120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3" name="Textfeld 471">
            <a:extLst>
              <a:ext uri="{FF2B5EF4-FFF2-40B4-BE49-F238E27FC236}">
                <a16:creationId xmlns:a16="http://schemas.microsoft.com/office/drawing/2014/main" id="{6E2731C2-5D3E-42A2-BAC5-90AAAFD6E86B}"/>
              </a:ext>
            </a:extLst>
          </p:cNvPr>
          <p:cNvSpPr txBox="1"/>
          <p:nvPr/>
        </p:nvSpPr>
        <p:spPr>
          <a:xfrm>
            <a:off x="766393" y="2175908"/>
            <a:ext cx="1020242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en-US" altLang="zh-CN" sz="900" kern="0" dirty="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t>Customization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4" name="Textfeld 471">
            <a:extLst>
              <a:ext uri="{FF2B5EF4-FFF2-40B4-BE49-F238E27FC236}">
                <a16:creationId xmlns:a16="http://schemas.microsoft.com/office/drawing/2014/main" id="{CB225484-25EC-41AE-858A-06B41E8312EB}"/>
              </a:ext>
            </a:extLst>
          </p:cNvPr>
          <p:cNvSpPr txBox="1"/>
          <p:nvPr/>
        </p:nvSpPr>
        <p:spPr>
          <a:xfrm>
            <a:off x="288246" y="3010232"/>
            <a:ext cx="1498390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Brand / Packaging</a:t>
            </a:r>
          </a:p>
        </p:txBody>
      </p:sp>
      <p:sp>
        <p:nvSpPr>
          <p:cNvPr id="405" name="Textfeld 471">
            <a:extLst>
              <a:ext uri="{FF2B5EF4-FFF2-40B4-BE49-F238E27FC236}">
                <a16:creationId xmlns:a16="http://schemas.microsoft.com/office/drawing/2014/main" id="{C30AFC65-A57F-4A53-99D9-C412FF91829E}"/>
              </a:ext>
            </a:extLst>
          </p:cNvPr>
          <p:cNvSpPr txBox="1"/>
          <p:nvPr/>
        </p:nvSpPr>
        <p:spPr>
          <a:xfrm>
            <a:off x="601199" y="3996313"/>
            <a:ext cx="1185437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Performance /  Core</a:t>
            </a:r>
          </a:p>
        </p:txBody>
      </p:sp>
      <p:sp>
        <p:nvSpPr>
          <p:cNvPr id="406" name="Textfeld 471">
            <a:extLst>
              <a:ext uri="{FF2B5EF4-FFF2-40B4-BE49-F238E27FC236}">
                <a16:creationId xmlns:a16="http://schemas.microsoft.com/office/drawing/2014/main" id="{5B7ED5AE-43B2-471B-A8FC-CD7FFC59BE8A}"/>
              </a:ext>
            </a:extLst>
          </p:cNvPr>
          <p:cNvSpPr txBox="1"/>
          <p:nvPr/>
        </p:nvSpPr>
        <p:spPr>
          <a:xfrm>
            <a:off x="687706" y="5517467"/>
            <a:ext cx="1098929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Technical Platform</a:t>
            </a:r>
          </a:p>
        </p:txBody>
      </p:sp>
      <p:sp>
        <p:nvSpPr>
          <p:cNvPr id="407" name="Rectangle 656">
            <a:extLst>
              <a:ext uri="{FF2B5EF4-FFF2-40B4-BE49-F238E27FC236}">
                <a16:creationId xmlns:a16="http://schemas.microsoft.com/office/drawing/2014/main" id="{1A4B1A64-D79F-4ABC-9EB9-E9367B00B2D2}"/>
              </a:ext>
            </a:extLst>
          </p:cNvPr>
          <p:cNvSpPr/>
          <p:nvPr/>
        </p:nvSpPr>
        <p:spPr bwMode="auto">
          <a:xfrm>
            <a:off x="11178707" y="1606901"/>
            <a:ext cx="465312" cy="472443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8" name="Textfeld 471">
            <a:extLst>
              <a:ext uri="{FF2B5EF4-FFF2-40B4-BE49-F238E27FC236}">
                <a16:creationId xmlns:a16="http://schemas.microsoft.com/office/drawing/2014/main" id="{55F8ED82-81A6-48F0-8CA8-5BACEBEF0921}"/>
              </a:ext>
            </a:extLst>
          </p:cNvPr>
          <p:cNvSpPr txBox="1"/>
          <p:nvPr/>
        </p:nvSpPr>
        <p:spPr>
          <a:xfrm>
            <a:off x="1992012" y="3441109"/>
            <a:ext cx="2137634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Core 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Protocol Packet library</a:t>
            </a:r>
          </a:p>
        </p:txBody>
      </p:sp>
      <p:sp>
        <p:nvSpPr>
          <p:cNvPr id="409" name="Rechteck 340">
            <a:extLst>
              <a:ext uri="{FF2B5EF4-FFF2-40B4-BE49-F238E27FC236}">
                <a16:creationId xmlns:a16="http://schemas.microsoft.com/office/drawing/2014/main" id="{38D01124-B929-46B8-B069-D60DC2BBEB9A}"/>
              </a:ext>
            </a:extLst>
          </p:cNvPr>
          <p:cNvSpPr/>
          <p:nvPr/>
        </p:nvSpPr>
        <p:spPr bwMode="auto">
          <a:xfrm>
            <a:off x="5712808" y="5039859"/>
            <a:ext cx="1742333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0" name="Rechteck 340">
            <a:extLst>
              <a:ext uri="{FF2B5EF4-FFF2-40B4-BE49-F238E27FC236}">
                <a16:creationId xmlns:a16="http://schemas.microsoft.com/office/drawing/2014/main" id="{499BAFAB-8CD5-4A98-BBF8-7FF2CCCF6B8E}"/>
              </a:ext>
            </a:extLst>
          </p:cNvPr>
          <p:cNvSpPr/>
          <p:nvPr/>
        </p:nvSpPr>
        <p:spPr bwMode="auto">
          <a:xfrm>
            <a:off x="9426161" y="5039859"/>
            <a:ext cx="1604023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1" name="Flowchart: Display 623">
            <a:extLst>
              <a:ext uri="{FF2B5EF4-FFF2-40B4-BE49-F238E27FC236}">
                <a16:creationId xmlns:a16="http://schemas.microsoft.com/office/drawing/2014/main" id="{CE6009EA-6841-4DF5-B9E5-9CC0033E6C1E}"/>
              </a:ext>
            </a:extLst>
          </p:cNvPr>
          <p:cNvSpPr/>
          <p:nvPr/>
        </p:nvSpPr>
        <p:spPr bwMode="auto">
          <a:xfrm>
            <a:off x="10889465" y="5098914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2" name="Straight Connector 631">
            <a:extLst>
              <a:ext uri="{FF2B5EF4-FFF2-40B4-BE49-F238E27FC236}">
                <a16:creationId xmlns:a16="http://schemas.microsoft.com/office/drawing/2014/main" id="{92154786-1F11-4856-8CE4-529099F8C835}"/>
              </a:ext>
            </a:extLst>
          </p:cNvPr>
          <p:cNvCxnSpPr/>
          <p:nvPr/>
        </p:nvCxnSpPr>
        <p:spPr bwMode="auto">
          <a:xfrm>
            <a:off x="10949905" y="5083030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" name="Rechteck 340">
            <a:extLst>
              <a:ext uri="{FF2B5EF4-FFF2-40B4-BE49-F238E27FC236}">
                <a16:creationId xmlns:a16="http://schemas.microsoft.com/office/drawing/2014/main" id="{EB9A9C80-0614-44F6-8333-7E8C88CDB6AA}"/>
              </a:ext>
            </a:extLst>
          </p:cNvPr>
          <p:cNvSpPr/>
          <p:nvPr/>
        </p:nvSpPr>
        <p:spPr bwMode="auto">
          <a:xfrm>
            <a:off x="3832880" y="4639904"/>
            <a:ext cx="1751150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4" name="Textfeld 471">
            <a:extLst>
              <a:ext uri="{FF2B5EF4-FFF2-40B4-BE49-F238E27FC236}">
                <a16:creationId xmlns:a16="http://schemas.microsoft.com/office/drawing/2014/main" id="{20087D44-36C9-4507-848C-9F977270C290}"/>
              </a:ext>
            </a:extLst>
          </p:cNvPr>
          <p:cNvSpPr txBox="1"/>
          <p:nvPr/>
        </p:nvSpPr>
        <p:spPr>
          <a:xfrm>
            <a:off x="4023395" y="4686289"/>
            <a:ext cx="1325116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FreeMarker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5" name="Rechteck 340">
            <a:extLst>
              <a:ext uri="{FF2B5EF4-FFF2-40B4-BE49-F238E27FC236}">
                <a16:creationId xmlns:a16="http://schemas.microsoft.com/office/drawing/2014/main" id="{90726D1D-1C81-46A2-9D6E-0AC0201337C7}"/>
              </a:ext>
            </a:extLst>
          </p:cNvPr>
          <p:cNvSpPr/>
          <p:nvPr/>
        </p:nvSpPr>
        <p:spPr bwMode="auto">
          <a:xfrm>
            <a:off x="7566799" y="5042050"/>
            <a:ext cx="1758703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6" name="Textfeld 471">
            <a:extLst>
              <a:ext uri="{FF2B5EF4-FFF2-40B4-BE49-F238E27FC236}">
                <a16:creationId xmlns:a16="http://schemas.microsoft.com/office/drawing/2014/main" id="{74453D58-C707-4724-A291-B8B8C4389B10}"/>
              </a:ext>
            </a:extLst>
          </p:cNvPr>
          <p:cNvSpPr txBox="1"/>
          <p:nvPr/>
        </p:nvSpPr>
        <p:spPr>
          <a:xfrm>
            <a:off x="9744888" y="5085327"/>
            <a:ext cx="936471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Openssl</a:t>
            </a: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1.0.2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" name="Rechteck 340">
            <a:extLst>
              <a:ext uri="{FF2B5EF4-FFF2-40B4-BE49-F238E27FC236}">
                <a16:creationId xmlns:a16="http://schemas.microsoft.com/office/drawing/2014/main" id="{16915C45-E5F4-4E64-9300-C3F5BCD20C42}"/>
              </a:ext>
            </a:extLst>
          </p:cNvPr>
          <p:cNvSpPr/>
          <p:nvPr/>
        </p:nvSpPr>
        <p:spPr bwMode="auto">
          <a:xfrm>
            <a:off x="9426162" y="5398429"/>
            <a:ext cx="1605442" cy="288000"/>
          </a:xfrm>
          <a:prstGeom prst="rect">
            <a:avLst/>
          </a:prstGeom>
          <a:solidFill>
            <a:srgbClr val="7DB5C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18" name="Textfeld 471">
            <a:extLst>
              <a:ext uri="{FF2B5EF4-FFF2-40B4-BE49-F238E27FC236}">
                <a16:creationId xmlns:a16="http://schemas.microsoft.com/office/drawing/2014/main" id="{6D1D5734-717F-4940-925E-E3A77730B892}"/>
              </a:ext>
            </a:extLst>
          </p:cNvPr>
          <p:cNvSpPr txBox="1"/>
          <p:nvPr/>
        </p:nvSpPr>
        <p:spPr>
          <a:xfrm>
            <a:off x="9464662" y="5468261"/>
            <a:ext cx="1260702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" name="Rechteck 340">
            <a:extLst>
              <a:ext uri="{FF2B5EF4-FFF2-40B4-BE49-F238E27FC236}">
                <a16:creationId xmlns:a16="http://schemas.microsoft.com/office/drawing/2014/main" id="{31D292E3-AF02-4345-96A7-C874753A64BA}"/>
              </a:ext>
            </a:extLst>
          </p:cNvPr>
          <p:cNvSpPr/>
          <p:nvPr/>
        </p:nvSpPr>
        <p:spPr bwMode="auto">
          <a:xfrm>
            <a:off x="8797021" y="4102468"/>
            <a:ext cx="2233163" cy="288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20" name="Textfeld 471">
            <a:extLst>
              <a:ext uri="{FF2B5EF4-FFF2-40B4-BE49-F238E27FC236}">
                <a16:creationId xmlns:a16="http://schemas.microsoft.com/office/drawing/2014/main" id="{F02B6EAF-BDDD-44CD-B898-1EA75F9441D1}"/>
              </a:ext>
            </a:extLst>
          </p:cNvPr>
          <p:cNvSpPr txBox="1"/>
          <p:nvPr/>
        </p:nvSpPr>
        <p:spPr>
          <a:xfrm>
            <a:off x="9104690" y="4145898"/>
            <a:ext cx="1688974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Storage Module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" name="Textfeld 471">
            <a:extLst>
              <a:ext uri="{FF2B5EF4-FFF2-40B4-BE49-F238E27FC236}">
                <a16:creationId xmlns:a16="http://schemas.microsoft.com/office/drawing/2014/main" id="{D26DD9FC-3C97-4477-9A45-A2A3C34F4935}"/>
              </a:ext>
            </a:extLst>
          </p:cNvPr>
          <p:cNvSpPr txBox="1"/>
          <p:nvPr/>
        </p:nvSpPr>
        <p:spPr>
          <a:xfrm>
            <a:off x="9601239" y="5431992"/>
            <a:ext cx="1260702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JUnit4/VS </a:t>
            </a:r>
            <a:r>
              <a:rPr lang="en-US" altLang="zh-CN" sz="900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2" name="Textfeld 471">
            <a:extLst>
              <a:ext uri="{FF2B5EF4-FFF2-40B4-BE49-F238E27FC236}">
                <a16:creationId xmlns:a16="http://schemas.microsoft.com/office/drawing/2014/main" id="{0F7EE6A2-37AB-4522-BB83-B214C3507BFB}"/>
              </a:ext>
            </a:extLst>
          </p:cNvPr>
          <p:cNvSpPr txBox="1"/>
          <p:nvPr/>
        </p:nvSpPr>
        <p:spPr>
          <a:xfrm>
            <a:off x="7729031" y="5098914"/>
            <a:ext cx="1493952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noProof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dhtmlxSuite</a:t>
            </a:r>
            <a:r>
              <a:rPr lang="en-US" altLang="zh-CN" sz="900" kern="0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900" kern="0" noProof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dhtmlxGrid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3" name="Textfeld 471">
            <a:extLst>
              <a:ext uri="{FF2B5EF4-FFF2-40B4-BE49-F238E27FC236}">
                <a16:creationId xmlns:a16="http://schemas.microsoft.com/office/drawing/2014/main" id="{B1106E01-59E7-49E8-8B7E-2B23F809E9EF}"/>
              </a:ext>
            </a:extLst>
          </p:cNvPr>
          <p:cNvSpPr txBox="1"/>
          <p:nvPr/>
        </p:nvSpPr>
        <p:spPr>
          <a:xfrm>
            <a:off x="5990094" y="5080763"/>
            <a:ext cx="1150314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Ajax</a:t>
            </a:r>
          </a:p>
        </p:txBody>
      </p:sp>
      <p:sp>
        <p:nvSpPr>
          <p:cNvPr id="424" name="Rechteck 340">
            <a:extLst>
              <a:ext uri="{FF2B5EF4-FFF2-40B4-BE49-F238E27FC236}">
                <a16:creationId xmlns:a16="http://schemas.microsoft.com/office/drawing/2014/main" id="{EFAC7B53-EB09-430D-A371-C2E627937627}"/>
              </a:ext>
            </a:extLst>
          </p:cNvPr>
          <p:cNvSpPr/>
          <p:nvPr/>
        </p:nvSpPr>
        <p:spPr bwMode="auto">
          <a:xfrm>
            <a:off x="6497606" y="2582508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25" name="Textfeld 471">
            <a:extLst>
              <a:ext uri="{FF2B5EF4-FFF2-40B4-BE49-F238E27FC236}">
                <a16:creationId xmlns:a16="http://schemas.microsoft.com/office/drawing/2014/main" id="{429BE738-90D2-4F0B-B59B-6D1794322B8C}"/>
              </a:ext>
            </a:extLst>
          </p:cNvPr>
          <p:cNvSpPr txBox="1"/>
          <p:nvPr/>
        </p:nvSpPr>
        <p:spPr>
          <a:xfrm>
            <a:off x="7036139" y="2638034"/>
            <a:ext cx="1216137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FWU (x)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0" name="Flowchart: Display 619">
            <a:extLst>
              <a:ext uri="{FF2B5EF4-FFF2-40B4-BE49-F238E27FC236}">
                <a16:creationId xmlns:a16="http://schemas.microsoft.com/office/drawing/2014/main" id="{F5D0AF96-2A96-4E33-922B-215C468B682F}"/>
              </a:ext>
            </a:extLst>
          </p:cNvPr>
          <p:cNvSpPr/>
          <p:nvPr/>
        </p:nvSpPr>
        <p:spPr bwMode="auto">
          <a:xfrm>
            <a:off x="10899119" y="2571799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7" name="Straight Connector 626">
            <a:extLst>
              <a:ext uri="{FF2B5EF4-FFF2-40B4-BE49-F238E27FC236}">
                <a16:creationId xmlns:a16="http://schemas.microsoft.com/office/drawing/2014/main" id="{3D575B18-9295-41DC-8ACD-D75184AC813D}"/>
              </a:ext>
            </a:extLst>
          </p:cNvPr>
          <p:cNvCxnSpPr/>
          <p:nvPr/>
        </p:nvCxnSpPr>
        <p:spPr bwMode="auto">
          <a:xfrm>
            <a:off x="10959559" y="2607831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" name="Rechteck 340">
            <a:extLst>
              <a:ext uri="{FF2B5EF4-FFF2-40B4-BE49-F238E27FC236}">
                <a16:creationId xmlns:a16="http://schemas.microsoft.com/office/drawing/2014/main" id="{D140C598-4CEF-4D3E-860D-D358AE8A1F2E}"/>
              </a:ext>
            </a:extLst>
          </p:cNvPr>
          <p:cNvSpPr/>
          <p:nvPr/>
        </p:nvSpPr>
        <p:spPr bwMode="auto">
          <a:xfrm>
            <a:off x="4175438" y="2913603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27" name="Textfeld 471">
            <a:extLst>
              <a:ext uri="{FF2B5EF4-FFF2-40B4-BE49-F238E27FC236}">
                <a16:creationId xmlns:a16="http://schemas.microsoft.com/office/drawing/2014/main" id="{627C4D6F-C864-4D84-B508-631D907E2DA2}"/>
              </a:ext>
            </a:extLst>
          </p:cNvPr>
          <p:cNvSpPr txBox="1"/>
          <p:nvPr/>
        </p:nvSpPr>
        <p:spPr>
          <a:xfrm>
            <a:off x="4678108" y="2955790"/>
            <a:ext cx="1216137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900" kern="0" dirty="0">
                <a:latin typeface="微软雅黑" pitchFamily="34" charset="-122"/>
                <a:ea typeface="微软雅黑" pitchFamily="34" charset="-122"/>
              </a:rPr>
              <a:t>Meter Configuration</a:t>
            </a:r>
          </a:p>
        </p:txBody>
      </p:sp>
      <p:sp>
        <p:nvSpPr>
          <p:cNvPr id="428" name="Rechteck 340">
            <a:extLst>
              <a:ext uri="{FF2B5EF4-FFF2-40B4-BE49-F238E27FC236}">
                <a16:creationId xmlns:a16="http://schemas.microsoft.com/office/drawing/2014/main" id="{79729FAE-1CDE-45BD-99E6-485F2DABC4BC}"/>
              </a:ext>
            </a:extLst>
          </p:cNvPr>
          <p:cNvSpPr/>
          <p:nvPr/>
        </p:nvSpPr>
        <p:spPr bwMode="auto">
          <a:xfrm>
            <a:off x="8800695" y="2924280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29" name="Textfeld 471">
            <a:extLst>
              <a:ext uri="{FF2B5EF4-FFF2-40B4-BE49-F238E27FC236}">
                <a16:creationId xmlns:a16="http://schemas.microsoft.com/office/drawing/2014/main" id="{BD9141F1-429B-4554-B014-05CD0933A02F}"/>
              </a:ext>
            </a:extLst>
          </p:cNvPr>
          <p:cNvSpPr txBox="1"/>
          <p:nvPr/>
        </p:nvSpPr>
        <p:spPr>
          <a:xfrm>
            <a:off x="9434337" y="2981851"/>
            <a:ext cx="1000233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900" kern="0" dirty="0">
                <a:latin typeface="微软雅黑" pitchFamily="34" charset="-122"/>
                <a:ea typeface="微软雅黑" pitchFamily="34" charset="-122"/>
              </a:rPr>
              <a:t>Integrity Report</a:t>
            </a:r>
          </a:p>
        </p:txBody>
      </p:sp>
      <p:sp>
        <p:nvSpPr>
          <p:cNvPr id="430" name="Rechteck 340">
            <a:extLst>
              <a:ext uri="{FF2B5EF4-FFF2-40B4-BE49-F238E27FC236}">
                <a16:creationId xmlns:a16="http://schemas.microsoft.com/office/drawing/2014/main" id="{3E284A9E-E200-42A1-8697-17645F895A67}"/>
              </a:ext>
            </a:extLst>
          </p:cNvPr>
          <p:cNvSpPr/>
          <p:nvPr/>
        </p:nvSpPr>
        <p:spPr bwMode="auto">
          <a:xfrm>
            <a:off x="6494708" y="2924280"/>
            <a:ext cx="2232000" cy="288000"/>
          </a:xfrm>
          <a:prstGeom prst="rect">
            <a:avLst/>
          </a:prstGeom>
          <a:solidFill>
            <a:srgbClr val="EB780A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31" name="Textfeld 471">
            <a:extLst>
              <a:ext uri="{FF2B5EF4-FFF2-40B4-BE49-F238E27FC236}">
                <a16:creationId xmlns:a16="http://schemas.microsoft.com/office/drawing/2014/main" id="{9572A0BA-2FA6-45D7-A3A4-8E0CA9CA6F35}"/>
              </a:ext>
            </a:extLst>
          </p:cNvPr>
          <p:cNvSpPr txBox="1"/>
          <p:nvPr/>
        </p:nvSpPr>
        <p:spPr>
          <a:xfrm>
            <a:off x="7080741" y="2979806"/>
            <a:ext cx="1216137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900" kern="0" dirty="0">
                <a:latin typeface="微软雅黑" pitchFamily="34" charset="-122"/>
                <a:ea typeface="微软雅黑" pitchFamily="34" charset="-122"/>
              </a:rPr>
              <a:t>On Demand Reads</a:t>
            </a:r>
          </a:p>
        </p:txBody>
      </p:sp>
      <p:cxnSp>
        <p:nvCxnSpPr>
          <p:cNvPr id="388" name="Straight Connector 627">
            <a:extLst>
              <a:ext uri="{FF2B5EF4-FFF2-40B4-BE49-F238E27FC236}">
                <a16:creationId xmlns:a16="http://schemas.microsoft.com/office/drawing/2014/main" id="{FC1245C1-DC03-4EC6-8A89-86BFE0B50B5A}"/>
              </a:ext>
            </a:extLst>
          </p:cNvPr>
          <p:cNvCxnSpPr/>
          <p:nvPr/>
        </p:nvCxnSpPr>
        <p:spPr bwMode="auto">
          <a:xfrm>
            <a:off x="10959591" y="3039121"/>
            <a:ext cx="288150" cy="0"/>
          </a:xfrm>
          <a:prstGeom prst="line">
            <a:avLst/>
          </a:prstGeom>
          <a:solidFill>
            <a:srgbClr val="000000"/>
          </a:solidFill>
          <a:ln w="15875" cap="flat" cmpd="sng" algn="ctr">
            <a:solidFill>
              <a:srgbClr val="641946">
                <a:lumMod val="60000"/>
                <a:lumOff val="4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1" name="Flowchart: Display 641">
            <a:extLst>
              <a:ext uri="{FF2B5EF4-FFF2-40B4-BE49-F238E27FC236}">
                <a16:creationId xmlns:a16="http://schemas.microsoft.com/office/drawing/2014/main" id="{F28A7816-ADBC-48EF-B32C-1D570A295B77}"/>
              </a:ext>
            </a:extLst>
          </p:cNvPr>
          <p:cNvSpPr/>
          <p:nvPr/>
        </p:nvSpPr>
        <p:spPr bwMode="auto">
          <a:xfrm>
            <a:off x="10899119" y="2967113"/>
            <a:ext cx="60440" cy="97364"/>
          </a:xfrm>
          <a:prstGeom prst="flowChartDisplay">
            <a:avLst/>
          </a:prstGeom>
          <a:solidFill>
            <a:srgbClr val="E066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b="1" kern="0" dirty="0" err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338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hteck 338">
            <a:extLst>
              <a:ext uri="{FF2B5EF4-FFF2-40B4-BE49-F238E27FC236}">
                <a16:creationId xmlns:a16="http://schemas.microsoft.com/office/drawing/2014/main" id="{3DAA2E5A-CFE2-4933-BBA3-630E8BF6A50B}"/>
              </a:ext>
            </a:extLst>
          </p:cNvPr>
          <p:cNvSpPr/>
          <p:nvPr/>
        </p:nvSpPr>
        <p:spPr bwMode="auto">
          <a:xfrm>
            <a:off x="496996" y="4004647"/>
            <a:ext cx="11340000" cy="62705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hteck 338">
            <a:extLst>
              <a:ext uri="{FF2B5EF4-FFF2-40B4-BE49-F238E27FC236}">
                <a16:creationId xmlns:a16="http://schemas.microsoft.com/office/drawing/2014/main" id="{F666F309-12B4-407D-9DB8-656287B9F2AB}"/>
              </a:ext>
            </a:extLst>
          </p:cNvPr>
          <p:cNvSpPr/>
          <p:nvPr/>
        </p:nvSpPr>
        <p:spPr bwMode="auto">
          <a:xfrm>
            <a:off x="495379" y="849350"/>
            <a:ext cx="11340000" cy="30183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468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Deployment Model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hteck 340">
            <a:extLst>
              <a:ext uri="{FF2B5EF4-FFF2-40B4-BE49-F238E27FC236}">
                <a16:creationId xmlns:a16="http://schemas.microsoft.com/office/drawing/2014/main" id="{57D0BB7B-06C2-4DCA-B118-11DE2C890943}"/>
              </a:ext>
            </a:extLst>
          </p:cNvPr>
          <p:cNvSpPr/>
          <p:nvPr/>
        </p:nvSpPr>
        <p:spPr bwMode="auto">
          <a:xfrm>
            <a:off x="3021940" y="982068"/>
            <a:ext cx="5969660" cy="2771238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1" name="Textfeld 471">
            <a:extLst>
              <a:ext uri="{FF2B5EF4-FFF2-40B4-BE49-F238E27FC236}">
                <a16:creationId xmlns:a16="http://schemas.microsoft.com/office/drawing/2014/main" id="{8A389799-A709-4A6F-A6D4-217B5C0E7F0F}"/>
              </a:ext>
            </a:extLst>
          </p:cNvPr>
          <p:cNvSpPr txBox="1"/>
          <p:nvPr/>
        </p:nvSpPr>
        <p:spPr>
          <a:xfrm>
            <a:off x="4580725" y="969680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UDIS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hteck 338">
            <a:extLst>
              <a:ext uri="{FF2B5EF4-FFF2-40B4-BE49-F238E27FC236}">
                <a16:creationId xmlns:a16="http://schemas.microsoft.com/office/drawing/2014/main" id="{3CEC0024-B6D3-46D5-B6FF-DFAA74D5738D}"/>
              </a:ext>
            </a:extLst>
          </p:cNvPr>
          <p:cNvSpPr/>
          <p:nvPr/>
        </p:nvSpPr>
        <p:spPr bwMode="auto">
          <a:xfrm>
            <a:off x="1236067" y="1551488"/>
            <a:ext cx="126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feld 471">
            <a:extLst>
              <a:ext uri="{FF2B5EF4-FFF2-40B4-BE49-F238E27FC236}">
                <a16:creationId xmlns:a16="http://schemas.microsoft.com/office/drawing/2014/main" id="{A233266B-98B3-431A-9B2B-AD28CBFDB8DA}"/>
              </a:ext>
            </a:extLst>
          </p:cNvPr>
          <p:cNvSpPr txBox="1"/>
          <p:nvPr/>
        </p:nvSpPr>
        <p:spPr>
          <a:xfrm>
            <a:off x="1323859" y="1665244"/>
            <a:ext cx="113647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04" name="Rechteck 340">
            <a:extLst>
              <a:ext uri="{FF2B5EF4-FFF2-40B4-BE49-F238E27FC236}">
                <a16:creationId xmlns:a16="http://schemas.microsoft.com/office/drawing/2014/main" id="{BC0C097E-B6B5-4023-8991-B3B8F78922C4}"/>
              </a:ext>
            </a:extLst>
          </p:cNvPr>
          <p:cNvSpPr/>
          <p:nvPr/>
        </p:nvSpPr>
        <p:spPr bwMode="auto">
          <a:xfrm>
            <a:off x="1334575" y="1996589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feld 471">
            <a:extLst>
              <a:ext uri="{FF2B5EF4-FFF2-40B4-BE49-F238E27FC236}">
                <a16:creationId xmlns:a16="http://schemas.microsoft.com/office/drawing/2014/main" id="{2396FC01-B1BF-4AF3-BECD-637EFA39538C}"/>
              </a:ext>
            </a:extLst>
          </p:cNvPr>
          <p:cNvSpPr txBox="1"/>
          <p:nvPr/>
        </p:nvSpPr>
        <p:spPr>
          <a:xfrm>
            <a:off x="1405341" y="214877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106" name="Rechteck 340">
            <a:extLst>
              <a:ext uri="{FF2B5EF4-FFF2-40B4-BE49-F238E27FC236}">
                <a16:creationId xmlns:a16="http://schemas.microsoft.com/office/drawing/2014/main" id="{A0593CBB-BBC9-4623-9A38-427020900396}"/>
              </a:ext>
            </a:extLst>
          </p:cNvPr>
          <p:cNvSpPr/>
          <p:nvPr/>
        </p:nvSpPr>
        <p:spPr bwMode="auto">
          <a:xfrm>
            <a:off x="1323859" y="2581166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feld 471">
            <a:extLst>
              <a:ext uri="{FF2B5EF4-FFF2-40B4-BE49-F238E27FC236}">
                <a16:creationId xmlns:a16="http://schemas.microsoft.com/office/drawing/2014/main" id="{CB84AFF1-D313-47EA-8716-9904879CD243}"/>
              </a:ext>
            </a:extLst>
          </p:cNvPr>
          <p:cNvSpPr txBox="1"/>
          <p:nvPr/>
        </p:nvSpPr>
        <p:spPr>
          <a:xfrm>
            <a:off x="1394625" y="273335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08" name="Rechteck 338">
            <a:extLst>
              <a:ext uri="{FF2B5EF4-FFF2-40B4-BE49-F238E27FC236}">
                <a16:creationId xmlns:a16="http://schemas.microsoft.com/office/drawing/2014/main" id="{4A229EE8-0998-4D3F-B7A4-D0E9CB6B16F3}"/>
              </a:ext>
            </a:extLst>
          </p:cNvPr>
          <p:cNvSpPr/>
          <p:nvPr/>
        </p:nvSpPr>
        <p:spPr bwMode="auto">
          <a:xfrm>
            <a:off x="3306948" y="1369016"/>
            <a:ext cx="5468752" cy="2162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feld 471">
            <a:extLst>
              <a:ext uri="{FF2B5EF4-FFF2-40B4-BE49-F238E27FC236}">
                <a16:creationId xmlns:a16="http://schemas.microsoft.com/office/drawing/2014/main" id="{A30ABD5B-F2B9-4063-81CD-9A7EADC9D0E4}"/>
              </a:ext>
            </a:extLst>
          </p:cNvPr>
          <p:cNvSpPr txBox="1"/>
          <p:nvPr/>
        </p:nvSpPr>
        <p:spPr>
          <a:xfrm>
            <a:off x="5041696" y="1426166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【1】</a:t>
            </a:r>
          </a:p>
        </p:txBody>
      </p:sp>
      <p:sp>
        <p:nvSpPr>
          <p:cNvPr id="116" name="Rechteck 340">
            <a:extLst>
              <a:ext uri="{FF2B5EF4-FFF2-40B4-BE49-F238E27FC236}">
                <a16:creationId xmlns:a16="http://schemas.microsoft.com/office/drawing/2014/main" id="{2363F5C3-D864-4BA5-A4E4-A9CE29B8AADF}"/>
              </a:ext>
            </a:extLst>
          </p:cNvPr>
          <p:cNvSpPr/>
          <p:nvPr/>
        </p:nvSpPr>
        <p:spPr bwMode="auto">
          <a:xfrm>
            <a:off x="5202089" y="1696527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7" name="Textfeld 471">
            <a:extLst>
              <a:ext uri="{FF2B5EF4-FFF2-40B4-BE49-F238E27FC236}">
                <a16:creationId xmlns:a16="http://schemas.microsoft.com/office/drawing/2014/main" id="{D489749F-1AC0-43D8-B2F8-ED9C9989084D}"/>
              </a:ext>
            </a:extLst>
          </p:cNvPr>
          <p:cNvSpPr txBox="1"/>
          <p:nvPr/>
        </p:nvSpPr>
        <p:spPr>
          <a:xfrm>
            <a:off x="5334525" y="1787524"/>
            <a:ext cx="1319047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Rechteck 340">
            <a:extLst>
              <a:ext uri="{FF2B5EF4-FFF2-40B4-BE49-F238E27FC236}">
                <a16:creationId xmlns:a16="http://schemas.microsoft.com/office/drawing/2014/main" id="{7CEBF83E-CCC6-45AD-A9F1-8F3B5828C341}"/>
              </a:ext>
            </a:extLst>
          </p:cNvPr>
          <p:cNvSpPr/>
          <p:nvPr/>
        </p:nvSpPr>
        <p:spPr bwMode="auto">
          <a:xfrm>
            <a:off x="3527074" y="1696527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24" name="Textfeld 471">
            <a:extLst>
              <a:ext uri="{FF2B5EF4-FFF2-40B4-BE49-F238E27FC236}">
                <a16:creationId xmlns:a16="http://schemas.microsoft.com/office/drawing/2014/main" id="{AC765972-850D-4860-AEE5-D5B3A6CA6244}"/>
              </a:ext>
            </a:extLst>
          </p:cNvPr>
          <p:cNvSpPr txBox="1"/>
          <p:nvPr/>
        </p:nvSpPr>
        <p:spPr>
          <a:xfrm>
            <a:off x="3884325" y="177687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9" name="Rechteck 340">
            <a:extLst>
              <a:ext uri="{FF2B5EF4-FFF2-40B4-BE49-F238E27FC236}">
                <a16:creationId xmlns:a16="http://schemas.microsoft.com/office/drawing/2014/main" id="{5C388115-8BE8-45AC-BF90-B040850C0939}"/>
              </a:ext>
            </a:extLst>
          </p:cNvPr>
          <p:cNvSpPr/>
          <p:nvPr/>
        </p:nvSpPr>
        <p:spPr bwMode="auto">
          <a:xfrm>
            <a:off x="5202089" y="2125559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0" name="Textfeld 471">
            <a:extLst>
              <a:ext uri="{FF2B5EF4-FFF2-40B4-BE49-F238E27FC236}">
                <a16:creationId xmlns:a16="http://schemas.microsoft.com/office/drawing/2014/main" id="{800ADB85-15BF-405A-88C8-C4E58B7DC7F5}"/>
              </a:ext>
            </a:extLst>
          </p:cNvPr>
          <p:cNvSpPr txBox="1"/>
          <p:nvPr/>
        </p:nvSpPr>
        <p:spPr>
          <a:xfrm>
            <a:off x="5403037" y="2189390"/>
            <a:ext cx="118676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[4]</a:t>
            </a:r>
          </a:p>
        </p:txBody>
      </p:sp>
      <p:sp>
        <p:nvSpPr>
          <p:cNvPr id="21" name="Rechteck 340">
            <a:extLst>
              <a:ext uri="{FF2B5EF4-FFF2-40B4-BE49-F238E27FC236}">
                <a16:creationId xmlns:a16="http://schemas.microsoft.com/office/drawing/2014/main" id="{4EF7CFAB-F42A-4766-B6DA-F2795402DB23}"/>
              </a:ext>
            </a:extLst>
          </p:cNvPr>
          <p:cNvSpPr/>
          <p:nvPr/>
        </p:nvSpPr>
        <p:spPr bwMode="auto">
          <a:xfrm>
            <a:off x="6895018" y="1699290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" name="Textfeld 471">
            <a:extLst>
              <a:ext uri="{FF2B5EF4-FFF2-40B4-BE49-F238E27FC236}">
                <a16:creationId xmlns:a16="http://schemas.microsoft.com/office/drawing/2014/main" id="{EB96734E-8A35-404F-B72E-2DCBA939E2E3}"/>
              </a:ext>
            </a:extLst>
          </p:cNvPr>
          <p:cNvSpPr txBox="1"/>
          <p:nvPr/>
        </p:nvSpPr>
        <p:spPr>
          <a:xfrm>
            <a:off x="7252269" y="177758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[5]</a:t>
            </a:r>
          </a:p>
        </p:txBody>
      </p:sp>
      <p:sp>
        <p:nvSpPr>
          <p:cNvPr id="23" name="Rechteck 340">
            <a:extLst>
              <a:ext uri="{FF2B5EF4-FFF2-40B4-BE49-F238E27FC236}">
                <a16:creationId xmlns:a16="http://schemas.microsoft.com/office/drawing/2014/main" id="{A6E3EAA2-22C7-42FC-88B0-06B6B625D20E}"/>
              </a:ext>
            </a:extLst>
          </p:cNvPr>
          <p:cNvSpPr/>
          <p:nvPr/>
        </p:nvSpPr>
        <p:spPr bwMode="auto">
          <a:xfrm>
            <a:off x="3527074" y="2125694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" name="Textfeld 471">
            <a:extLst>
              <a:ext uri="{FF2B5EF4-FFF2-40B4-BE49-F238E27FC236}">
                <a16:creationId xmlns:a16="http://schemas.microsoft.com/office/drawing/2014/main" id="{E12FA34D-6E20-4728-80E8-86A4CA295854}"/>
              </a:ext>
            </a:extLst>
          </p:cNvPr>
          <p:cNvSpPr txBox="1"/>
          <p:nvPr/>
        </p:nvSpPr>
        <p:spPr>
          <a:xfrm>
            <a:off x="3731986" y="2203857"/>
            <a:ext cx="1245597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27" name="Rechteck 340">
            <a:extLst>
              <a:ext uri="{FF2B5EF4-FFF2-40B4-BE49-F238E27FC236}">
                <a16:creationId xmlns:a16="http://schemas.microsoft.com/office/drawing/2014/main" id="{A74EC583-277F-45FE-9999-0B7B6DDAAE94}"/>
              </a:ext>
            </a:extLst>
          </p:cNvPr>
          <p:cNvSpPr/>
          <p:nvPr/>
        </p:nvSpPr>
        <p:spPr bwMode="auto">
          <a:xfrm>
            <a:off x="6893073" y="2107587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8" name="Textfeld 471">
            <a:extLst>
              <a:ext uri="{FF2B5EF4-FFF2-40B4-BE49-F238E27FC236}">
                <a16:creationId xmlns:a16="http://schemas.microsoft.com/office/drawing/2014/main" id="{93A3306F-15CE-4686-9E6C-262B6688877D}"/>
              </a:ext>
            </a:extLst>
          </p:cNvPr>
          <p:cNvSpPr txBox="1"/>
          <p:nvPr/>
        </p:nvSpPr>
        <p:spPr>
          <a:xfrm>
            <a:off x="7250324" y="218588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[6]</a:t>
            </a:r>
          </a:p>
        </p:txBody>
      </p:sp>
      <p:sp>
        <p:nvSpPr>
          <p:cNvPr id="29" name="Rechteck 340">
            <a:extLst>
              <a:ext uri="{FF2B5EF4-FFF2-40B4-BE49-F238E27FC236}">
                <a16:creationId xmlns:a16="http://schemas.microsoft.com/office/drawing/2014/main" id="{AE5A1791-3D44-4631-AFA1-FA933076EA85}"/>
              </a:ext>
            </a:extLst>
          </p:cNvPr>
          <p:cNvSpPr/>
          <p:nvPr/>
        </p:nvSpPr>
        <p:spPr bwMode="auto">
          <a:xfrm>
            <a:off x="3527074" y="2562139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" name="Textfeld 471">
            <a:extLst>
              <a:ext uri="{FF2B5EF4-FFF2-40B4-BE49-F238E27FC236}">
                <a16:creationId xmlns:a16="http://schemas.microsoft.com/office/drawing/2014/main" id="{A20D71B5-2251-4919-801A-FE890CAF43C8}"/>
              </a:ext>
            </a:extLst>
          </p:cNvPr>
          <p:cNvSpPr txBox="1"/>
          <p:nvPr/>
        </p:nvSpPr>
        <p:spPr>
          <a:xfrm>
            <a:off x="4243343" y="263967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hteck 340">
            <a:extLst>
              <a:ext uri="{FF2B5EF4-FFF2-40B4-BE49-F238E27FC236}">
                <a16:creationId xmlns:a16="http://schemas.microsoft.com/office/drawing/2014/main" id="{2EBFA80A-1886-4619-8FCB-8398099464ED}"/>
              </a:ext>
            </a:extLst>
          </p:cNvPr>
          <p:cNvSpPr/>
          <p:nvPr/>
        </p:nvSpPr>
        <p:spPr bwMode="auto">
          <a:xfrm>
            <a:off x="6060599" y="2563319"/>
            <a:ext cx="243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3" name="Textfeld 471">
            <a:extLst>
              <a:ext uri="{FF2B5EF4-FFF2-40B4-BE49-F238E27FC236}">
                <a16:creationId xmlns:a16="http://schemas.microsoft.com/office/drawing/2014/main" id="{A693E0A6-9946-452A-8DDD-CC25AE459FB6}"/>
              </a:ext>
            </a:extLst>
          </p:cNvPr>
          <p:cNvSpPr txBox="1"/>
          <p:nvPr/>
        </p:nvSpPr>
        <p:spPr>
          <a:xfrm>
            <a:off x="6474145" y="2643182"/>
            <a:ext cx="1618496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Application</a:t>
            </a:r>
          </a:p>
        </p:txBody>
      </p:sp>
      <p:sp>
        <p:nvSpPr>
          <p:cNvPr id="34" name="Rechteck 338">
            <a:extLst>
              <a:ext uri="{FF2B5EF4-FFF2-40B4-BE49-F238E27FC236}">
                <a16:creationId xmlns:a16="http://schemas.microsoft.com/office/drawing/2014/main" id="{ADB48A14-7BE1-42D3-B818-4F0EE34A5784}"/>
              </a:ext>
            </a:extLst>
          </p:cNvPr>
          <p:cNvSpPr/>
          <p:nvPr/>
        </p:nvSpPr>
        <p:spPr bwMode="auto">
          <a:xfrm>
            <a:off x="9437717" y="1018362"/>
            <a:ext cx="1800000" cy="26968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feld 471">
            <a:extLst>
              <a:ext uri="{FF2B5EF4-FFF2-40B4-BE49-F238E27FC236}">
                <a16:creationId xmlns:a16="http://schemas.microsoft.com/office/drawing/2014/main" id="{5BD81573-5D80-4F2F-900F-5BDE4E8F509B}"/>
              </a:ext>
            </a:extLst>
          </p:cNvPr>
          <p:cNvSpPr txBox="1"/>
          <p:nvPr/>
        </p:nvSpPr>
        <p:spPr>
          <a:xfrm>
            <a:off x="9338090" y="110923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36" name="Rechteck 340">
            <a:extLst>
              <a:ext uri="{FF2B5EF4-FFF2-40B4-BE49-F238E27FC236}">
                <a16:creationId xmlns:a16="http://schemas.microsoft.com/office/drawing/2014/main" id="{C1A36A0B-504B-4462-BD61-4CA3B2B7EF93}"/>
              </a:ext>
            </a:extLst>
          </p:cNvPr>
          <p:cNvSpPr/>
          <p:nvPr/>
        </p:nvSpPr>
        <p:spPr bwMode="auto">
          <a:xfrm>
            <a:off x="9536225" y="1425363"/>
            <a:ext cx="16092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feld 471">
            <a:extLst>
              <a:ext uri="{FF2B5EF4-FFF2-40B4-BE49-F238E27FC236}">
                <a16:creationId xmlns:a16="http://schemas.microsoft.com/office/drawing/2014/main" id="{78E07451-5920-474F-8DC9-81718FBF35B2}"/>
              </a:ext>
            </a:extLst>
          </p:cNvPr>
          <p:cNvSpPr txBox="1"/>
          <p:nvPr/>
        </p:nvSpPr>
        <p:spPr>
          <a:xfrm>
            <a:off x="9886391" y="1514050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[MID]</a:t>
            </a:r>
          </a:p>
        </p:txBody>
      </p:sp>
      <p:sp>
        <p:nvSpPr>
          <p:cNvPr id="38" name="Rechteck 340">
            <a:extLst>
              <a:ext uri="{FF2B5EF4-FFF2-40B4-BE49-F238E27FC236}">
                <a16:creationId xmlns:a16="http://schemas.microsoft.com/office/drawing/2014/main" id="{35EF2F70-7F91-472F-AB8E-12A20E623BE0}"/>
              </a:ext>
            </a:extLst>
          </p:cNvPr>
          <p:cNvSpPr/>
          <p:nvPr/>
        </p:nvSpPr>
        <p:spPr bwMode="auto">
          <a:xfrm>
            <a:off x="9525509" y="1870240"/>
            <a:ext cx="16092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feld 471">
            <a:extLst>
              <a:ext uri="{FF2B5EF4-FFF2-40B4-BE49-F238E27FC236}">
                <a16:creationId xmlns:a16="http://schemas.microsoft.com/office/drawing/2014/main" id="{F867E9A5-840E-4711-8E0F-6C1B18E491EC}"/>
              </a:ext>
            </a:extLst>
          </p:cNvPr>
          <p:cNvSpPr txBox="1"/>
          <p:nvPr/>
        </p:nvSpPr>
        <p:spPr>
          <a:xfrm>
            <a:off x="9875675" y="1958927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[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MID]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hteck 340">
            <a:extLst>
              <a:ext uri="{FF2B5EF4-FFF2-40B4-BE49-F238E27FC236}">
                <a16:creationId xmlns:a16="http://schemas.microsoft.com/office/drawing/2014/main" id="{D183D1BA-02AD-4CD9-A89B-D1E5F35FA7FA}"/>
              </a:ext>
            </a:extLst>
          </p:cNvPr>
          <p:cNvSpPr/>
          <p:nvPr/>
        </p:nvSpPr>
        <p:spPr bwMode="auto">
          <a:xfrm>
            <a:off x="9525509" y="2322756"/>
            <a:ext cx="16092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feld 471">
            <a:extLst>
              <a:ext uri="{FF2B5EF4-FFF2-40B4-BE49-F238E27FC236}">
                <a16:creationId xmlns:a16="http://schemas.microsoft.com/office/drawing/2014/main" id="{EE3C0074-D534-40B9-9549-ECA0B10EAC11}"/>
              </a:ext>
            </a:extLst>
          </p:cNvPr>
          <p:cNvSpPr txBox="1"/>
          <p:nvPr/>
        </p:nvSpPr>
        <p:spPr>
          <a:xfrm>
            <a:off x="9875675" y="2411443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 [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TID]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hteck 340">
            <a:extLst>
              <a:ext uri="{FF2B5EF4-FFF2-40B4-BE49-F238E27FC236}">
                <a16:creationId xmlns:a16="http://schemas.microsoft.com/office/drawing/2014/main" id="{00BF0665-1062-437C-AFD1-7E56B582C8EB}"/>
              </a:ext>
            </a:extLst>
          </p:cNvPr>
          <p:cNvSpPr/>
          <p:nvPr/>
        </p:nvSpPr>
        <p:spPr bwMode="auto">
          <a:xfrm>
            <a:off x="9525509" y="2760847"/>
            <a:ext cx="16092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feld 471">
            <a:extLst>
              <a:ext uri="{FF2B5EF4-FFF2-40B4-BE49-F238E27FC236}">
                <a16:creationId xmlns:a16="http://schemas.microsoft.com/office/drawing/2014/main" id="{D58F7F50-5072-4C38-8113-8A046F938105}"/>
              </a:ext>
            </a:extLst>
          </p:cNvPr>
          <p:cNvSpPr txBox="1"/>
          <p:nvPr/>
        </p:nvSpPr>
        <p:spPr>
          <a:xfrm>
            <a:off x="9875675" y="2849534"/>
            <a:ext cx="929422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 [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TID]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hteck 340">
            <a:extLst>
              <a:ext uri="{FF2B5EF4-FFF2-40B4-BE49-F238E27FC236}">
                <a16:creationId xmlns:a16="http://schemas.microsoft.com/office/drawing/2014/main" id="{983DCB25-1DDD-4BBB-9624-E5E322492904}"/>
              </a:ext>
            </a:extLst>
          </p:cNvPr>
          <p:cNvSpPr/>
          <p:nvPr/>
        </p:nvSpPr>
        <p:spPr bwMode="auto">
          <a:xfrm>
            <a:off x="9514793" y="3218424"/>
            <a:ext cx="16092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feld 471">
            <a:extLst>
              <a:ext uri="{FF2B5EF4-FFF2-40B4-BE49-F238E27FC236}">
                <a16:creationId xmlns:a16="http://schemas.microsoft.com/office/drawing/2014/main" id="{603B9E88-CAC0-41B2-875C-D6B0B99E5B82}"/>
              </a:ext>
            </a:extLst>
          </p:cNvPr>
          <p:cNvSpPr txBox="1"/>
          <p:nvPr/>
        </p:nvSpPr>
        <p:spPr>
          <a:xfrm>
            <a:off x="9830078" y="3307111"/>
            <a:ext cx="1023678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[TID]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hteck 338">
            <a:extLst>
              <a:ext uri="{FF2B5EF4-FFF2-40B4-BE49-F238E27FC236}">
                <a16:creationId xmlns:a16="http://schemas.microsoft.com/office/drawing/2014/main" id="{1FDDD761-D2BC-446C-A280-F374A709C4C2}"/>
              </a:ext>
            </a:extLst>
          </p:cNvPr>
          <p:cNvSpPr/>
          <p:nvPr/>
        </p:nvSpPr>
        <p:spPr bwMode="auto">
          <a:xfrm>
            <a:off x="1668601" y="4140328"/>
            <a:ext cx="2200770" cy="36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feld 471">
            <a:extLst>
              <a:ext uri="{FF2B5EF4-FFF2-40B4-BE49-F238E27FC236}">
                <a16:creationId xmlns:a16="http://schemas.microsoft.com/office/drawing/2014/main" id="{9C1DB253-B1E3-4E27-8E9E-9F5745DF1E28}"/>
              </a:ext>
            </a:extLst>
          </p:cNvPr>
          <p:cNvSpPr txBox="1"/>
          <p:nvPr/>
        </p:nvSpPr>
        <p:spPr>
          <a:xfrm>
            <a:off x="1870115" y="4214976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【NID】</a:t>
            </a:r>
          </a:p>
        </p:txBody>
      </p:sp>
      <p:sp>
        <p:nvSpPr>
          <p:cNvPr id="52" name="Rechteck 340">
            <a:extLst>
              <a:ext uri="{FF2B5EF4-FFF2-40B4-BE49-F238E27FC236}">
                <a16:creationId xmlns:a16="http://schemas.microsoft.com/office/drawing/2014/main" id="{07EFCD87-A983-4A4B-90EB-8C225ED2A014}"/>
              </a:ext>
            </a:extLst>
          </p:cNvPr>
          <p:cNvSpPr/>
          <p:nvPr/>
        </p:nvSpPr>
        <p:spPr bwMode="auto">
          <a:xfrm>
            <a:off x="5101425" y="4145312"/>
            <a:ext cx="21996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3" name="Textfeld 471">
            <a:extLst>
              <a:ext uri="{FF2B5EF4-FFF2-40B4-BE49-F238E27FC236}">
                <a16:creationId xmlns:a16="http://schemas.microsoft.com/office/drawing/2014/main" id="{FAB72A2A-6F7A-43E3-A6C2-22AA28688B61}"/>
              </a:ext>
            </a:extLst>
          </p:cNvPr>
          <p:cNvSpPr txBox="1"/>
          <p:nvPr/>
        </p:nvSpPr>
        <p:spPr>
          <a:xfrm>
            <a:off x="5458676" y="4200263"/>
            <a:ext cx="1462824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Service </a:t>
            </a: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[SID]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F05985-0F7B-47AE-A420-B1EE51C6F865}"/>
              </a:ext>
            </a:extLst>
          </p:cNvPr>
          <p:cNvCxnSpPr>
            <a:stCxn id="49" idx="3"/>
          </p:cNvCxnSpPr>
          <p:nvPr/>
        </p:nvCxnSpPr>
        <p:spPr>
          <a:xfrm flipV="1">
            <a:off x="3869371" y="4318000"/>
            <a:ext cx="1232054" cy="545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471">
            <a:extLst>
              <a:ext uri="{FF2B5EF4-FFF2-40B4-BE49-F238E27FC236}">
                <a16:creationId xmlns:a16="http://schemas.microsoft.com/office/drawing/2014/main" id="{ED4878D4-BA75-46A4-B34A-3CC54F2FEA39}"/>
              </a:ext>
            </a:extLst>
          </p:cNvPr>
          <p:cNvSpPr txBox="1"/>
          <p:nvPr/>
        </p:nvSpPr>
        <p:spPr>
          <a:xfrm>
            <a:off x="3591580" y="416715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6" name="Textfeld 471">
            <a:extLst>
              <a:ext uri="{FF2B5EF4-FFF2-40B4-BE49-F238E27FC236}">
                <a16:creationId xmlns:a16="http://schemas.microsoft.com/office/drawing/2014/main" id="{5AC88810-5C5B-4277-8A66-5E2FA840B266}"/>
              </a:ext>
            </a:extLst>
          </p:cNvPr>
          <p:cNvSpPr txBox="1"/>
          <p:nvPr/>
        </p:nvSpPr>
        <p:spPr>
          <a:xfrm>
            <a:off x="4464940" y="417940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hteck 340">
            <a:extLst>
              <a:ext uri="{FF2B5EF4-FFF2-40B4-BE49-F238E27FC236}">
                <a16:creationId xmlns:a16="http://schemas.microsoft.com/office/drawing/2014/main" id="{F2661A3F-F3D3-4869-AC02-09C9BD80A01D}"/>
              </a:ext>
            </a:extLst>
          </p:cNvPr>
          <p:cNvSpPr/>
          <p:nvPr/>
        </p:nvSpPr>
        <p:spPr bwMode="auto">
          <a:xfrm>
            <a:off x="3516155" y="3005462"/>
            <a:ext cx="49861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8" name="Textfeld 471">
            <a:extLst>
              <a:ext uri="{FF2B5EF4-FFF2-40B4-BE49-F238E27FC236}">
                <a16:creationId xmlns:a16="http://schemas.microsoft.com/office/drawing/2014/main" id="{B8D09FA3-F628-4709-9163-D610DD0BC0ED}"/>
              </a:ext>
            </a:extLst>
          </p:cNvPr>
          <p:cNvSpPr txBox="1"/>
          <p:nvPr/>
        </p:nvSpPr>
        <p:spPr>
          <a:xfrm>
            <a:off x="4560770" y="3095050"/>
            <a:ext cx="2879821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hteck 340">
            <a:extLst>
              <a:ext uri="{FF2B5EF4-FFF2-40B4-BE49-F238E27FC236}">
                <a16:creationId xmlns:a16="http://schemas.microsoft.com/office/drawing/2014/main" id="{088A72B0-4DFD-4775-B1F5-52A056AA2CB1}"/>
              </a:ext>
            </a:extLst>
          </p:cNvPr>
          <p:cNvSpPr/>
          <p:nvPr/>
        </p:nvSpPr>
        <p:spPr bwMode="auto">
          <a:xfrm>
            <a:off x="8616213" y="4041632"/>
            <a:ext cx="2199600" cy="542789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feld 471">
            <a:extLst>
              <a:ext uri="{FF2B5EF4-FFF2-40B4-BE49-F238E27FC236}">
                <a16:creationId xmlns:a16="http://schemas.microsoft.com/office/drawing/2014/main" id="{16606832-4DC5-4989-946D-F9D071FF0C17}"/>
              </a:ext>
            </a:extLst>
          </p:cNvPr>
          <p:cNvSpPr txBox="1"/>
          <p:nvPr/>
        </p:nvSpPr>
        <p:spPr>
          <a:xfrm>
            <a:off x="9042399" y="4138679"/>
            <a:ext cx="1444925" cy="42444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 </a:t>
            </a: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[MID]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en-US" altLang="zh-CN" sz="12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[TID]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FF4B39-B480-4C72-A370-E213F33EF41F}"/>
              </a:ext>
            </a:extLst>
          </p:cNvPr>
          <p:cNvCxnSpPr/>
          <p:nvPr/>
        </p:nvCxnSpPr>
        <p:spPr>
          <a:xfrm flipV="1">
            <a:off x="7341941" y="4330675"/>
            <a:ext cx="1232054" cy="545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471">
            <a:extLst>
              <a:ext uri="{FF2B5EF4-FFF2-40B4-BE49-F238E27FC236}">
                <a16:creationId xmlns:a16="http://schemas.microsoft.com/office/drawing/2014/main" id="{6CB9F7A9-D758-4F8C-AE7E-F479EB15B85E}"/>
              </a:ext>
            </a:extLst>
          </p:cNvPr>
          <p:cNvSpPr txBox="1"/>
          <p:nvPr/>
        </p:nvSpPr>
        <p:spPr>
          <a:xfrm>
            <a:off x="7064150" y="410362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3" name="Textfeld 471">
            <a:extLst>
              <a:ext uri="{FF2B5EF4-FFF2-40B4-BE49-F238E27FC236}">
                <a16:creationId xmlns:a16="http://schemas.microsoft.com/office/drawing/2014/main" id="{94E9C77C-302A-424D-969A-290486FCDA36}"/>
              </a:ext>
            </a:extLst>
          </p:cNvPr>
          <p:cNvSpPr txBox="1"/>
          <p:nvPr/>
        </p:nvSpPr>
        <p:spPr>
          <a:xfrm>
            <a:off x="7937510" y="411587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hteck 338">
            <a:extLst>
              <a:ext uri="{FF2B5EF4-FFF2-40B4-BE49-F238E27FC236}">
                <a16:creationId xmlns:a16="http://schemas.microsoft.com/office/drawing/2014/main" id="{BC6C7BC3-B17E-44FB-85B6-335DB9639A79}"/>
              </a:ext>
            </a:extLst>
          </p:cNvPr>
          <p:cNvSpPr/>
          <p:nvPr/>
        </p:nvSpPr>
        <p:spPr bwMode="auto">
          <a:xfrm>
            <a:off x="495379" y="4753310"/>
            <a:ext cx="11340000" cy="190559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hteck 340">
            <a:extLst>
              <a:ext uri="{FF2B5EF4-FFF2-40B4-BE49-F238E27FC236}">
                <a16:creationId xmlns:a16="http://schemas.microsoft.com/office/drawing/2014/main" id="{6797253A-3A76-4796-8D64-6B931954FFFF}"/>
              </a:ext>
            </a:extLst>
          </p:cNvPr>
          <p:cNvSpPr/>
          <p:nvPr/>
        </p:nvSpPr>
        <p:spPr bwMode="auto">
          <a:xfrm>
            <a:off x="4486194" y="554995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6" name="Textfeld 471">
            <a:extLst>
              <a:ext uri="{FF2B5EF4-FFF2-40B4-BE49-F238E27FC236}">
                <a16:creationId xmlns:a16="http://schemas.microsoft.com/office/drawing/2014/main" id="{3AD89DC4-01D6-45CE-B98D-48D3DC45FBBB}"/>
              </a:ext>
            </a:extLst>
          </p:cNvPr>
          <p:cNvSpPr txBox="1"/>
          <p:nvPr/>
        </p:nvSpPr>
        <p:spPr>
          <a:xfrm>
            <a:off x="4843445" y="56282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hteck 340">
            <a:extLst>
              <a:ext uri="{FF2B5EF4-FFF2-40B4-BE49-F238E27FC236}">
                <a16:creationId xmlns:a16="http://schemas.microsoft.com/office/drawing/2014/main" id="{12C6310E-7775-4017-85B1-B7BE749D58DA}"/>
              </a:ext>
            </a:extLst>
          </p:cNvPr>
          <p:cNvSpPr/>
          <p:nvPr/>
        </p:nvSpPr>
        <p:spPr bwMode="auto">
          <a:xfrm>
            <a:off x="6516441" y="554995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8" name="Textfeld 471">
            <a:extLst>
              <a:ext uri="{FF2B5EF4-FFF2-40B4-BE49-F238E27FC236}">
                <a16:creationId xmlns:a16="http://schemas.microsoft.com/office/drawing/2014/main" id="{33CE1879-D086-46AA-8D25-EB416E1152B1}"/>
              </a:ext>
            </a:extLst>
          </p:cNvPr>
          <p:cNvSpPr txBox="1"/>
          <p:nvPr/>
        </p:nvSpPr>
        <p:spPr>
          <a:xfrm>
            <a:off x="6873692" y="563030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hteck 340">
            <a:extLst>
              <a:ext uri="{FF2B5EF4-FFF2-40B4-BE49-F238E27FC236}">
                <a16:creationId xmlns:a16="http://schemas.microsoft.com/office/drawing/2014/main" id="{06E95F7A-93B9-402F-ABE7-8F2DC596FF50}"/>
              </a:ext>
            </a:extLst>
          </p:cNvPr>
          <p:cNvSpPr/>
          <p:nvPr/>
        </p:nvSpPr>
        <p:spPr bwMode="auto">
          <a:xfrm>
            <a:off x="4486194" y="501836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0" name="Textfeld 471">
            <a:extLst>
              <a:ext uri="{FF2B5EF4-FFF2-40B4-BE49-F238E27FC236}">
                <a16:creationId xmlns:a16="http://schemas.microsoft.com/office/drawing/2014/main" id="{518B2D57-EA37-49EE-A4C3-F3413BBB06E3}"/>
              </a:ext>
            </a:extLst>
          </p:cNvPr>
          <p:cNvSpPr txBox="1"/>
          <p:nvPr/>
        </p:nvSpPr>
        <p:spPr>
          <a:xfrm>
            <a:off x="4843445" y="509665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hteck 340">
            <a:extLst>
              <a:ext uri="{FF2B5EF4-FFF2-40B4-BE49-F238E27FC236}">
                <a16:creationId xmlns:a16="http://schemas.microsoft.com/office/drawing/2014/main" id="{A231E2A3-C57B-4EF6-B15E-EB37CD25C2ED}"/>
              </a:ext>
            </a:extLst>
          </p:cNvPr>
          <p:cNvSpPr/>
          <p:nvPr/>
        </p:nvSpPr>
        <p:spPr bwMode="auto">
          <a:xfrm>
            <a:off x="2529814" y="554995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2" name="Textfeld 471">
            <a:extLst>
              <a:ext uri="{FF2B5EF4-FFF2-40B4-BE49-F238E27FC236}">
                <a16:creationId xmlns:a16="http://schemas.microsoft.com/office/drawing/2014/main" id="{4C9ED5B4-A445-449D-8722-ABFF53776AC4}"/>
              </a:ext>
            </a:extLst>
          </p:cNvPr>
          <p:cNvSpPr txBox="1"/>
          <p:nvPr/>
        </p:nvSpPr>
        <p:spPr>
          <a:xfrm>
            <a:off x="2887065" y="56282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49C276D-F1FE-49C0-B05F-FA72ADD28E5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43671" y="5729616"/>
            <a:ext cx="342523" cy="336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E831DE2-E975-4AC5-AC4D-35BF3CFF7DB6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6095394" y="5729952"/>
            <a:ext cx="421047" cy="0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66D77BE-F4AE-405D-BC2C-C887240B9715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>
            <a:off x="5290794" y="5378362"/>
            <a:ext cx="0" cy="171590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340">
            <a:extLst>
              <a:ext uri="{FF2B5EF4-FFF2-40B4-BE49-F238E27FC236}">
                <a16:creationId xmlns:a16="http://schemas.microsoft.com/office/drawing/2014/main" id="{3EAF6769-0EA3-4112-A877-A457949D8275}"/>
              </a:ext>
            </a:extLst>
          </p:cNvPr>
          <p:cNvSpPr/>
          <p:nvPr/>
        </p:nvSpPr>
        <p:spPr bwMode="auto">
          <a:xfrm>
            <a:off x="2537700" y="5017041"/>
            <a:ext cx="1609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2" name="Textfeld 471">
            <a:extLst>
              <a:ext uri="{FF2B5EF4-FFF2-40B4-BE49-F238E27FC236}">
                <a16:creationId xmlns:a16="http://schemas.microsoft.com/office/drawing/2014/main" id="{DE04B320-5E88-4C3A-913F-64859C4224C7}"/>
              </a:ext>
            </a:extLst>
          </p:cNvPr>
          <p:cNvSpPr txBox="1"/>
          <p:nvPr/>
        </p:nvSpPr>
        <p:spPr>
          <a:xfrm>
            <a:off x="2537700" y="5094837"/>
            <a:ext cx="1618496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Application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B2E9E76-779A-4600-BC41-C5459BCAF6F1}"/>
              </a:ext>
            </a:extLst>
          </p:cNvPr>
          <p:cNvCxnSpPr>
            <a:cxnSpLocks/>
          </p:cNvCxnSpPr>
          <p:nvPr/>
        </p:nvCxnSpPr>
        <p:spPr>
          <a:xfrm>
            <a:off x="3347694" y="5365662"/>
            <a:ext cx="0" cy="171590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338">
            <a:extLst>
              <a:ext uri="{FF2B5EF4-FFF2-40B4-BE49-F238E27FC236}">
                <a16:creationId xmlns:a16="http://schemas.microsoft.com/office/drawing/2014/main" id="{C6325C00-C022-4078-9649-377A7CDBD869}"/>
              </a:ext>
            </a:extLst>
          </p:cNvPr>
          <p:cNvSpPr/>
          <p:nvPr/>
        </p:nvSpPr>
        <p:spPr bwMode="auto">
          <a:xfrm>
            <a:off x="791567" y="4902277"/>
            <a:ext cx="126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feld 471">
            <a:extLst>
              <a:ext uri="{FF2B5EF4-FFF2-40B4-BE49-F238E27FC236}">
                <a16:creationId xmlns:a16="http://schemas.microsoft.com/office/drawing/2014/main" id="{2EEAAFC8-C044-48D7-87FD-CCD9BE62A277}"/>
              </a:ext>
            </a:extLst>
          </p:cNvPr>
          <p:cNvSpPr txBox="1"/>
          <p:nvPr/>
        </p:nvSpPr>
        <p:spPr>
          <a:xfrm>
            <a:off x="879359" y="5016033"/>
            <a:ext cx="113647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86" name="Rechteck 340">
            <a:extLst>
              <a:ext uri="{FF2B5EF4-FFF2-40B4-BE49-F238E27FC236}">
                <a16:creationId xmlns:a16="http://schemas.microsoft.com/office/drawing/2014/main" id="{0F63D4A0-05E5-443C-A5B6-3D5D4704ABAA}"/>
              </a:ext>
            </a:extLst>
          </p:cNvPr>
          <p:cNvSpPr/>
          <p:nvPr/>
        </p:nvSpPr>
        <p:spPr bwMode="auto">
          <a:xfrm>
            <a:off x="890075" y="5347378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feld 471">
            <a:extLst>
              <a:ext uri="{FF2B5EF4-FFF2-40B4-BE49-F238E27FC236}">
                <a16:creationId xmlns:a16="http://schemas.microsoft.com/office/drawing/2014/main" id="{D77C59F5-B8EB-47CE-AA74-1D70B74D6831}"/>
              </a:ext>
            </a:extLst>
          </p:cNvPr>
          <p:cNvSpPr txBox="1"/>
          <p:nvPr/>
        </p:nvSpPr>
        <p:spPr>
          <a:xfrm>
            <a:off x="960841" y="549956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88" name="Rechteck 340">
            <a:extLst>
              <a:ext uri="{FF2B5EF4-FFF2-40B4-BE49-F238E27FC236}">
                <a16:creationId xmlns:a16="http://schemas.microsoft.com/office/drawing/2014/main" id="{7846D677-EE1C-42CA-B07A-29DD76ABE577}"/>
              </a:ext>
            </a:extLst>
          </p:cNvPr>
          <p:cNvSpPr/>
          <p:nvPr/>
        </p:nvSpPr>
        <p:spPr bwMode="auto">
          <a:xfrm>
            <a:off x="879359" y="5931955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89DB5685-0996-4A72-9D9C-A5B5F5F1E3FB}"/>
              </a:ext>
            </a:extLst>
          </p:cNvPr>
          <p:cNvSpPr txBox="1"/>
          <p:nvPr/>
        </p:nvSpPr>
        <p:spPr>
          <a:xfrm>
            <a:off x="950125" y="608414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AC845F-B4E2-4BBD-82ED-E587F8AE8D35}"/>
              </a:ext>
            </a:extLst>
          </p:cNvPr>
          <p:cNvCxnSpPr>
            <a:cxnSpLocks/>
            <a:stCxn id="84" idx="3"/>
            <a:endCxn id="71" idx="1"/>
          </p:cNvCxnSpPr>
          <p:nvPr/>
        </p:nvCxnSpPr>
        <p:spPr>
          <a:xfrm>
            <a:off x="2051567" y="5724857"/>
            <a:ext cx="478247" cy="5095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340">
            <a:extLst>
              <a:ext uri="{FF2B5EF4-FFF2-40B4-BE49-F238E27FC236}">
                <a16:creationId xmlns:a16="http://schemas.microsoft.com/office/drawing/2014/main" id="{2800FC2B-918E-4858-BE1F-B90BCA35EFD0}"/>
              </a:ext>
            </a:extLst>
          </p:cNvPr>
          <p:cNvSpPr/>
          <p:nvPr/>
        </p:nvSpPr>
        <p:spPr bwMode="auto">
          <a:xfrm>
            <a:off x="2529814" y="6167713"/>
            <a:ext cx="16092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5" name="Textfeld 471">
            <a:extLst>
              <a:ext uri="{FF2B5EF4-FFF2-40B4-BE49-F238E27FC236}">
                <a16:creationId xmlns:a16="http://schemas.microsoft.com/office/drawing/2014/main" id="{C091C556-D82E-479B-9E8D-06433B457FFB}"/>
              </a:ext>
            </a:extLst>
          </p:cNvPr>
          <p:cNvSpPr txBox="1"/>
          <p:nvPr/>
        </p:nvSpPr>
        <p:spPr>
          <a:xfrm>
            <a:off x="2887065" y="624601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BA94F9F-EAEA-48EA-B5F6-A69E96ACE877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070896" y="5772436"/>
            <a:ext cx="458918" cy="575277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340">
            <a:extLst>
              <a:ext uri="{FF2B5EF4-FFF2-40B4-BE49-F238E27FC236}">
                <a16:creationId xmlns:a16="http://schemas.microsoft.com/office/drawing/2014/main" id="{B1F76538-56C7-4D3F-A487-FFD0E88063A0}"/>
              </a:ext>
            </a:extLst>
          </p:cNvPr>
          <p:cNvSpPr/>
          <p:nvPr/>
        </p:nvSpPr>
        <p:spPr bwMode="auto">
          <a:xfrm>
            <a:off x="8542250" y="5542393"/>
            <a:ext cx="12600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feld 471">
            <a:extLst>
              <a:ext uri="{FF2B5EF4-FFF2-40B4-BE49-F238E27FC236}">
                <a16:creationId xmlns:a16="http://schemas.microsoft.com/office/drawing/2014/main" id="{258EE2BB-FF26-4FC5-8E98-10B501877221}"/>
              </a:ext>
            </a:extLst>
          </p:cNvPr>
          <p:cNvSpPr txBox="1"/>
          <p:nvPr/>
        </p:nvSpPr>
        <p:spPr>
          <a:xfrm>
            <a:off x="8701916" y="563108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100" name="Rechteck 340">
            <a:extLst>
              <a:ext uri="{FF2B5EF4-FFF2-40B4-BE49-F238E27FC236}">
                <a16:creationId xmlns:a16="http://schemas.microsoft.com/office/drawing/2014/main" id="{D3D1813D-1A56-4378-AF09-1B53342B169E}"/>
              </a:ext>
            </a:extLst>
          </p:cNvPr>
          <p:cNvSpPr/>
          <p:nvPr/>
        </p:nvSpPr>
        <p:spPr bwMode="auto">
          <a:xfrm>
            <a:off x="8542250" y="6112334"/>
            <a:ext cx="12600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feld 471">
            <a:extLst>
              <a:ext uri="{FF2B5EF4-FFF2-40B4-BE49-F238E27FC236}">
                <a16:creationId xmlns:a16="http://schemas.microsoft.com/office/drawing/2014/main" id="{45DD7E1C-3464-4AA9-9670-46BF43312F54}"/>
              </a:ext>
            </a:extLst>
          </p:cNvPr>
          <p:cNvSpPr txBox="1"/>
          <p:nvPr/>
        </p:nvSpPr>
        <p:spPr>
          <a:xfrm>
            <a:off x="8667035" y="6201021"/>
            <a:ext cx="1023678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111" name="Rechteck 340">
            <a:extLst>
              <a:ext uri="{FF2B5EF4-FFF2-40B4-BE49-F238E27FC236}">
                <a16:creationId xmlns:a16="http://schemas.microsoft.com/office/drawing/2014/main" id="{17A6B4C9-D50E-4D20-9B5C-BA37D2A389FF}"/>
              </a:ext>
            </a:extLst>
          </p:cNvPr>
          <p:cNvSpPr/>
          <p:nvPr/>
        </p:nvSpPr>
        <p:spPr bwMode="auto">
          <a:xfrm>
            <a:off x="8531534" y="5008436"/>
            <a:ext cx="12600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feld 471">
            <a:extLst>
              <a:ext uri="{FF2B5EF4-FFF2-40B4-BE49-F238E27FC236}">
                <a16:creationId xmlns:a16="http://schemas.microsoft.com/office/drawing/2014/main" id="{8C40FAB1-C95E-4F9A-BE43-3274176E7AFF}"/>
              </a:ext>
            </a:extLst>
          </p:cNvPr>
          <p:cNvSpPr txBox="1"/>
          <p:nvPr/>
        </p:nvSpPr>
        <p:spPr>
          <a:xfrm>
            <a:off x="8691200" y="509712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GPRS Meter</a:t>
            </a:r>
          </a:p>
        </p:txBody>
      </p:sp>
      <p:sp>
        <p:nvSpPr>
          <p:cNvPr id="113" name="Rechteck 340">
            <a:extLst>
              <a:ext uri="{FF2B5EF4-FFF2-40B4-BE49-F238E27FC236}">
                <a16:creationId xmlns:a16="http://schemas.microsoft.com/office/drawing/2014/main" id="{C1406C09-BAE1-4A43-BE86-AA399F542DE9}"/>
              </a:ext>
            </a:extLst>
          </p:cNvPr>
          <p:cNvSpPr/>
          <p:nvPr/>
        </p:nvSpPr>
        <p:spPr bwMode="auto">
          <a:xfrm>
            <a:off x="10217567" y="5537252"/>
            <a:ext cx="12600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feld 471">
            <a:extLst>
              <a:ext uri="{FF2B5EF4-FFF2-40B4-BE49-F238E27FC236}">
                <a16:creationId xmlns:a16="http://schemas.microsoft.com/office/drawing/2014/main" id="{CC8FCE79-04B3-4CF5-A0E2-CB30052F1FAA}"/>
              </a:ext>
            </a:extLst>
          </p:cNvPr>
          <p:cNvSpPr txBox="1"/>
          <p:nvPr/>
        </p:nvSpPr>
        <p:spPr>
          <a:xfrm>
            <a:off x="10402633" y="562593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15" name="Rechteck 340">
            <a:extLst>
              <a:ext uri="{FF2B5EF4-FFF2-40B4-BE49-F238E27FC236}">
                <a16:creationId xmlns:a16="http://schemas.microsoft.com/office/drawing/2014/main" id="{C1C3494E-E3DC-49B5-BA3E-8B046D783CF0}"/>
              </a:ext>
            </a:extLst>
          </p:cNvPr>
          <p:cNvSpPr/>
          <p:nvPr/>
        </p:nvSpPr>
        <p:spPr bwMode="auto">
          <a:xfrm>
            <a:off x="10226005" y="6110654"/>
            <a:ext cx="1260000" cy="3600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feld 471">
            <a:extLst>
              <a:ext uri="{FF2B5EF4-FFF2-40B4-BE49-F238E27FC236}">
                <a16:creationId xmlns:a16="http://schemas.microsoft.com/office/drawing/2014/main" id="{8552AC2F-2027-44C9-A96C-F1F73E7311F2}"/>
              </a:ext>
            </a:extLst>
          </p:cNvPr>
          <p:cNvSpPr txBox="1"/>
          <p:nvPr/>
        </p:nvSpPr>
        <p:spPr>
          <a:xfrm>
            <a:off x="10411071" y="619934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A7AAAF1-E3BE-4772-B708-9E9131A857FA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8125641" y="5714409"/>
            <a:ext cx="416609" cy="7984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EDED277-AEDF-421D-B1D6-70BDA1BFE3C6}"/>
              </a:ext>
            </a:extLst>
          </p:cNvPr>
          <p:cNvCxnSpPr>
            <a:cxnSpLocks/>
            <a:stCxn id="98" idx="3"/>
            <a:endCxn id="113" idx="1"/>
          </p:cNvCxnSpPr>
          <p:nvPr/>
        </p:nvCxnSpPr>
        <p:spPr>
          <a:xfrm flipV="1">
            <a:off x="9802250" y="5717252"/>
            <a:ext cx="415317" cy="5141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9AE6A90-6CE2-4B8F-B370-8869F29CDB8E}"/>
              </a:ext>
            </a:extLst>
          </p:cNvPr>
          <p:cNvCxnSpPr>
            <a:cxnSpLocks/>
            <a:stCxn id="100" idx="3"/>
            <a:endCxn id="115" idx="1"/>
          </p:cNvCxnSpPr>
          <p:nvPr/>
        </p:nvCxnSpPr>
        <p:spPr>
          <a:xfrm flipV="1">
            <a:off x="9802250" y="6290654"/>
            <a:ext cx="423755" cy="1680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73D8678-109D-4334-8CA7-B755B2F01686}"/>
              </a:ext>
            </a:extLst>
          </p:cNvPr>
          <p:cNvCxnSpPr>
            <a:cxnSpLocks/>
            <a:stCxn id="67" idx="3"/>
            <a:endCxn id="111" idx="1"/>
          </p:cNvCxnSpPr>
          <p:nvPr/>
        </p:nvCxnSpPr>
        <p:spPr>
          <a:xfrm flipV="1">
            <a:off x="8125641" y="5188436"/>
            <a:ext cx="405893" cy="541516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B0D6D7E-2642-453E-853E-97165AA1D8A9}"/>
              </a:ext>
            </a:extLst>
          </p:cNvPr>
          <p:cNvCxnSpPr>
            <a:cxnSpLocks/>
            <a:stCxn id="67" idx="3"/>
            <a:endCxn id="100" idx="1"/>
          </p:cNvCxnSpPr>
          <p:nvPr/>
        </p:nvCxnSpPr>
        <p:spPr>
          <a:xfrm>
            <a:off x="8125641" y="5729952"/>
            <a:ext cx="416609" cy="562382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9980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Cluster Deployment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hteck 340">
            <a:extLst>
              <a:ext uri="{FF2B5EF4-FFF2-40B4-BE49-F238E27FC236}">
                <a16:creationId xmlns:a16="http://schemas.microsoft.com/office/drawing/2014/main" id="{57D0BB7B-06C2-4DCA-B118-11DE2C890943}"/>
              </a:ext>
            </a:extLst>
          </p:cNvPr>
          <p:cNvSpPr/>
          <p:nvPr/>
        </p:nvSpPr>
        <p:spPr bwMode="auto">
          <a:xfrm>
            <a:off x="1550366" y="830589"/>
            <a:ext cx="8711234" cy="5938511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1" name="Textfeld 471">
            <a:extLst>
              <a:ext uri="{FF2B5EF4-FFF2-40B4-BE49-F238E27FC236}">
                <a16:creationId xmlns:a16="http://schemas.microsoft.com/office/drawing/2014/main" id="{8A389799-A709-4A6F-A6D4-217B5C0E7F0F}"/>
              </a:ext>
            </a:extLst>
          </p:cNvPr>
          <p:cNvSpPr txBox="1"/>
          <p:nvPr/>
        </p:nvSpPr>
        <p:spPr>
          <a:xfrm>
            <a:off x="4893380" y="877222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UDIS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hteck 338">
            <a:extLst>
              <a:ext uri="{FF2B5EF4-FFF2-40B4-BE49-F238E27FC236}">
                <a16:creationId xmlns:a16="http://schemas.microsoft.com/office/drawing/2014/main" id="{3CEC0024-B6D3-46D5-B6FF-DFAA74D5738D}"/>
              </a:ext>
            </a:extLst>
          </p:cNvPr>
          <p:cNvSpPr/>
          <p:nvPr/>
        </p:nvSpPr>
        <p:spPr bwMode="auto">
          <a:xfrm>
            <a:off x="158736" y="2667873"/>
            <a:ext cx="126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feld 471">
            <a:extLst>
              <a:ext uri="{FF2B5EF4-FFF2-40B4-BE49-F238E27FC236}">
                <a16:creationId xmlns:a16="http://schemas.microsoft.com/office/drawing/2014/main" id="{A233266B-98B3-431A-9B2B-AD28CBFDB8DA}"/>
              </a:ext>
            </a:extLst>
          </p:cNvPr>
          <p:cNvSpPr txBox="1"/>
          <p:nvPr/>
        </p:nvSpPr>
        <p:spPr>
          <a:xfrm>
            <a:off x="246528" y="2781629"/>
            <a:ext cx="1136472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04" name="Rechteck 340">
            <a:extLst>
              <a:ext uri="{FF2B5EF4-FFF2-40B4-BE49-F238E27FC236}">
                <a16:creationId xmlns:a16="http://schemas.microsoft.com/office/drawing/2014/main" id="{BC0C097E-B6B5-4023-8991-B3B8F78922C4}"/>
              </a:ext>
            </a:extLst>
          </p:cNvPr>
          <p:cNvSpPr/>
          <p:nvPr/>
        </p:nvSpPr>
        <p:spPr bwMode="auto">
          <a:xfrm>
            <a:off x="257244" y="3112974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feld 471">
            <a:extLst>
              <a:ext uri="{FF2B5EF4-FFF2-40B4-BE49-F238E27FC236}">
                <a16:creationId xmlns:a16="http://schemas.microsoft.com/office/drawing/2014/main" id="{2396FC01-B1BF-4AF3-BECD-637EFA39538C}"/>
              </a:ext>
            </a:extLst>
          </p:cNvPr>
          <p:cNvSpPr txBox="1"/>
          <p:nvPr/>
        </p:nvSpPr>
        <p:spPr>
          <a:xfrm>
            <a:off x="328010" y="326516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106" name="Rechteck 340">
            <a:extLst>
              <a:ext uri="{FF2B5EF4-FFF2-40B4-BE49-F238E27FC236}">
                <a16:creationId xmlns:a16="http://schemas.microsoft.com/office/drawing/2014/main" id="{A0593CBB-BBC9-4623-9A38-427020900396}"/>
              </a:ext>
            </a:extLst>
          </p:cNvPr>
          <p:cNvSpPr/>
          <p:nvPr/>
        </p:nvSpPr>
        <p:spPr bwMode="auto">
          <a:xfrm>
            <a:off x="246528" y="3697551"/>
            <a:ext cx="10800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feld 471">
            <a:extLst>
              <a:ext uri="{FF2B5EF4-FFF2-40B4-BE49-F238E27FC236}">
                <a16:creationId xmlns:a16="http://schemas.microsoft.com/office/drawing/2014/main" id="{CB84AFF1-D313-47EA-8716-9904879CD243}"/>
              </a:ext>
            </a:extLst>
          </p:cNvPr>
          <p:cNvSpPr txBox="1"/>
          <p:nvPr/>
        </p:nvSpPr>
        <p:spPr>
          <a:xfrm>
            <a:off x="317294" y="384973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08" name="Rechteck 338">
            <a:extLst>
              <a:ext uri="{FF2B5EF4-FFF2-40B4-BE49-F238E27FC236}">
                <a16:creationId xmlns:a16="http://schemas.microsoft.com/office/drawing/2014/main" id="{4A229EE8-0998-4D3F-B7A4-D0E9CB6B16F3}"/>
              </a:ext>
            </a:extLst>
          </p:cNvPr>
          <p:cNvSpPr/>
          <p:nvPr/>
        </p:nvSpPr>
        <p:spPr bwMode="auto">
          <a:xfrm>
            <a:off x="8014955" y="1692517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feld 471">
            <a:extLst>
              <a:ext uri="{FF2B5EF4-FFF2-40B4-BE49-F238E27FC236}">
                <a16:creationId xmlns:a16="http://schemas.microsoft.com/office/drawing/2014/main" id="{A30ABD5B-F2B9-4063-81CD-9A7EADC9D0E4}"/>
              </a:ext>
            </a:extLst>
          </p:cNvPr>
          <p:cNvSpPr txBox="1"/>
          <p:nvPr/>
        </p:nvSpPr>
        <p:spPr>
          <a:xfrm>
            <a:off x="7927056" y="1780475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16" name="Rechteck 340">
            <a:extLst>
              <a:ext uri="{FF2B5EF4-FFF2-40B4-BE49-F238E27FC236}">
                <a16:creationId xmlns:a16="http://schemas.microsoft.com/office/drawing/2014/main" id="{2363F5C3-D864-4BA5-A4E4-A9CE29B8AADF}"/>
              </a:ext>
            </a:extLst>
          </p:cNvPr>
          <p:cNvSpPr/>
          <p:nvPr/>
        </p:nvSpPr>
        <p:spPr bwMode="auto">
          <a:xfrm>
            <a:off x="8113462" y="2092673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17" name="Textfeld 471">
            <a:extLst>
              <a:ext uri="{FF2B5EF4-FFF2-40B4-BE49-F238E27FC236}">
                <a16:creationId xmlns:a16="http://schemas.microsoft.com/office/drawing/2014/main" id="{D489749F-1AC0-43D8-B2F8-ED9C9989084D}"/>
              </a:ext>
            </a:extLst>
          </p:cNvPr>
          <p:cNvSpPr txBox="1"/>
          <p:nvPr/>
        </p:nvSpPr>
        <p:spPr>
          <a:xfrm>
            <a:off x="8470713" y="217097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[1]</a:t>
            </a:r>
          </a:p>
        </p:txBody>
      </p:sp>
      <p:sp>
        <p:nvSpPr>
          <p:cNvPr id="125" name="Rechteck 338">
            <a:extLst>
              <a:ext uri="{FF2B5EF4-FFF2-40B4-BE49-F238E27FC236}">
                <a16:creationId xmlns:a16="http://schemas.microsoft.com/office/drawing/2014/main" id="{CD8C62C5-C705-431E-90B2-F7E3AA7FE2AE}"/>
              </a:ext>
            </a:extLst>
          </p:cNvPr>
          <p:cNvSpPr/>
          <p:nvPr/>
        </p:nvSpPr>
        <p:spPr bwMode="auto">
          <a:xfrm>
            <a:off x="8040735" y="4800639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feld 471">
            <a:extLst>
              <a:ext uri="{FF2B5EF4-FFF2-40B4-BE49-F238E27FC236}">
                <a16:creationId xmlns:a16="http://schemas.microsoft.com/office/drawing/2014/main" id="{CD35F4A8-D85F-42EF-9522-9AC3CC339219}"/>
              </a:ext>
            </a:extLst>
          </p:cNvPr>
          <p:cNvSpPr txBox="1"/>
          <p:nvPr/>
        </p:nvSpPr>
        <p:spPr>
          <a:xfrm>
            <a:off x="7952836" y="4888597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</a:t>
            </a:r>
          </a:p>
        </p:txBody>
      </p:sp>
      <p:sp>
        <p:nvSpPr>
          <p:cNvPr id="127" name="Rechteck 340">
            <a:extLst>
              <a:ext uri="{FF2B5EF4-FFF2-40B4-BE49-F238E27FC236}">
                <a16:creationId xmlns:a16="http://schemas.microsoft.com/office/drawing/2014/main" id="{29041EBA-3EE0-4712-A961-3F3D77D133FA}"/>
              </a:ext>
            </a:extLst>
          </p:cNvPr>
          <p:cNvSpPr/>
          <p:nvPr/>
        </p:nvSpPr>
        <p:spPr bwMode="auto">
          <a:xfrm>
            <a:off x="8139242" y="520079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28" name="Rechteck 338">
            <a:extLst>
              <a:ext uri="{FF2B5EF4-FFF2-40B4-BE49-F238E27FC236}">
                <a16:creationId xmlns:a16="http://schemas.microsoft.com/office/drawing/2014/main" id="{FB71467A-16F5-4D2F-A9CD-1B46110D9966}"/>
              </a:ext>
            </a:extLst>
          </p:cNvPr>
          <p:cNvSpPr/>
          <p:nvPr/>
        </p:nvSpPr>
        <p:spPr bwMode="auto">
          <a:xfrm>
            <a:off x="10662245" y="907747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feld 471">
            <a:extLst>
              <a:ext uri="{FF2B5EF4-FFF2-40B4-BE49-F238E27FC236}">
                <a16:creationId xmlns:a16="http://schemas.microsoft.com/office/drawing/2014/main" id="{3FAC88CD-E29D-4044-91AE-92A572E48A6E}"/>
              </a:ext>
            </a:extLst>
          </p:cNvPr>
          <p:cNvSpPr txBox="1"/>
          <p:nvPr/>
        </p:nvSpPr>
        <p:spPr>
          <a:xfrm>
            <a:off x="10295918" y="998622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31" name="Rechteck 340">
            <a:extLst>
              <a:ext uri="{FF2B5EF4-FFF2-40B4-BE49-F238E27FC236}">
                <a16:creationId xmlns:a16="http://schemas.microsoft.com/office/drawing/2014/main" id="{6650D65D-0C00-4086-A34C-086F1440F1CA}"/>
              </a:ext>
            </a:extLst>
          </p:cNvPr>
          <p:cNvSpPr/>
          <p:nvPr/>
        </p:nvSpPr>
        <p:spPr bwMode="auto">
          <a:xfrm>
            <a:off x="10760753" y="135284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feld 471">
            <a:extLst>
              <a:ext uri="{FF2B5EF4-FFF2-40B4-BE49-F238E27FC236}">
                <a16:creationId xmlns:a16="http://schemas.microsoft.com/office/drawing/2014/main" id="{20AC9B50-69A8-4AAA-9085-EF7591540E11}"/>
              </a:ext>
            </a:extLst>
          </p:cNvPr>
          <p:cNvSpPr txBox="1"/>
          <p:nvPr/>
        </p:nvSpPr>
        <p:spPr>
          <a:xfrm>
            <a:off x="10844219" y="150503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33" name="Rechteck 340">
            <a:extLst>
              <a:ext uri="{FF2B5EF4-FFF2-40B4-BE49-F238E27FC236}">
                <a16:creationId xmlns:a16="http://schemas.microsoft.com/office/drawing/2014/main" id="{C065FF65-8DF5-482A-A6D1-B3AA5ABF80DB}"/>
              </a:ext>
            </a:extLst>
          </p:cNvPr>
          <p:cNvSpPr/>
          <p:nvPr/>
        </p:nvSpPr>
        <p:spPr bwMode="auto">
          <a:xfrm>
            <a:off x="10750037" y="1937425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feld 471">
            <a:extLst>
              <a:ext uri="{FF2B5EF4-FFF2-40B4-BE49-F238E27FC236}">
                <a16:creationId xmlns:a16="http://schemas.microsoft.com/office/drawing/2014/main" id="{3D171741-9953-4AD1-B612-95C0B51FAF8C}"/>
              </a:ext>
            </a:extLst>
          </p:cNvPr>
          <p:cNvSpPr txBox="1"/>
          <p:nvPr/>
        </p:nvSpPr>
        <p:spPr>
          <a:xfrm>
            <a:off x="10833503" y="208961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55" name="Textfeld 471">
            <a:extLst>
              <a:ext uri="{FF2B5EF4-FFF2-40B4-BE49-F238E27FC236}">
                <a16:creationId xmlns:a16="http://schemas.microsoft.com/office/drawing/2014/main" id="{ABA24EA8-13E1-42F6-BEBD-6F2FD08D4B7C}"/>
              </a:ext>
            </a:extLst>
          </p:cNvPr>
          <p:cNvSpPr txBox="1"/>
          <p:nvPr/>
        </p:nvSpPr>
        <p:spPr>
          <a:xfrm>
            <a:off x="8476024" y="5292967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</a:p>
        </p:txBody>
      </p:sp>
      <p:sp>
        <p:nvSpPr>
          <p:cNvPr id="156" name="Rectangle 656">
            <a:extLst>
              <a:ext uri="{FF2B5EF4-FFF2-40B4-BE49-F238E27FC236}">
                <a16:creationId xmlns:a16="http://schemas.microsoft.com/office/drawing/2014/main" id="{8E207262-470D-4F0A-BA88-4D72E388DF52}"/>
              </a:ext>
            </a:extLst>
          </p:cNvPr>
          <p:cNvSpPr/>
          <p:nvPr/>
        </p:nvSpPr>
        <p:spPr bwMode="auto">
          <a:xfrm>
            <a:off x="7911780" y="1205760"/>
            <a:ext cx="2014531" cy="4842319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" name="Rechteck 338">
            <a:extLst>
              <a:ext uri="{FF2B5EF4-FFF2-40B4-BE49-F238E27FC236}">
                <a16:creationId xmlns:a16="http://schemas.microsoft.com/office/drawing/2014/main" id="{60423EEA-276A-4F3E-8C18-DECFDB9E5F46}"/>
              </a:ext>
            </a:extLst>
          </p:cNvPr>
          <p:cNvSpPr/>
          <p:nvPr/>
        </p:nvSpPr>
        <p:spPr bwMode="auto">
          <a:xfrm>
            <a:off x="8014955" y="3232292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feld 471">
            <a:extLst>
              <a:ext uri="{FF2B5EF4-FFF2-40B4-BE49-F238E27FC236}">
                <a16:creationId xmlns:a16="http://schemas.microsoft.com/office/drawing/2014/main" id="{544CB7A9-8B17-47EE-BEA4-9F5079B0F617}"/>
              </a:ext>
            </a:extLst>
          </p:cNvPr>
          <p:cNvSpPr txBox="1"/>
          <p:nvPr/>
        </p:nvSpPr>
        <p:spPr>
          <a:xfrm>
            <a:off x="7927056" y="332025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191" name="Rechteck 340">
            <a:extLst>
              <a:ext uri="{FF2B5EF4-FFF2-40B4-BE49-F238E27FC236}">
                <a16:creationId xmlns:a16="http://schemas.microsoft.com/office/drawing/2014/main" id="{9122D428-EECF-496F-AEC7-BF98EDE0CF18}"/>
              </a:ext>
            </a:extLst>
          </p:cNvPr>
          <p:cNvSpPr/>
          <p:nvPr/>
        </p:nvSpPr>
        <p:spPr bwMode="auto">
          <a:xfrm>
            <a:off x="8113462" y="3632448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2" name="Textfeld 471">
            <a:extLst>
              <a:ext uri="{FF2B5EF4-FFF2-40B4-BE49-F238E27FC236}">
                <a16:creationId xmlns:a16="http://schemas.microsoft.com/office/drawing/2014/main" id="{CF6416B9-4125-4970-AF18-D3BA24A91DE0}"/>
              </a:ext>
            </a:extLst>
          </p:cNvPr>
          <p:cNvSpPr txBox="1"/>
          <p:nvPr/>
        </p:nvSpPr>
        <p:spPr>
          <a:xfrm>
            <a:off x="8450244" y="372462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 </a:t>
            </a:r>
            <a:r>
              <a:rPr lang="en-US" altLang="zh-CN" sz="10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[2]</a:t>
            </a:r>
          </a:p>
        </p:txBody>
      </p:sp>
      <p:sp>
        <p:nvSpPr>
          <p:cNvPr id="193" name="Rechteck 338">
            <a:extLst>
              <a:ext uri="{FF2B5EF4-FFF2-40B4-BE49-F238E27FC236}">
                <a16:creationId xmlns:a16="http://schemas.microsoft.com/office/drawing/2014/main" id="{EE4D085F-111B-4C35-87D4-ED7353FDD4CF}"/>
              </a:ext>
            </a:extLst>
          </p:cNvPr>
          <p:cNvSpPr/>
          <p:nvPr/>
        </p:nvSpPr>
        <p:spPr bwMode="auto">
          <a:xfrm>
            <a:off x="10662986" y="2905040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Rechteck 340">
            <a:extLst>
              <a:ext uri="{FF2B5EF4-FFF2-40B4-BE49-F238E27FC236}">
                <a16:creationId xmlns:a16="http://schemas.microsoft.com/office/drawing/2014/main" id="{898DD3F8-EE75-42C7-9064-F2B5DC8A68D3}"/>
              </a:ext>
            </a:extLst>
          </p:cNvPr>
          <p:cNvSpPr/>
          <p:nvPr/>
        </p:nvSpPr>
        <p:spPr bwMode="auto">
          <a:xfrm>
            <a:off x="10761494" y="3350141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Textfeld 471">
            <a:extLst>
              <a:ext uri="{FF2B5EF4-FFF2-40B4-BE49-F238E27FC236}">
                <a16:creationId xmlns:a16="http://schemas.microsoft.com/office/drawing/2014/main" id="{63444F93-B466-4EB7-8137-B1E3E905E658}"/>
              </a:ext>
            </a:extLst>
          </p:cNvPr>
          <p:cNvSpPr txBox="1"/>
          <p:nvPr/>
        </p:nvSpPr>
        <p:spPr>
          <a:xfrm>
            <a:off x="10844960" y="350232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207" name="Rechteck 340">
            <a:extLst>
              <a:ext uri="{FF2B5EF4-FFF2-40B4-BE49-F238E27FC236}">
                <a16:creationId xmlns:a16="http://schemas.microsoft.com/office/drawing/2014/main" id="{31DE62F4-4F66-4C06-8C8D-2BF54D482EA1}"/>
              </a:ext>
            </a:extLst>
          </p:cNvPr>
          <p:cNvSpPr/>
          <p:nvPr/>
        </p:nvSpPr>
        <p:spPr bwMode="auto">
          <a:xfrm>
            <a:off x="10750778" y="3934718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Textfeld 471">
            <a:extLst>
              <a:ext uri="{FF2B5EF4-FFF2-40B4-BE49-F238E27FC236}">
                <a16:creationId xmlns:a16="http://schemas.microsoft.com/office/drawing/2014/main" id="{5DB42588-ACB7-45E9-99A5-CCF942DF0CC8}"/>
              </a:ext>
            </a:extLst>
          </p:cNvPr>
          <p:cNvSpPr txBox="1"/>
          <p:nvPr/>
        </p:nvSpPr>
        <p:spPr>
          <a:xfrm>
            <a:off x="10834244" y="408690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209" name="Textfeld 471">
            <a:extLst>
              <a:ext uri="{FF2B5EF4-FFF2-40B4-BE49-F238E27FC236}">
                <a16:creationId xmlns:a16="http://schemas.microsoft.com/office/drawing/2014/main" id="{E045C6E6-9BB3-4F03-B32C-8698F9B839D1}"/>
              </a:ext>
            </a:extLst>
          </p:cNvPr>
          <p:cNvSpPr txBox="1"/>
          <p:nvPr/>
        </p:nvSpPr>
        <p:spPr>
          <a:xfrm>
            <a:off x="10281644" y="2990831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210" name="Rechteck 338">
            <a:extLst>
              <a:ext uri="{FF2B5EF4-FFF2-40B4-BE49-F238E27FC236}">
                <a16:creationId xmlns:a16="http://schemas.microsoft.com/office/drawing/2014/main" id="{D0F80CDB-8873-40DA-A358-70B6F86A5A74}"/>
              </a:ext>
            </a:extLst>
          </p:cNvPr>
          <p:cNvSpPr/>
          <p:nvPr/>
        </p:nvSpPr>
        <p:spPr bwMode="auto">
          <a:xfrm>
            <a:off x="10662245" y="4882781"/>
            <a:ext cx="1260000" cy="16576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Rechteck 340">
            <a:extLst>
              <a:ext uri="{FF2B5EF4-FFF2-40B4-BE49-F238E27FC236}">
                <a16:creationId xmlns:a16="http://schemas.microsoft.com/office/drawing/2014/main" id="{9342EB61-9AAA-4ED5-9670-D0B5BF8E5FFC}"/>
              </a:ext>
            </a:extLst>
          </p:cNvPr>
          <p:cNvSpPr/>
          <p:nvPr/>
        </p:nvSpPr>
        <p:spPr bwMode="auto">
          <a:xfrm>
            <a:off x="10760753" y="5327882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Textfeld 471">
            <a:extLst>
              <a:ext uri="{FF2B5EF4-FFF2-40B4-BE49-F238E27FC236}">
                <a16:creationId xmlns:a16="http://schemas.microsoft.com/office/drawing/2014/main" id="{1296AE48-5674-4C2C-B43D-431F2A3D97C3}"/>
              </a:ext>
            </a:extLst>
          </p:cNvPr>
          <p:cNvSpPr txBox="1"/>
          <p:nvPr/>
        </p:nvSpPr>
        <p:spPr>
          <a:xfrm>
            <a:off x="10844219" y="548006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213" name="Rechteck 340">
            <a:extLst>
              <a:ext uri="{FF2B5EF4-FFF2-40B4-BE49-F238E27FC236}">
                <a16:creationId xmlns:a16="http://schemas.microsoft.com/office/drawing/2014/main" id="{3CCDC596-BA77-4A75-937C-B342E708B47E}"/>
              </a:ext>
            </a:extLst>
          </p:cNvPr>
          <p:cNvSpPr/>
          <p:nvPr/>
        </p:nvSpPr>
        <p:spPr bwMode="auto">
          <a:xfrm>
            <a:off x="10750037" y="5912459"/>
            <a:ext cx="10800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feld 471">
            <a:extLst>
              <a:ext uri="{FF2B5EF4-FFF2-40B4-BE49-F238E27FC236}">
                <a16:creationId xmlns:a16="http://schemas.microsoft.com/office/drawing/2014/main" id="{46AE79AA-31B3-4F49-987D-59C5F87779D1}"/>
              </a:ext>
            </a:extLst>
          </p:cNvPr>
          <p:cNvSpPr txBox="1"/>
          <p:nvPr/>
        </p:nvSpPr>
        <p:spPr>
          <a:xfrm>
            <a:off x="10833503" y="606464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215" name="Textfeld 471">
            <a:extLst>
              <a:ext uri="{FF2B5EF4-FFF2-40B4-BE49-F238E27FC236}">
                <a16:creationId xmlns:a16="http://schemas.microsoft.com/office/drawing/2014/main" id="{6016118D-7D9D-4D3F-A9D1-11B1E0C13A0D}"/>
              </a:ext>
            </a:extLst>
          </p:cNvPr>
          <p:cNvSpPr txBox="1"/>
          <p:nvPr/>
        </p:nvSpPr>
        <p:spPr>
          <a:xfrm>
            <a:off x="10261600" y="496070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9E341E74-7040-4A88-9E1D-DB6D3FEDD107}"/>
              </a:ext>
            </a:extLst>
          </p:cNvPr>
          <p:cNvCxnSpPr>
            <a:cxnSpLocks/>
            <a:stCxn id="108" idx="3"/>
            <a:endCxn id="128" idx="1"/>
          </p:cNvCxnSpPr>
          <p:nvPr/>
        </p:nvCxnSpPr>
        <p:spPr>
          <a:xfrm flipV="1">
            <a:off x="9814955" y="1736574"/>
            <a:ext cx="847290" cy="405556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32769F74-83E8-4AC6-B685-C9C12DF0A4F8}"/>
              </a:ext>
            </a:extLst>
          </p:cNvPr>
          <p:cNvCxnSpPr>
            <a:cxnSpLocks/>
            <a:stCxn id="157" idx="3"/>
            <a:endCxn id="193" idx="1"/>
          </p:cNvCxnSpPr>
          <p:nvPr/>
        </p:nvCxnSpPr>
        <p:spPr>
          <a:xfrm>
            <a:off x="9814955" y="3681905"/>
            <a:ext cx="848031" cy="51962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F196FA59-A283-4B40-89E6-31F226817B6E}"/>
              </a:ext>
            </a:extLst>
          </p:cNvPr>
          <p:cNvCxnSpPr>
            <a:cxnSpLocks/>
            <a:stCxn id="125" idx="3"/>
            <a:endCxn id="210" idx="1"/>
          </p:cNvCxnSpPr>
          <p:nvPr/>
        </p:nvCxnSpPr>
        <p:spPr>
          <a:xfrm>
            <a:off x="9840735" y="5250252"/>
            <a:ext cx="821510" cy="461356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471">
            <a:extLst>
              <a:ext uri="{FF2B5EF4-FFF2-40B4-BE49-F238E27FC236}">
                <a16:creationId xmlns:a16="http://schemas.microsoft.com/office/drawing/2014/main" id="{F966A3A2-D806-47D1-A3E9-F020F17E8D85}"/>
              </a:ext>
            </a:extLst>
          </p:cNvPr>
          <p:cNvSpPr txBox="1"/>
          <p:nvPr/>
        </p:nvSpPr>
        <p:spPr>
          <a:xfrm>
            <a:off x="7927056" y="1247404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Cluster</a:t>
            </a:r>
          </a:p>
        </p:txBody>
      </p:sp>
      <p:sp>
        <p:nvSpPr>
          <p:cNvPr id="229" name="Rechteck 338">
            <a:extLst>
              <a:ext uri="{FF2B5EF4-FFF2-40B4-BE49-F238E27FC236}">
                <a16:creationId xmlns:a16="http://schemas.microsoft.com/office/drawing/2014/main" id="{7B20D1C6-3374-4CC0-B403-770174CF3B34}"/>
              </a:ext>
            </a:extLst>
          </p:cNvPr>
          <p:cNvSpPr/>
          <p:nvPr/>
        </p:nvSpPr>
        <p:spPr bwMode="auto">
          <a:xfrm>
            <a:off x="5326791" y="1719796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feld 471">
            <a:extLst>
              <a:ext uri="{FF2B5EF4-FFF2-40B4-BE49-F238E27FC236}">
                <a16:creationId xmlns:a16="http://schemas.microsoft.com/office/drawing/2014/main" id="{867AD242-609F-4B63-B4FE-3E875671B0F1}"/>
              </a:ext>
            </a:extLst>
          </p:cNvPr>
          <p:cNvSpPr txBox="1"/>
          <p:nvPr/>
        </p:nvSpPr>
        <p:spPr>
          <a:xfrm>
            <a:off x="5238892" y="1807754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</a:t>
            </a:r>
          </a:p>
        </p:txBody>
      </p:sp>
      <p:sp>
        <p:nvSpPr>
          <p:cNvPr id="231" name="Rechteck 340">
            <a:extLst>
              <a:ext uri="{FF2B5EF4-FFF2-40B4-BE49-F238E27FC236}">
                <a16:creationId xmlns:a16="http://schemas.microsoft.com/office/drawing/2014/main" id="{6E9A5F8E-6D65-45AC-9D0B-A1C8EFDE3B93}"/>
              </a:ext>
            </a:extLst>
          </p:cNvPr>
          <p:cNvSpPr/>
          <p:nvPr/>
        </p:nvSpPr>
        <p:spPr bwMode="auto">
          <a:xfrm>
            <a:off x="5425298" y="211995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2" name="Textfeld 471">
            <a:extLst>
              <a:ext uri="{FF2B5EF4-FFF2-40B4-BE49-F238E27FC236}">
                <a16:creationId xmlns:a16="http://schemas.microsoft.com/office/drawing/2014/main" id="{96245927-F3F4-4B05-BAD6-1D2F482FD8D1}"/>
              </a:ext>
            </a:extLst>
          </p:cNvPr>
          <p:cNvSpPr txBox="1"/>
          <p:nvPr/>
        </p:nvSpPr>
        <p:spPr>
          <a:xfrm>
            <a:off x="5782549" y="219824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[4]</a:t>
            </a:r>
          </a:p>
        </p:txBody>
      </p:sp>
      <p:sp>
        <p:nvSpPr>
          <p:cNvPr id="233" name="Rechteck 338">
            <a:extLst>
              <a:ext uri="{FF2B5EF4-FFF2-40B4-BE49-F238E27FC236}">
                <a16:creationId xmlns:a16="http://schemas.microsoft.com/office/drawing/2014/main" id="{EC6B1EC9-BA86-4FBF-AC38-82C709C32BB5}"/>
              </a:ext>
            </a:extLst>
          </p:cNvPr>
          <p:cNvSpPr/>
          <p:nvPr/>
        </p:nvSpPr>
        <p:spPr bwMode="auto">
          <a:xfrm>
            <a:off x="5310201" y="2798178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4" name="Textfeld 471">
            <a:extLst>
              <a:ext uri="{FF2B5EF4-FFF2-40B4-BE49-F238E27FC236}">
                <a16:creationId xmlns:a16="http://schemas.microsoft.com/office/drawing/2014/main" id="{AA6EA7F5-62D4-4F3C-851C-BE107B36BD03}"/>
              </a:ext>
            </a:extLst>
          </p:cNvPr>
          <p:cNvSpPr txBox="1"/>
          <p:nvPr/>
        </p:nvSpPr>
        <p:spPr>
          <a:xfrm>
            <a:off x="5222302" y="2886136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</a:t>
            </a:r>
          </a:p>
        </p:txBody>
      </p:sp>
      <p:sp>
        <p:nvSpPr>
          <p:cNvPr id="235" name="Rechteck 340">
            <a:extLst>
              <a:ext uri="{FF2B5EF4-FFF2-40B4-BE49-F238E27FC236}">
                <a16:creationId xmlns:a16="http://schemas.microsoft.com/office/drawing/2014/main" id="{B382295E-0856-4052-B2B9-461482D1E9B2}"/>
              </a:ext>
            </a:extLst>
          </p:cNvPr>
          <p:cNvSpPr/>
          <p:nvPr/>
        </p:nvSpPr>
        <p:spPr bwMode="auto">
          <a:xfrm>
            <a:off x="5408708" y="3198334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6" name="Textfeld 471">
            <a:extLst>
              <a:ext uri="{FF2B5EF4-FFF2-40B4-BE49-F238E27FC236}">
                <a16:creationId xmlns:a16="http://schemas.microsoft.com/office/drawing/2014/main" id="{EF632393-09A7-490B-B828-54EE70708C10}"/>
              </a:ext>
            </a:extLst>
          </p:cNvPr>
          <p:cNvSpPr txBox="1"/>
          <p:nvPr/>
        </p:nvSpPr>
        <p:spPr>
          <a:xfrm>
            <a:off x="5745490" y="329050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[4]</a:t>
            </a:r>
          </a:p>
        </p:txBody>
      </p:sp>
      <p:sp>
        <p:nvSpPr>
          <p:cNvPr id="237" name="Textfeld 471">
            <a:extLst>
              <a:ext uri="{FF2B5EF4-FFF2-40B4-BE49-F238E27FC236}">
                <a16:creationId xmlns:a16="http://schemas.microsoft.com/office/drawing/2014/main" id="{762E94B9-386C-470A-9208-62F82F3B9AE9}"/>
              </a:ext>
            </a:extLst>
          </p:cNvPr>
          <p:cNvSpPr txBox="1"/>
          <p:nvPr/>
        </p:nvSpPr>
        <p:spPr>
          <a:xfrm>
            <a:off x="5238892" y="137628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Message Bus.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Cluster</a:t>
            </a:r>
          </a:p>
        </p:txBody>
      </p:sp>
      <p:sp>
        <p:nvSpPr>
          <p:cNvPr id="238" name="Rectangle 656">
            <a:extLst>
              <a:ext uri="{FF2B5EF4-FFF2-40B4-BE49-F238E27FC236}">
                <a16:creationId xmlns:a16="http://schemas.microsoft.com/office/drawing/2014/main" id="{E6000EFB-3E90-432E-B458-770562AA9B57}"/>
              </a:ext>
            </a:extLst>
          </p:cNvPr>
          <p:cNvSpPr/>
          <p:nvPr/>
        </p:nvSpPr>
        <p:spPr bwMode="auto">
          <a:xfrm>
            <a:off x="5195297" y="1294995"/>
            <a:ext cx="2014531" cy="257277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9" name="Rechteck 338">
            <a:extLst>
              <a:ext uri="{FF2B5EF4-FFF2-40B4-BE49-F238E27FC236}">
                <a16:creationId xmlns:a16="http://schemas.microsoft.com/office/drawing/2014/main" id="{818F4675-4612-41C9-A9F7-B37DC3B12CD0}"/>
              </a:ext>
            </a:extLst>
          </p:cNvPr>
          <p:cNvSpPr/>
          <p:nvPr/>
        </p:nvSpPr>
        <p:spPr bwMode="auto">
          <a:xfrm>
            <a:off x="2595788" y="1464019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feld 471">
            <a:extLst>
              <a:ext uri="{FF2B5EF4-FFF2-40B4-BE49-F238E27FC236}">
                <a16:creationId xmlns:a16="http://schemas.microsoft.com/office/drawing/2014/main" id="{19F283E4-DEF5-4EA2-8F91-2B94645E7D6C}"/>
              </a:ext>
            </a:extLst>
          </p:cNvPr>
          <p:cNvSpPr txBox="1"/>
          <p:nvPr/>
        </p:nvSpPr>
        <p:spPr>
          <a:xfrm>
            <a:off x="2507889" y="1551977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[5]</a:t>
            </a:r>
          </a:p>
        </p:txBody>
      </p:sp>
      <p:sp>
        <p:nvSpPr>
          <p:cNvPr id="241" name="Rechteck 340">
            <a:extLst>
              <a:ext uri="{FF2B5EF4-FFF2-40B4-BE49-F238E27FC236}">
                <a16:creationId xmlns:a16="http://schemas.microsoft.com/office/drawing/2014/main" id="{BA5ECEEF-9A08-43EF-A9F6-F9B764D62EDD}"/>
              </a:ext>
            </a:extLst>
          </p:cNvPr>
          <p:cNvSpPr/>
          <p:nvPr/>
        </p:nvSpPr>
        <p:spPr bwMode="auto">
          <a:xfrm>
            <a:off x="2694295" y="1864175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2" name="Textfeld 471">
            <a:extLst>
              <a:ext uri="{FF2B5EF4-FFF2-40B4-BE49-F238E27FC236}">
                <a16:creationId xmlns:a16="http://schemas.microsoft.com/office/drawing/2014/main" id="{9FA2990F-7AA9-4AAD-BDF8-047C0F744C5E}"/>
              </a:ext>
            </a:extLst>
          </p:cNvPr>
          <p:cNvSpPr txBox="1"/>
          <p:nvPr/>
        </p:nvSpPr>
        <p:spPr>
          <a:xfrm>
            <a:off x="2958495" y="1942472"/>
            <a:ext cx="111137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[5]</a:t>
            </a:r>
          </a:p>
        </p:txBody>
      </p:sp>
      <p:sp>
        <p:nvSpPr>
          <p:cNvPr id="243" name="Rechteck 338">
            <a:extLst>
              <a:ext uri="{FF2B5EF4-FFF2-40B4-BE49-F238E27FC236}">
                <a16:creationId xmlns:a16="http://schemas.microsoft.com/office/drawing/2014/main" id="{8FDB05F3-0908-4A9E-9C92-E7FA5BE10E8B}"/>
              </a:ext>
            </a:extLst>
          </p:cNvPr>
          <p:cNvSpPr/>
          <p:nvPr/>
        </p:nvSpPr>
        <p:spPr bwMode="auto">
          <a:xfrm>
            <a:off x="2579198" y="2542401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feld 471">
            <a:extLst>
              <a:ext uri="{FF2B5EF4-FFF2-40B4-BE49-F238E27FC236}">
                <a16:creationId xmlns:a16="http://schemas.microsoft.com/office/drawing/2014/main" id="{E1DB24E7-E025-4CC6-BE42-D2585B4468A8}"/>
              </a:ext>
            </a:extLst>
          </p:cNvPr>
          <p:cNvSpPr txBox="1"/>
          <p:nvPr/>
        </p:nvSpPr>
        <p:spPr>
          <a:xfrm>
            <a:off x="2491299" y="2630359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[6]</a:t>
            </a:r>
          </a:p>
        </p:txBody>
      </p:sp>
      <p:sp>
        <p:nvSpPr>
          <p:cNvPr id="245" name="Rechteck 340">
            <a:extLst>
              <a:ext uri="{FF2B5EF4-FFF2-40B4-BE49-F238E27FC236}">
                <a16:creationId xmlns:a16="http://schemas.microsoft.com/office/drawing/2014/main" id="{EB1D73C8-2DC1-4901-9DBB-3DD1EFF01B00}"/>
              </a:ext>
            </a:extLst>
          </p:cNvPr>
          <p:cNvSpPr/>
          <p:nvPr/>
        </p:nvSpPr>
        <p:spPr bwMode="auto">
          <a:xfrm>
            <a:off x="2677705" y="2942557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47" name="Textfeld 471">
            <a:extLst>
              <a:ext uri="{FF2B5EF4-FFF2-40B4-BE49-F238E27FC236}">
                <a16:creationId xmlns:a16="http://schemas.microsoft.com/office/drawing/2014/main" id="{59214191-CEFF-440E-86CB-B5A1FBD45C7B}"/>
              </a:ext>
            </a:extLst>
          </p:cNvPr>
          <p:cNvSpPr txBox="1"/>
          <p:nvPr/>
        </p:nvSpPr>
        <p:spPr>
          <a:xfrm>
            <a:off x="2507889" y="1095106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 Cluster</a:t>
            </a:r>
          </a:p>
        </p:txBody>
      </p:sp>
      <p:sp>
        <p:nvSpPr>
          <p:cNvPr id="248" name="Rectangle 656">
            <a:extLst>
              <a:ext uri="{FF2B5EF4-FFF2-40B4-BE49-F238E27FC236}">
                <a16:creationId xmlns:a16="http://schemas.microsoft.com/office/drawing/2014/main" id="{1B67E188-05EE-4A58-93EE-6C097B6C65DD}"/>
              </a:ext>
            </a:extLst>
          </p:cNvPr>
          <p:cNvSpPr/>
          <p:nvPr/>
        </p:nvSpPr>
        <p:spPr bwMode="auto">
          <a:xfrm>
            <a:off x="2464294" y="999258"/>
            <a:ext cx="2014531" cy="2690993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Textfeld 471">
            <a:extLst>
              <a:ext uri="{FF2B5EF4-FFF2-40B4-BE49-F238E27FC236}">
                <a16:creationId xmlns:a16="http://schemas.microsoft.com/office/drawing/2014/main" id="{5737DDDA-E8E7-446D-B9E1-9038684391EA}"/>
              </a:ext>
            </a:extLst>
          </p:cNvPr>
          <p:cNvSpPr txBox="1"/>
          <p:nvPr/>
        </p:nvSpPr>
        <p:spPr>
          <a:xfrm>
            <a:off x="2935240" y="3032866"/>
            <a:ext cx="1111373" cy="187453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[6]</a:t>
            </a:r>
          </a:p>
        </p:txBody>
      </p:sp>
      <p:sp>
        <p:nvSpPr>
          <p:cNvPr id="250" name="Rechteck 338">
            <a:extLst>
              <a:ext uri="{FF2B5EF4-FFF2-40B4-BE49-F238E27FC236}">
                <a16:creationId xmlns:a16="http://schemas.microsoft.com/office/drawing/2014/main" id="{4D0AF8E1-EFEF-4080-9D5F-FCF52244EE2B}"/>
              </a:ext>
            </a:extLst>
          </p:cNvPr>
          <p:cNvSpPr/>
          <p:nvPr/>
        </p:nvSpPr>
        <p:spPr bwMode="auto">
          <a:xfrm>
            <a:off x="1821269" y="4397755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feld 471">
            <a:extLst>
              <a:ext uri="{FF2B5EF4-FFF2-40B4-BE49-F238E27FC236}">
                <a16:creationId xmlns:a16="http://schemas.microsoft.com/office/drawing/2014/main" id="{B2C586C1-B957-4E89-8405-830EA27D7698}"/>
              </a:ext>
            </a:extLst>
          </p:cNvPr>
          <p:cNvSpPr txBox="1"/>
          <p:nvPr/>
        </p:nvSpPr>
        <p:spPr>
          <a:xfrm>
            <a:off x="1733370" y="4485713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[8]</a:t>
            </a:r>
          </a:p>
        </p:txBody>
      </p:sp>
      <p:sp>
        <p:nvSpPr>
          <p:cNvPr id="252" name="Rechteck 340">
            <a:extLst>
              <a:ext uri="{FF2B5EF4-FFF2-40B4-BE49-F238E27FC236}">
                <a16:creationId xmlns:a16="http://schemas.microsoft.com/office/drawing/2014/main" id="{90AB7E35-742A-4BC9-8C0D-C1057521AB16}"/>
              </a:ext>
            </a:extLst>
          </p:cNvPr>
          <p:cNvSpPr/>
          <p:nvPr/>
        </p:nvSpPr>
        <p:spPr bwMode="auto">
          <a:xfrm>
            <a:off x="1919776" y="4797911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3" name="Textfeld 471">
            <a:extLst>
              <a:ext uri="{FF2B5EF4-FFF2-40B4-BE49-F238E27FC236}">
                <a16:creationId xmlns:a16="http://schemas.microsoft.com/office/drawing/2014/main" id="{2256F2DA-555B-4CF7-8F4F-930D1DA2D240}"/>
              </a:ext>
            </a:extLst>
          </p:cNvPr>
          <p:cNvSpPr txBox="1"/>
          <p:nvPr/>
        </p:nvSpPr>
        <p:spPr>
          <a:xfrm>
            <a:off x="2183976" y="4876208"/>
            <a:ext cx="111137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Rechteck 338">
            <a:extLst>
              <a:ext uri="{FF2B5EF4-FFF2-40B4-BE49-F238E27FC236}">
                <a16:creationId xmlns:a16="http://schemas.microsoft.com/office/drawing/2014/main" id="{B20D9D63-3956-43B0-9F18-899E99460431}"/>
              </a:ext>
            </a:extLst>
          </p:cNvPr>
          <p:cNvSpPr/>
          <p:nvPr/>
        </p:nvSpPr>
        <p:spPr bwMode="auto">
          <a:xfrm>
            <a:off x="1804679" y="5476137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feld 471">
            <a:extLst>
              <a:ext uri="{FF2B5EF4-FFF2-40B4-BE49-F238E27FC236}">
                <a16:creationId xmlns:a16="http://schemas.microsoft.com/office/drawing/2014/main" id="{E32B7082-2848-4923-B11D-30337BB16CCE}"/>
              </a:ext>
            </a:extLst>
          </p:cNvPr>
          <p:cNvSpPr txBox="1"/>
          <p:nvPr/>
        </p:nvSpPr>
        <p:spPr>
          <a:xfrm>
            <a:off x="1716780" y="5564095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[8]</a:t>
            </a:r>
          </a:p>
        </p:txBody>
      </p:sp>
      <p:sp>
        <p:nvSpPr>
          <p:cNvPr id="256" name="Rechteck 340">
            <a:extLst>
              <a:ext uri="{FF2B5EF4-FFF2-40B4-BE49-F238E27FC236}">
                <a16:creationId xmlns:a16="http://schemas.microsoft.com/office/drawing/2014/main" id="{E6583A25-5A0F-45CF-8824-B86096DCD199}"/>
              </a:ext>
            </a:extLst>
          </p:cNvPr>
          <p:cNvSpPr/>
          <p:nvPr/>
        </p:nvSpPr>
        <p:spPr bwMode="auto">
          <a:xfrm>
            <a:off x="1903186" y="5876293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57" name="Textfeld 471">
            <a:extLst>
              <a:ext uri="{FF2B5EF4-FFF2-40B4-BE49-F238E27FC236}">
                <a16:creationId xmlns:a16="http://schemas.microsoft.com/office/drawing/2014/main" id="{DC765FB4-F160-44FC-B512-5E15F7A7BF77}"/>
              </a:ext>
            </a:extLst>
          </p:cNvPr>
          <p:cNvSpPr txBox="1"/>
          <p:nvPr/>
        </p:nvSpPr>
        <p:spPr>
          <a:xfrm>
            <a:off x="1733370" y="4028842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Application Cluster</a:t>
            </a:r>
          </a:p>
        </p:txBody>
      </p:sp>
      <p:sp>
        <p:nvSpPr>
          <p:cNvPr id="258" name="Rectangle 656">
            <a:extLst>
              <a:ext uri="{FF2B5EF4-FFF2-40B4-BE49-F238E27FC236}">
                <a16:creationId xmlns:a16="http://schemas.microsoft.com/office/drawing/2014/main" id="{DA99F417-A916-4C27-A677-4FA766605553}"/>
              </a:ext>
            </a:extLst>
          </p:cNvPr>
          <p:cNvSpPr/>
          <p:nvPr/>
        </p:nvSpPr>
        <p:spPr bwMode="auto">
          <a:xfrm>
            <a:off x="1689775" y="3932994"/>
            <a:ext cx="2014531" cy="2690993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9" name="Textfeld 471">
            <a:extLst>
              <a:ext uri="{FF2B5EF4-FFF2-40B4-BE49-F238E27FC236}">
                <a16:creationId xmlns:a16="http://schemas.microsoft.com/office/drawing/2014/main" id="{4A0CDACE-AFCB-437B-96E3-52749F8C364E}"/>
              </a:ext>
            </a:extLst>
          </p:cNvPr>
          <p:cNvSpPr txBox="1"/>
          <p:nvPr/>
        </p:nvSpPr>
        <p:spPr>
          <a:xfrm>
            <a:off x="2160721" y="5966602"/>
            <a:ext cx="111137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endParaRPr lang="en-US" altLang="zh-CN" sz="1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1" name="Rechteck 338">
            <a:extLst>
              <a:ext uri="{FF2B5EF4-FFF2-40B4-BE49-F238E27FC236}">
                <a16:creationId xmlns:a16="http://schemas.microsoft.com/office/drawing/2014/main" id="{90E55586-67B3-4528-9817-9A54AF1D7037}"/>
              </a:ext>
            </a:extLst>
          </p:cNvPr>
          <p:cNvSpPr/>
          <p:nvPr/>
        </p:nvSpPr>
        <p:spPr bwMode="auto">
          <a:xfrm>
            <a:off x="4114263" y="4459074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Textfeld 471">
            <a:extLst>
              <a:ext uri="{FF2B5EF4-FFF2-40B4-BE49-F238E27FC236}">
                <a16:creationId xmlns:a16="http://schemas.microsoft.com/office/drawing/2014/main" id="{D252C7CC-2DD5-45D7-8A98-81394EA13543}"/>
              </a:ext>
            </a:extLst>
          </p:cNvPr>
          <p:cNvSpPr txBox="1"/>
          <p:nvPr/>
        </p:nvSpPr>
        <p:spPr>
          <a:xfrm>
            <a:off x="4026364" y="4547032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[7]</a:t>
            </a:r>
          </a:p>
        </p:txBody>
      </p:sp>
      <p:sp>
        <p:nvSpPr>
          <p:cNvPr id="263" name="Rechteck 340">
            <a:extLst>
              <a:ext uri="{FF2B5EF4-FFF2-40B4-BE49-F238E27FC236}">
                <a16:creationId xmlns:a16="http://schemas.microsoft.com/office/drawing/2014/main" id="{AD71105F-C507-40AE-A25F-4EBAC2313C6A}"/>
              </a:ext>
            </a:extLst>
          </p:cNvPr>
          <p:cNvSpPr/>
          <p:nvPr/>
        </p:nvSpPr>
        <p:spPr bwMode="auto">
          <a:xfrm>
            <a:off x="4212770" y="4859230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4" name="Textfeld 471">
            <a:extLst>
              <a:ext uri="{FF2B5EF4-FFF2-40B4-BE49-F238E27FC236}">
                <a16:creationId xmlns:a16="http://schemas.microsoft.com/office/drawing/2014/main" id="{E5C91ED5-AA27-4474-9949-63E5F1111C7A}"/>
              </a:ext>
            </a:extLst>
          </p:cNvPr>
          <p:cNvSpPr txBox="1"/>
          <p:nvPr/>
        </p:nvSpPr>
        <p:spPr>
          <a:xfrm>
            <a:off x="4476970" y="4937527"/>
            <a:ext cx="111137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【7】</a:t>
            </a:r>
          </a:p>
        </p:txBody>
      </p:sp>
      <p:sp>
        <p:nvSpPr>
          <p:cNvPr id="265" name="Rechteck 338">
            <a:extLst>
              <a:ext uri="{FF2B5EF4-FFF2-40B4-BE49-F238E27FC236}">
                <a16:creationId xmlns:a16="http://schemas.microsoft.com/office/drawing/2014/main" id="{59CEF4D4-A222-4BE7-9448-B11A118E3224}"/>
              </a:ext>
            </a:extLst>
          </p:cNvPr>
          <p:cNvSpPr/>
          <p:nvPr/>
        </p:nvSpPr>
        <p:spPr bwMode="auto">
          <a:xfrm>
            <a:off x="4097673" y="5537456"/>
            <a:ext cx="1800000" cy="89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Textfeld 471">
            <a:extLst>
              <a:ext uri="{FF2B5EF4-FFF2-40B4-BE49-F238E27FC236}">
                <a16:creationId xmlns:a16="http://schemas.microsoft.com/office/drawing/2014/main" id="{D3A2FB14-A765-4C1C-B860-DF736BADD8DA}"/>
              </a:ext>
            </a:extLst>
          </p:cNvPr>
          <p:cNvSpPr txBox="1"/>
          <p:nvPr/>
        </p:nvSpPr>
        <p:spPr>
          <a:xfrm>
            <a:off x="4009774" y="5625414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Server Node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[7]</a:t>
            </a:r>
          </a:p>
        </p:txBody>
      </p:sp>
      <p:sp>
        <p:nvSpPr>
          <p:cNvPr id="267" name="Rechteck 340">
            <a:extLst>
              <a:ext uri="{FF2B5EF4-FFF2-40B4-BE49-F238E27FC236}">
                <a16:creationId xmlns:a16="http://schemas.microsoft.com/office/drawing/2014/main" id="{7E8E2DDF-53FB-40E3-86A7-B900F564F070}"/>
              </a:ext>
            </a:extLst>
          </p:cNvPr>
          <p:cNvSpPr/>
          <p:nvPr/>
        </p:nvSpPr>
        <p:spPr bwMode="auto">
          <a:xfrm>
            <a:off x="4196180" y="5937612"/>
            <a:ext cx="16092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68" name="Textfeld 471">
            <a:extLst>
              <a:ext uri="{FF2B5EF4-FFF2-40B4-BE49-F238E27FC236}">
                <a16:creationId xmlns:a16="http://schemas.microsoft.com/office/drawing/2014/main" id="{4F1C0111-BF20-4745-8AC7-C9CAD247FACC}"/>
              </a:ext>
            </a:extLst>
          </p:cNvPr>
          <p:cNvSpPr txBox="1"/>
          <p:nvPr/>
        </p:nvSpPr>
        <p:spPr>
          <a:xfrm>
            <a:off x="4026364" y="4090161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RCS Cluster</a:t>
            </a:r>
          </a:p>
        </p:txBody>
      </p:sp>
      <p:sp>
        <p:nvSpPr>
          <p:cNvPr id="269" name="Rectangle 656">
            <a:extLst>
              <a:ext uri="{FF2B5EF4-FFF2-40B4-BE49-F238E27FC236}">
                <a16:creationId xmlns:a16="http://schemas.microsoft.com/office/drawing/2014/main" id="{9E65F163-38A2-41A4-978F-1624F2D69112}"/>
              </a:ext>
            </a:extLst>
          </p:cNvPr>
          <p:cNvSpPr/>
          <p:nvPr/>
        </p:nvSpPr>
        <p:spPr bwMode="auto">
          <a:xfrm>
            <a:off x="3982769" y="3994313"/>
            <a:ext cx="2014531" cy="2690993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0" name="Textfeld 471">
            <a:extLst>
              <a:ext uri="{FF2B5EF4-FFF2-40B4-BE49-F238E27FC236}">
                <a16:creationId xmlns:a16="http://schemas.microsoft.com/office/drawing/2014/main" id="{BDF23127-81F1-4CCA-B31F-6C18A402515B}"/>
              </a:ext>
            </a:extLst>
          </p:cNvPr>
          <p:cNvSpPr txBox="1"/>
          <p:nvPr/>
        </p:nvSpPr>
        <p:spPr>
          <a:xfrm>
            <a:off x="4453715" y="6027921"/>
            <a:ext cx="1111373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 </a:t>
            </a:r>
            <a:r>
              <a:rPr lang="en-US" altLang="zh-CN" sz="1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【7】</a:t>
            </a:r>
          </a:p>
        </p:txBody>
      </p: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906470B8-B07C-40DE-9BCA-7CB6ECE4CA8C}"/>
              </a:ext>
            </a:extLst>
          </p:cNvPr>
          <p:cNvCxnSpPr>
            <a:cxnSpLocks/>
            <a:stCxn id="156" idx="1"/>
            <a:endCxn id="238" idx="3"/>
          </p:cNvCxnSpPr>
          <p:nvPr/>
        </p:nvCxnSpPr>
        <p:spPr>
          <a:xfrm rot="10800000">
            <a:off x="7209828" y="2581382"/>
            <a:ext cx="701952" cy="1045539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31E47462-30AE-4528-B5B9-ED4DD93A59B3}"/>
              </a:ext>
            </a:extLst>
          </p:cNvPr>
          <p:cNvCxnSpPr>
            <a:cxnSpLocks/>
            <a:stCxn id="248" idx="3"/>
            <a:endCxn id="238" idx="1"/>
          </p:cNvCxnSpPr>
          <p:nvPr/>
        </p:nvCxnSpPr>
        <p:spPr>
          <a:xfrm>
            <a:off x="4478825" y="2344755"/>
            <a:ext cx="716472" cy="236626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5EFEFF54-7342-41F4-B929-BB3CF9CCA866}"/>
              </a:ext>
            </a:extLst>
          </p:cNvPr>
          <p:cNvCxnSpPr>
            <a:cxnSpLocks/>
            <a:stCxn id="258" idx="3"/>
            <a:endCxn id="269" idx="1"/>
          </p:cNvCxnSpPr>
          <p:nvPr/>
        </p:nvCxnSpPr>
        <p:spPr>
          <a:xfrm>
            <a:off x="3704306" y="5278491"/>
            <a:ext cx="278463" cy="61319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925F269B-4028-4505-8D69-E86AB73988B9}"/>
              </a:ext>
            </a:extLst>
          </p:cNvPr>
          <p:cNvCxnSpPr>
            <a:cxnSpLocks/>
            <a:stCxn id="102" idx="3"/>
            <a:endCxn id="269" idx="0"/>
          </p:cNvCxnSpPr>
          <p:nvPr/>
        </p:nvCxnSpPr>
        <p:spPr>
          <a:xfrm>
            <a:off x="1418736" y="3490453"/>
            <a:ext cx="3571299" cy="503860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4D564AD1-E213-4DE1-A55A-B613C5CFA53C}"/>
              </a:ext>
            </a:extLst>
          </p:cNvPr>
          <p:cNvCxnSpPr>
            <a:cxnSpLocks/>
            <a:stCxn id="269" idx="3"/>
            <a:endCxn id="238" idx="2"/>
          </p:cNvCxnSpPr>
          <p:nvPr/>
        </p:nvCxnSpPr>
        <p:spPr>
          <a:xfrm flipV="1">
            <a:off x="5997300" y="3867766"/>
            <a:ext cx="205263" cy="1472044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3748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hteck 340">
            <a:extLst>
              <a:ext uri="{FF2B5EF4-FFF2-40B4-BE49-F238E27FC236}">
                <a16:creationId xmlns:a16="http://schemas.microsoft.com/office/drawing/2014/main" id="{0A8C9218-75BB-4F71-8E9A-A9BA72EEEC67}"/>
              </a:ext>
            </a:extLst>
          </p:cNvPr>
          <p:cNvSpPr/>
          <p:nvPr/>
        </p:nvSpPr>
        <p:spPr bwMode="auto">
          <a:xfrm>
            <a:off x="2245492" y="830589"/>
            <a:ext cx="7835527" cy="5535487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de-DE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2000" cy="711201"/>
          </a:xfrm>
          <a:prstGeom prst="rect">
            <a:avLst/>
          </a:prstGeom>
          <a:solidFill>
            <a:srgbClr val="2F5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234122" y="119389"/>
            <a:ext cx="71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AAECF0"/>
                </a:solidFill>
                <a:latin typeface="微软雅黑" pitchFamily="34" charset="-122"/>
                <a:ea typeface="微软雅黑" pitchFamily="34" charset="-122"/>
              </a:rPr>
              <a:t>UDIS HA</a:t>
            </a:r>
            <a:endParaRPr lang="zh-CN" altLang="en-US" sz="2800" b="1" dirty="0">
              <a:solidFill>
                <a:srgbClr val="AAEC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hteck 338">
            <a:extLst>
              <a:ext uri="{FF2B5EF4-FFF2-40B4-BE49-F238E27FC236}">
                <a16:creationId xmlns:a16="http://schemas.microsoft.com/office/drawing/2014/main" id="{8CAF9871-F0D5-4135-81F2-F14AB24CC509}"/>
              </a:ext>
            </a:extLst>
          </p:cNvPr>
          <p:cNvSpPr/>
          <p:nvPr/>
        </p:nvSpPr>
        <p:spPr bwMode="auto">
          <a:xfrm>
            <a:off x="5759014" y="3857781"/>
            <a:ext cx="1800000" cy="18962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feld 471">
            <a:extLst>
              <a:ext uri="{FF2B5EF4-FFF2-40B4-BE49-F238E27FC236}">
                <a16:creationId xmlns:a16="http://schemas.microsoft.com/office/drawing/2014/main" id="{EE6D3452-7CAE-442E-8BAD-D2561310FE34}"/>
              </a:ext>
            </a:extLst>
          </p:cNvPr>
          <p:cNvSpPr txBox="1"/>
          <p:nvPr/>
        </p:nvSpPr>
        <p:spPr>
          <a:xfrm>
            <a:off x="5671115" y="3945740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Message Bus Cluster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hteck 340">
            <a:extLst>
              <a:ext uri="{FF2B5EF4-FFF2-40B4-BE49-F238E27FC236}">
                <a16:creationId xmlns:a16="http://schemas.microsoft.com/office/drawing/2014/main" id="{DCDD1B26-BE8C-4AF9-92C1-01199381163F}"/>
              </a:ext>
            </a:extLst>
          </p:cNvPr>
          <p:cNvSpPr/>
          <p:nvPr/>
        </p:nvSpPr>
        <p:spPr bwMode="auto">
          <a:xfrm>
            <a:off x="5857521" y="4257938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1" name="Textfeld 471">
            <a:extLst>
              <a:ext uri="{FF2B5EF4-FFF2-40B4-BE49-F238E27FC236}">
                <a16:creationId xmlns:a16="http://schemas.microsoft.com/office/drawing/2014/main" id="{45237900-8226-4865-B761-B5015FCF6D27}"/>
              </a:ext>
            </a:extLst>
          </p:cNvPr>
          <p:cNvSpPr txBox="1"/>
          <p:nvPr/>
        </p:nvSpPr>
        <p:spPr>
          <a:xfrm>
            <a:off x="6214772" y="439973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92" name="Rechteck 340">
            <a:extLst>
              <a:ext uri="{FF2B5EF4-FFF2-40B4-BE49-F238E27FC236}">
                <a16:creationId xmlns:a16="http://schemas.microsoft.com/office/drawing/2014/main" id="{4DDF2AE3-E31C-4297-9AE2-5D8E5F3DA69A}"/>
              </a:ext>
            </a:extLst>
          </p:cNvPr>
          <p:cNvSpPr/>
          <p:nvPr/>
        </p:nvSpPr>
        <p:spPr bwMode="auto">
          <a:xfrm>
            <a:off x="5857521" y="4780182"/>
            <a:ext cx="1609200" cy="48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3" name="Textfeld 471">
            <a:extLst>
              <a:ext uri="{FF2B5EF4-FFF2-40B4-BE49-F238E27FC236}">
                <a16:creationId xmlns:a16="http://schemas.microsoft.com/office/drawing/2014/main" id="{3943F81B-65DF-4B8E-A3A2-B29C5ACB2E53}"/>
              </a:ext>
            </a:extLst>
          </p:cNvPr>
          <p:cNvSpPr txBox="1"/>
          <p:nvPr/>
        </p:nvSpPr>
        <p:spPr>
          <a:xfrm>
            <a:off x="6214772" y="492197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94" name="Textfeld 471">
            <a:extLst>
              <a:ext uri="{FF2B5EF4-FFF2-40B4-BE49-F238E27FC236}">
                <a16:creationId xmlns:a16="http://schemas.microsoft.com/office/drawing/2014/main" id="{13CF7DAC-607C-43AB-BB3E-CBE6C0112D32}"/>
              </a:ext>
            </a:extLst>
          </p:cNvPr>
          <p:cNvSpPr txBox="1"/>
          <p:nvPr/>
        </p:nvSpPr>
        <p:spPr>
          <a:xfrm>
            <a:off x="5647811" y="5416481"/>
            <a:ext cx="1999256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>
                <a:solidFill>
                  <a:srgbClr val="F45E73"/>
                </a:solidFill>
                <a:latin typeface="微软雅黑" pitchFamily="34" charset="-122"/>
                <a:ea typeface="微软雅黑" pitchFamily="34" charset="-122"/>
              </a:rPr>
              <a:t>Virtual IP / MQ 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rgbClr val="F45E7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hteck 338">
            <a:extLst>
              <a:ext uri="{FF2B5EF4-FFF2-40B4-BE49-F238E27FC236}">
                <a16:creationId xmlns:a16="http://schemas.microsoft.com/office/drawing/2014/main" id="{DBB2FB9C-006C-4532-9175-9ABB7798B80A}"/>
              </a:ext>
            </a:extLst>
          </p:cNvPr>
          <p:cNvSpPr/>
          <p:nvPr/>
        </p:nvSpPr>
        <p:spPr bwMode="auto">
          <a:xfrm>
            <a:off x="8069864" y="2466274"/>
            <a:ext cx="1800000" cy="18962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feld 471">
            <a:extLst>
              <a:ext uri="{FF2B5EF4-FFF2-40B4-BE49-F238E27FC236}">
                <a16:creationId xmlns:a16="http://schemas.microsoft.com/office/drawing/2014/main" id="{78AD5DE5-6E30-4AB0-99D9-43E91E5D684B}"/>
              </a:ext>
            </a:extLst>
          </p:cNvPr>
          <p:cNvSpPr txBox="1"/>
          <p:nvPr/>
        </p:nvSpPr>
        <p:spPr>
          <a:xfrm>
            <a:off x="7981965" y="2554233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Push Service Cluster</a:t>
            </a:r>
          </a:p>
        </p:txBody>
      </p:sp>
      <p:sp>
        <p:nvSpPr>
          <p:cNvPr id="97" name="Rechteck 340">
            <a:extLst>
              <a:ext uri="{FF2B5EF4-FFF2-40B4-BE49-F238E27FC236}">
                <a16:creationId xmlns:a16="http://schemas.microsoft.com/office/drawing/2014/main" id="{992669D4-D366-4975-A212-553E8763E0B4}"/>
              </a:ext>
            </a:extLst>
          </p:cNvPr>
          <p:cNvSpPr/>
          <p:nvPr/>
        </p:nvSpPr>
        <p:spPr bwMode="auto">
          <a:xfrm>
            <a:off x="8168371" y="2866431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8" name="Textfeld 471">
            <a:extLst>
              <a:ext uri="{FF2B5EF4-FFF2-40B4-BE49-F238E27FC236}">
                <a16:creationId xmlns:a16="http://schemas.microsoft.com/office/drawing/2014/main" id="{856D014D-1D4B-4267-9CB3-76446A034610}"/>
              </a:ext>
            </a:extLst>
          </p:cNvPr>
          <p:cNvSpPr txBox="1"/>
          <p:nvPr/>
        </p:nvSpPr>
        <p:spPr>
          <a:xfrm>
            <a:off x="8525622" y="300822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Alarm</a:t>
            </a:r>
          </a:p>
        </p:txBody>
      </p:sp>
      <p:sp>
        <p:nvSpPr>
          <p:cNvPr id="99" name="Rechteck 340">
            <a:extLst>
              <a:ext uri="{FF2B5EF4-FFF2-40B4-BE49-F238E27FC236}">
                <a16:creationId xmlns:a16="http://schemas.microsoft.com/office/drawing/2014/main" id="{C1BC301A-E1E7-4FBA-86C3-D80F5EEFEC2C}"/>
              </a:ext>
            </a:extLst>
          </p:cNvPr>
          <p:cNvSpPr/>
          <p:nvPr/>
        </p:nvSpPr>
        <p:spPr bwMode="auto">
          <a:xfrm>
            <a:off x="8168371" y="3388675"/>
            <a:ext cx="1609200" cy="482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0" name="Textfeld 471">
            <a:extLst>
              <a:ext uri="{FF2B5EF4-FFF2-40B4-BE49-F238E27FC236}">
                <a16:creationId xmlns:a16="http://schemas.microsoft.com/office/drawing/2014/main" id="{03D097BA-6788-4D2E-8EBB-154A8FC80497}"/>
              </a:ext>
            </a:extLst>
          </p:cNvPr>
          <p:cNvSpPr txBox="1"/>
          <p:nvPr/>
        </p:nvSpPr>
        <p:spPr>
          <a:xfrm>
            <a:off x="8525622" y="353047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Alarm</a:t>
            </a:r>
          </a:p>
        </p:txBody>
      </p:sp>
      <p:sp>
        <p:nvSpPr>
          <p:cNvPr id="101" name="Textfeld 471">
            <a:extLst>
              <a:ext uri="{FF2B5EF4-FFF2-40B4-BE49-F238E27FC236}">
                <a16:creationId xmlns:a16="http://schemas.microsoft.com/office/drawing/2014/main" id="{48BDC7DC-2695-4C66-91E4-C8667CA33F4F}"/>
              </a:ext>
            </a:extLst>
          </p:cNvPr>
          <p:cNvSpPr txBox="1"/>
          <p:nvPr/>
        </p:nvSpPr>
        <p:spPr>
          <a:xfrm>
            <a:off x="7958661" y="4024974"/>
            <a:ext cx="1999256" cy="17052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>
                <a:solidFill>
                  <a:srgbClr val="F45E73"/>
                </a:solidFill>
                <a:latin typeface="微软雅黑" pitchFamily="34" charset="-122"/>
                <a:ea typeface="微软雅黑" pitchFamily="34" charset="-122"/>
              </a:rPr>
              <a:t>Virtual IP / F5 / LVS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rgbClr val="F45E7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hteck 340">
            <a:extLst>
              <a:ext uri="{FF2B5EF4-FFF2-40B4-BE49-F238E27FC236}">
                <a16:creationId xmlns:a16="http://schemas.microsoft.com/office/drawing/2014/main" id="{D0F217D6-8BAD-44F0-AA10-AA892CF94F9F}"/>
              </a:ext>
            </a:extLst>
          </p:cNvPr>
          <p:cNvSpPr/>
          <p:nvPr/>
        </p:nvSpPr>
        <p:spPr bwMode="auto">
          <a:xfrm>
            <a:off x="7179303" y="4440644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3" name="Textfeld 471">
            <a:extLst>
              <a:ext uri="{FF2B5EF4-FFF2-40B4-BE49-F238E27FC236}">
                <a16:creationId xmlns:a16="http://schemas.microsoft.com/office/drawing/2014/main" id="{A60DC7F9-DD1B-459D-B6DB-705A97A7ECD4}"/>
              </a:ext>
            </a:extLst>
          </p:cNvPr>
          <p:cNvSpPr txBox="1"/>
          <p:nvPr/>
        </p:nvSpPr>
        <p:spPr>
          <a:xfrm>
            <a:off x="6856236" y="449388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04" name="Rechteck 340">
            <a:extLst>
              <a:ext uri="{FF2B5EF4-FFF2-40B4-BE49-F238E27FC236}">
                <a16:creationId xmlns:a16="http://schemas.microsoft.com/office/drawing/2014/main" id="{C1184E6F-FF3E-41D9-85C7-B43FC47B1220}"/>
              </a:ext>
            </a:extLst>
          </p:cNvPr>
          <p:cNvSpPr/>
          <p:nvPr/>
        </p:nvSpPr>
        <p:spPr bwMode="auto">
          <a:xfrm>
            <a:off x="7179303" y="4973184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5" name="Textfeld 471">
            <a:extLst>
              <a:ext uri="{FF2B5EF4-FFF2-40B4-BE49-F238E27FC236}">
                <a16:creationId xmlns:a16="http://schemas.microsoft.com/office/drawing/2014/main" id="{A65E5C2D-8F5D-46BF-83D4-AF96E64D4F00}"/>
              </a:ext>
            </a:extLst>
          </p:cNvPr>
          <p:cNvSpPr txBox="1"/>
          <p:nvPr/>
        </p:nvSpPr>
        <p:spPr>
          <a:xfrm>
            <a:off x="6856236" y="502642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06" name="Rechteck 340">
            <a:extLst>
              <a:ext uri="{FF2B5EF4-FFF2-40B4-BE49-F238E27FC236}">
                <a16:creationId xmlns:a16="http://schemas.microsoft.com/office/drawing/2014/main" id="{702D1ED5-251E-4165-8FC6-8FBA34D3A2F5}"/>
              </a:ext>
            </a:extLst>
          </p:cNvPr>
          <p:cNvSpPr/>
          <p:nvPr/>
        </p:nvSpPr>
        <p:spPr bwMode="auto">
          <a:xfrm>
            <a:off x="9474664" y="3036113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7" name="Textfeld 471">
            <a:extLst>
              <a:ext uri="{FF2B5EF4-FFF2-40B4-BE49-F238E27FC236}">
                <a16:creationId xmlns:a16="http://schemas.microsoft.com/office/drawing/2014/main" id="{36CF3EE0-7BD6-4A08-B2AE-882DD0F36ED1}"/>
              </a:ext>
            </a:extLst>
          </p:cNvPr>
          <p:cNvSpPr txBox="1"/>
          <p:nvPr/>
        </p:nvSpPr>
        <p:spPr>
          <a:xfrm>
            <a:off x="9151597" y="308935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08" name="Rechteck 340">
            <a:extLst>
              <a:ext uri="{FF2B5EF4-FFF2-40B4-BE49-F238E27FC236}">
                <a16:creationId xmlns:a16="http://schemas.microsoft.com/office/drawing/2014/main" id="{5231A8F2-B5CB-415D-AA84-A1519601467A}"/>
              </a:ext>
            </a:extLst>
          </p:cNvPr>
          <p:cNvSpPr/>
          <p:nvPr/>
        </p:nvSpPr>
        <p:spPr bwMode="auto">
          <a:xfrm>
            <a:off x="9474664" y="3581677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9" name="Textfeld 471">
            <a:extLst>
              <a:ext uri="{FF2B5EF4-FFF2-40B4-BE49-F238E27FC236}">
                <a16:creationId xmlns:a16="http://schemas.microsoft.com/office/drawing/2014/main" id="{0562706D-BF78-4FE1-AC18-9151D0C48CED}"/>
              </a:ext>
            </a:extLst>
          </p:cNvPr>
          <p:cNvSpPr txBox="1"/>
          <p:nvPr/>
        </p:nvSpPr>
        <p:spPr>
          <a:xfrm>
            <a:off x="9151597" y="363491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10" name="Rechteck 338">
            <a:extLst>
              <a:ext uri="{FF2B5EF4-FFF2-40B4-BE49-F238E27FC236}">
                <a16:creationId xmlns:a16="http://schemas.microsoft.com/office/drawing/2014/main" id="{A45EF17E-7E11-44A2-9E79-B3D249410224}"/>
              </a:ext>
            </a:extLst>
          </p:cNvPr>
          <p:cNvSpPr/>
          <p:nvPr/>
        </p:nvSpPr>
        <p:spPr bwMode="auto">
          <a:xfrm>
            <a:off x="2519413" y="1211521"/>
            <a:ext cx="5187284" cy="2222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feld 471">
            <a:extLst>
              <a:ext uri="{FF2B5EF4-FFF2-40B4-BE49-F238E27FC236}">
                <a16:creationId xmlns:a16="http://schemas.microsoft.com/office/drawing/2014/main" id="{35CD5412-7A5A-4988-B8F1-130602D05FCE}"/>
              </a:ext>
            </a:extLst>
          </p:cNvPr>
          <p:cNvSpPr txBox="1"/>
          <p:nvPr/>
        </p:nvSpPr>
        <p:spPr>
          <a:xfrm>
            <a:off x="3747681" y="1243605"/>
            <a:ext cx="2724633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Stateless Service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Cluster</a:t>
            </a:r>
          </a:p>
        </p:txBody>
      </p:sp>
      <p:sp>
        <p:nvSpPr>
          <p:cNvPr id="112" name="Rechteck 340">
            <a:extLst>
              <a:ext uri="{FF2B5EF4-FFF2-40B4-BE49-F238E27FC236}">
                <a16:creationId xmlns:a16="http://schemas.microsoft.com/office/drawing/2014/main" id="{505EC09B-4BF9-4C32-9B49-2D39958EC1EB}"/>
              </a:ext>
            </a:extLst>
          </p:cNvPr>
          <p:cNvSpPr/>
          <p:nvPr/>
        </p:nvSpPr>
        <p:spPr bwMode="auto">
          <a:xfrm>
            <a:off x="2611958" y="1544841"/>
            <a:ext cx="1609200" cy="72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feld 471">
            <a:extLst>
              <a:ext uri="{FF2B5EF4-FFF2-40B4-BE49-F238E27FC236}">
                <a16:creationId xmlns:a16="http://schemas.microsoft.com/office/drawing/2014/main" id="{489471CD-1634-4CDA-AA71-23EBD7E405DE}"/>
              </a:ext>
            </a:extLst>
          </p:cNvPr>
          <p:cNvSpPr txBox="1"/>
          <p:nvPr/>
        </p:nvSpPr>
        <p:spPr>
          <a:xfrm>
            <a:off x="2962124" y="1697028"/>
            <a:ext cx="929422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</a:t>
            </a:r>
          </a:p>
        </p:txBody>
      </p:sp>
      <p:sp>
        <p:nvSpPr>
          <p:cNvPr id="116" name="Textfeld 471">
            <a:extLst>
              <a:ext uri="{FF2B5EF4-FFF2-40B4-BE49-F238E27FC236}">
                <a16:creationId xmlns:a16="http://schemas.microsoft.com/office/drawing/2014/main" id="{702AD936-E09E-479D-8C16-E7AFD7A64D38}"/>
              </a:ext>
            </a:extLst>
          </p:cNvPr>
          <p:cNvSpPr txBox="1"/>
          <p:nvPr/>
        </p:nvSpPr>
        <p:spPr>
          <a:xfrm>
            <a:off x="4040923" y="3165916"/>
            <a:ext cx="1999256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>
                <a:solidFill>
                  <a:srgbClr val="F45E73"/>
                </a:solidFill>
                <a:latin typeface="微软雅黑" pitchFamily="34" charset="-122"/>
                <a:ea typeface="微软雅黑" pitchFamily="34" charset="-122"/>
              </a:rPr>
              <a:t>N + M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rgbClr val="F45E7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Rechteck 340">
            <a:extLst>
              <a:ext uri="{FF2B5EF4-FFF2-40B4-BE49-F238E27FC236}">
                <a16:creationId xmlns:a16="http://schemas.microsoft.com/office/drawing/2014/main" id="{4D2E6B7A-96F3-49AC-ABE1-4D2016514856}"/>
              </a:ext>
            </a:extLst>
          </p:cNvPr>
          <p:cNvSpPr/>
          <p:nvPr/>
        </p:nvSpPr>
        <p:spPr bwMode="auto">
          <a:xfrm>
            <a:off x="3929826" y="1957589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21" name="Rechteck 340">
            <a:extLst>
              <a:ext uri="{FF2B5EF4-FFF2-40B4-BE49-F238E27FC236}">
                <a16:creationId xmlns:a16="http://schemas.microsoft.com/office/drawing/2014/main" id="{9E23A2F7-6349-41BC-8551-C9C58E993707}"/>
              </a:ext>
            </a:extLst>
          </p:cNvPr>
          <p:cNvSpPr/>
          <p:nvPr/>
        </p:nvSpPr>
        <p:spPr bwMode="auto">
          <a:xfrm>
            <a:off x="4300912" y="1544841"/>
            <a:ext cx="1609200" cy="72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feld 471">
            <a:extLst>
              <a:ext uri="{FF2B5EF4-FFF2-40B4-BE49-F238E27FC236}">
                <a16:creationId xmlns:a16="http://schemas.microsoft.com/office/drawing/2014/main" id="{3E3E8F7E-7F34-4169-BB24-A7233951905B}"/>
              </a:ext>
            </a:extLst>
          </p:cNvPr>
          <p:cNvSpPr txBox="1"/>
          <p:nvPr/>
        </p:nvSpPr>
        <p:spPr>
          <a:xfrm>
            <a:off x="4651078" y="1697028"/>
            <a:ext cx="929422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</a:t>
            </a:r>
          </a:p>
        </p:txBody>
      </p:sp>
      <p:sp>
        <p:nvSpPr>
          <p:cNvPr id="123" name="Rechteck 340">
            <a:extLst>
              <a:ext uri="{FF2B5EF4-FFF2-40B4-BE49-F238E27FC236}">
                <a16:creationId xmlns:a16="http://schemas.microsoft.com/office/drawing/2014/main" id="{0174D3BE-073D-4450-B360-C8D630B5A275}"/>
              </a:ext>
            </a:extLst>
          </p:cNvPr>
          <p:cNvSpPr/>
          <p:nvPr/>
        </p:nvSpPr>
        <p:spPr bwMode="auto">
          <a:xfrm>
            <a:off x="5628105" y="1957589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24" name="Textfeld 471">
            <a:extLst>
              <a:ext uri="{FF2B5EF4-FFF2-40B4-BE49-F238E27FC236}">
                <a16:creationId xmlns:a16="http://schemas.microsoft.com/office/drawing/2014/main" id="{C9ED8D54-86C4-44AC-A3AB-8B1DF1FEFB49}"/>
              </a:ext>
            </a:extLst>
          </p:cNvPr>
          <p:cNvSpPr txBox="1"/>
          <p:nvPr/>
        </p:nvSpPr>
        <p:spPr>
          <a:xfrm>
            <a:off x="3614803" y="202233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25" name="Textfeld 471">
            <a:extLst>
              <a:ext uri="{FF2B5EF4-FFF2-40B4-BE49-F238E27FC236}">
                <a16:creationId xmlns:a16="http://schemas.microsoft.com/office/drawing/2014/main" id="{C0418970-1516-4E31-98AD-DF9022269D76}"/>
              </a:ext>
            </a:extLst>
          </p:cNvPr>
          <p:cNvSpPr txBox="1"/>
          <p:nvPr/>
        </p:nvSpPr>
        <p:spPr>
          <a:xfrm>
            <a:off x="5298069" y="202392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26" name="Rechteck 340">
            <a:extLst>
              <a:ext uri="{FF2B5EF4-FFF2-40B4-BE49-F238E27FC236}">
                <a16:creationId xmlns:a16="http://schemas.microsoft.com/office/drawing/2014/main" id="{2C3F6053-DEF9-498A-976E-45F07F3B679A}"/>
              </a:ext>
            </a:extLst>
          </p:cNvPr>
          <p:cNvSpPr/>
          <p:nvPr/>
        </p:nvSpPr>
        <p:spPr bwMode="auto">
          <a:xfrm>
            <a:off x="3447131" y="2363086"/>
            <a:ext cx="16092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feld 471">
            <a:extLst>
              <a:ext uri="{FF2B5EF4-FFF2-40B4-BE49-F238E27FC236}">
                <a16:creationId xmlns:a16="http://schemas.microsoft.com/office/drawing/2014/main" id="{88F5AC79-DF78-4AFC-B905-A67658D6E16F}"/>
              </a:ext>
            </a:extLst>
          </p:cNvPr>
          <p:cNvSpPr txBox="1"/>
          <p:nvPr/>
        </p:nvSpPr>
        <p:spPr>
          <a:xfrm>
            <a:off x="3797297" y="2515273"/>
            <a:ext cx="929422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Collection (x)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FEE (x)</a:t>
            </a:r>
          </a:p>
        </p:txBody>
      </p:sp>
      <p:sp>
        <p:nvSpPr>
          <p:cNvPr id="128" name="Rechteck 340">
            <a:extLst>
              <a:ext uri="{FF2B5EF4-FFF2-40B4-BE49-F238E27FC236}">
                <a16:creationId xmlns:a16="http://schemas.microsoft.com/office/drawing/2014/main" id="{CEC3C53B-F806-4183-BE69-818A298BFACA}"/>
              </a:ext>
            </a:extLst>
          </p:cNvPr>
          <p:cNvSpPr/>
          <p:nvPr/>
        </p:nvSpPr>
        <p:spPr bwMode="auto">
          <a:xfrm>
            <a:off x="4760520" y="2787301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29" name="Textfeld 471">
            <a:extLst>
              <a:ext uri="{FF2B5EF4-FFF2-40B4-BE49-F238E27FC236}">
                <a16:creationId xmlns:a16="http://schemas.microsoft.com/office/drawing/2014/main" id="{0A4241DA-B9A5-4F5A-95A7-16B3DF094F86}"/>
              </a:ext>
            </a:extLst>
          </p:cNvPr>
          <p:cNvSpPr txBox="1"/>
          <p:nvPr/>
        </p:nvSpPr>
        <p:spPr>
          <a:xfrm>
            <a:off x="4439809" y="285364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30" name="Rechteck 340">
            <a:extLst>
              <a:ext uri="{FF2B5EF4-FFF2-40B4-BE49-F238E27FC236}">
                <a16:creationId xmlns:a16="http://schemas.microsoft.com/office/drawing/2014/main" id="{BB86172F-180D-4B99-98C2-FE9E646CBF96}"/>
              </a:ext>
            </a:extLst>
          </p:cNvPr>
          <p:cNvSpPr/>
          <p:nvPr/>
        </p:nvSpPr>
        <p:spPr bwMode="auto">
          <a:xfrm>
            <a:off x="6003918" y="1543545"/>
            <a:ext cx="1609200" cy="72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feld 471">
            <a:extLst>
              <a:ext uri="{FF2B5EF4-FFF2-40B4-BE49-F238E27FC236}">
                <a16:creationId xmlns:a16="http://schemas.microsoft.com/office/drawing/2014/main" id="{80D61CC4-118A-426A-B5F2-A8AC73B8C984}"/>
              </a:ext>
            </a:extLst>
          </p:cNvPr>
          <p:cNvSpPr txBox="1"/>
          <p:nvPr/>
        </p:nvSpPr>
        <p:spPr>
          <a:xfrm>
            <a:off x="6354084" y="174203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</a:p>
        </p:txBody>
      </p:sp>
      <p:sp>
        <p:nvSpPr>
          <p:cNvPr id="132" name="Rechteck 340">
            <a:extLst>
              <a:ext uri="{FF2B5EF4-FFF2-40B4-BE49-F238E27FC236}">
                <a16:creationId xmlns:a16="http://schemas.microsoft.com/office/drawing/2014/main" id="{5232326E-D200-4C68-92F9-BB0AAED99C1D}"/>
              </a:ext>
            </a:extLst>
          </p:cNvPr>
          <p:cNvSpPr/>
          <p:nvPr/>
        </p:nvSpPr>
        <p:spPr bwMode="auto">
          <a:xfrm>
            <a:off x="7321786" y="1956293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33" name="Textfeld 471">
            <a:extLst>
              <a:ext uri="{FF2B5EF4-FFF2-40B4-BE49-F238E27FC236}">
                <a16:creationId xmlns:a16="http://schemas.microsoft.com/office/drawing/2014/main" id="{47AB54E6-142C-42D8-8AD3-05E109CD0E83}"/>
              </a:ext>
            </a:extLst>
          </p:cNvPr>
          <p:cNvSpPr txBox="1"/>
          <p:nvPr/>
        </p:nvSpPr>
        <p:spPr>
          <a:xfrm>
            <a:off x="7001075" y="202263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34" name="Rechteck 338">
            <a:extLst>
              <a:ext uri="{FF2B5EF4-FFF2-40B4-BE49-F238E27FC236}">
                <a16:creationId xmlns:a16="http://schemas.microsoft.com/office/drawing/2014/main" id="{DF85DE43-5449-4C1C-A3E8-A1036D78D49A}"/>
              </a:ext>
            </a:extLst>
          </p:cNvPr>
          <p:cNvSpPr/>
          <p:nvPr/>
        </p:nvSpPr>
        <p:spPr bwMode="auto">
          <a:xfrm>
            <a:off x="2949029" y="3768752"/>
            <a:ext cx="1800000" cy="2332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feld 471">
            <a:extLst>
              <a:ext uri="{FF2B5EF4-FFF2-40B4-BE49-F238E27FC236}">
                <a16:creationId xmlns:a16="http://schemas.microsoft.com/office/drawing/2014/main" id="{C3D477E4-8B93-4F19-943B-718E86B49B00}"/>
              </a:ext>
            </a:extLst>
          </p:cNvPr>
          <p:cNvSpPr txBox="1"/>
          <p:nvPr/>
        </p:nvSpPr>
        <p:spPr>
          <a:xfrm>
            <a:off x="2849402" y="3859627"/>
            <a:ext cx="1999256" cy="22130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Service Cluster</a:t>
            </a:r>
          </a:p>
        </p:txBody>
      </p:sp>
      <p:sp>
        <p:nvSpPr>
          <p:cNvPr id="136" name="Rechteck 340">
            <a:extLst>
              <a:ext uri="{FF2B5EF4-FFF2-40B4-BE49-F238E27FC236}">
                <a16:creationId xmlns:a16="http://schemas.microsoft.com/office/drawing/2014/main" id="{17B94EE8-99B2-4CDC-AD30-2DCCF588F132}"/>
              </a:ext>
            </a:extLst>
          </p:cNvPr>
          <p:cNvSpPr/>
          <p:nvPr/>
        </p:nvSpPr>
        <p:spPr bwMode="auto">
          <a:xfrm>
            <a:off x="3047537" y="4213853"/>
            <a:ext cx="1609200" cy="72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feld 471">
            <a:extLst>
              <a:ext uri="{FF2B5EF4-FFF2-40B4-BE49-F238E27FC236}">
                <a16:creationId xmlns:a16="http://schemas.microsoft.com/office/drawing/2014/main" id="{B36714A6-C31E-479E-B996-B4B450E457F9}"/>
              </a:ext>
            </a:extLst>
          </p:cNvPr>
          <p:cNvSpPr txBox="1"/>
          <p:nvPr/>
        </p:nvSpPr>
        <p:spPr>
          <a:xfrm>
            <a:off x="3397703" y="4366040"/>
            <a:ext cx="929422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138" name="Textfeld 471">
            <a:extLst>
              <a:ext uri="{FF2B5EF4-FFF2-40B4-BE49-F238E27FC236}">
                <a16:creationId xmlns:a16="http://schemas.microsoft.com/office/drawing/2014/main" id="{62AD6936-7E46-4C5F-B675-107C4B75672E}"/>
              </a:ext>
            </a:extLst>
          </p:cNvPr>
          <p:cNvSpPr txBox="1"/>
          <p:nvPr/>
        </p:nvSpPr>
        <p:spPr>
          <a:xfrm>
            <a:off x="2803259" y="5874043"/>
            <a:ext cx="1999256" cy="159881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F45E7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Logic / </a:t>
            </a:r>
            <a:r>
              <a:rPr lang="en-US" altLang="zh-CN" sz="900" b="1" kern="0" dirty="0">
                <a:solidFill>
                  <a:srgbClr val="F45E73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rgbClr val="F45E7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hteck 340">
            <a:extLst>
              <a:ext uri="{FF2B5EF4-FFF2-40B4-BE49-F238E27FC236}">
                <a16:creationId xmlns:a16="http://schemas.microsoft.com/office/drawing/2014/main" id="{966A85AC-6003-4F92-B4FF-A3218A75E8F1}"/>
              </a:ext>
            </a:extLst>
          </p:cNvPr>
          <p:cNvSpPr/>
          <p:nvPr/>
        </p:nvSpPr>
        <p:spPr bwMode="auto">
          <a:xfrm>
            <a:off x="4365405" y="4626601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1" name="Rechteck 340">
            <a:extLst>
              <a:ext uri="{FF2B5EF4-FFF2-40B4-BE49-F238E27FC236}">
                <a16:creationId xmlns:a16="http://schemas.microsoft.com/office/drawing/2014/main" id="{ED25056D-FB79-4D1D-A5D7-FF0818B2E8D6}"/>
              </a:ext>
            </a:extLst>
          </p:cNvPr>
          <p:cNvSpPr/>
          <p:nvPr/>
        </p:nvSpPr>
        <p:spPr bwMode="auto">
          <a:xfrm>
            <a:off x="3060214" y="5010524"/>
            <a:ext cx="1609200" cy="720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feld 471">
            <a:extLst>
              <a:ext uri="{FF2B5EF4-FFF2-40B4-BE49-F238E27FC236}">
                <a16:creationId xmlns:a16="http://schemas.microsoft.com/office/drawing/2014/main" id="{83E42DEC-45CA-43B8-B81D-8FB7BB9F0270}"/>
              </a:ext>
            </a:extLst>
          </p:cNvPr>
          <p:cNvSpPr txBox="1"/>
          <p:nvPr/>
        </p:nvSpPr>
        <p:spPr>
          <a:xfrm>
            <a:off x="3410380" y="5162711"/>
            <a:ext cx="929422" cy="356730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  <a:p>
            <a:pPr lvl="0" algn="ctr">
              <a:lnSpc>
                <a:spcPct val="110000"/>
              </a:lnSpc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RCS</a:t>
            </a:r>
          </a:p>
        </p:txBody>
      </p:sp>
      <p:sp>
        <p:nvSpPr>
          <p:cNvPr id="143" name="Rechteck 340">
            <a:extLst>
              <a:ext uri="{FF2B5EF4-FFF2-40B4-BE49-F238E27FC236}">
                <a16:creationId xmlns:a16="http://schemas.microsoft.com/office/drawing/2014/main" id="{68ED3A59-8F01-40B9-8B4E-91E69C886684}"/>
              </a:ext>
            </a:extLst>
          </p:cNvPr>
          <p:cNvSpPr/>
          <p:nvPr/>
        </p:nvSpPr>
        <p:spPr bwMode="auto">
          <a:xfrm>
            <a:off x="4378082" y="5423272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4" name="Textfeld 471">
            <a:extLst>
              <a:ext uri="{FF2B5EF4-FFF2-40B4-BE49-F238E27FC236}">
                <a16:creationId xmlns:a16="http://schemas.microsoft.com/office/drawing/2014/main" id="{7CA0F6CB-19B1-4112-9B37-C196B0B4414C}"/>
              </a:ext>
            </a:extLst>
          </p:cNvPr>
          <p:cNvSpPr txBox="1"/>
          <p:nvPr/>
        </p:nvSpPr>
        <p:spPr>
          <a:xfrm>
            <a:off x="4050382" y="4691350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45" name="Textfeld 471">
            <a:extLst>
              <a:ext uri="{FF2B5EF4-FFF2-40B4-BE49-F238E27FC236}">
                <a16:creationId xmlns:a16="http://schemas.microsoft.com/office/drawing/2014/main" id="{585BD616-C59D-4FB2-8E0C-7882A191C99C}"/>
              </a:ext>
            </a:extLst>
          </p:cNvPr>
          <p:cNvSpPr txBox="1"/>
          <p:nvPr/>
        </p:nvSpPr>
        <p:spPr>
          <a:xfrm>
            <a:off x="4057371" y="548961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sp>
        <p:nvSpPr>
          <p:cNvPr id="154" name="Rechteck 340">
            <a:extLst>
              <a:ext uri="{FF2B5EF4-FFF2-40B4-BE49-F238E27FC236}">
                <a16:creationId xmlns:a16="http://schemas.microsoft.com/office/drawing/2014/main" id="{8E69BE31-AD3E-4EC0-B2B3-5C8139D3A153}"/>
              </a:ext>
            </a:extLst>
          </p:cNvPr>
          <p:cNvSpPr/>
          <p:nvPr/>
        </p:nvSpPr>
        <p:spPr bwMode="auto">
          <a:xfrm>
            <a:off x="5151316" y="2364079"/>
            <a:ext cx="16092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feld 471">
            <a:extLst>
              <a:ext uri="{FF2B5EF4-FFF2-40B4-BE49-F238E27FC236}">
                <a16:creationId xmlns:a16="http://schemas.microsoft.com/office/drawing/2014/main" id="{759D19A6-1A16-4169-BDFA-3141D3DFB23E}"/>
              </a:ext>
            </a:extLst>
          </p:cNvPr>
          <p:cNvSpPr txBox="1"/>
          <p:nvPr/>
        </p:nvSpPr>
        <p:spPr>
          <a:xfrm>
            <a:off x="5501482" y="2585716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…………</a:t>
            </a:r>
          </a:p>
        </p:txBody>
      </p:sp>
      <p:sp>
        <p:nvSpPr>
          <p:cNvPr id="156" name="Rechteck 340">
            <a:extLst>
              <a:ext uri="{FF2B5EF4-FFF2-40B4-BE49-F238E27FC236}">
                <a16:creationId xmlns:a16="http://schemas.microsoft.com/office/drawing/2014/main" id="{5481C368-9990-491E-976F-C6581619C04E}"/>
              </a:ext>
            </a:extLst>
          </p:cNvPr>
          <p:cNvSpPr/>
          <p:nvPr/>
        </p:nvSpPr>
        <p:spPr bwMode="auto">
          <a:xfrm>
            <a:off x="6464705" y="2788294"/>
            <a:ext cx="288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57" name="Textfeld 471">
            <a:extLst>
              <a:ext uri="{FF2B5EF4-FFF2-40B4-BE49-F238E27FC236}">
                <a16:creationId xmlns:a16="http://schemas.microsoft.com/office/drawing/2014/main" id="{D0439625-2177-4A9A-9A02-850FC571D4B3}"/>
              </a:ext>
            </a:extLst>
          </p:cNvPr>
          <p:cNvSpPr txBox="1"/>
          <p:nvPr/>
        </p:nvSpPr>
        <p:spPr>
          <a:xfrm>
            <a:off x="6143994" y="2854633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WD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776F0AF-7AE3-4863-8D12-34756C5BFEC6}"/>
              </a:ext>
            </a:extLst>
          </p:cNvPr>
          <p:cNvCxnSpPr>
            <a:endCxn id="88" idx="1"/>
          </p:cNvCxnSpPr>
          <p:nvPr/>
        </p:nvCxnSpPr>
        <p:spPr>
          <a:xfrm flipV="1">
            <a:off x="4749029" y="4805892"/>
            <a:ext cx="1009985" cy="127961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9AD42CE-784D-4EA0-84CF-5B3D5B733CE0}"/>
              </a:ext>
            </a:extLst>
          </p:cNvPr>
          <p:cNvCxnSpPr>
            <a:cxnSpLocks/>
            <a:stCxn id="110" idx="2"/>
            <a:endCxn id="88" idx="0"/>
          </p:cNvCxnSpPr>
          <p:nvPr/>
        </p:nvCxnSpPr>
        <p:spPr>
          <a:xfrm rot="16200000" flipH="1">
            <a:off x="5673927" y="2872693"/>
            <a:ext cx="424215" cy="15459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C2605-9846-4B7E-9542-7503CA73F62A}"/>
              </a:ext>
            </a:extLst>
          </p:cNvPr>
          <p:cNvCxnSpPr>
            <a:stCxn id="95" idx="1"/>
            <a:endCxn id="88" idx="3"/>
          </p:cNvCxnSpPr>
          <p:nvPr/>
        </p:nvCxnSpPr>
        <p:spPr>
          <a:xfrm rot="10800000" flipV="1">
            <a:off x="7559014" y="3414384"/>
            <a:ext cx="510850" cy="13915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471">
            <a:extLst>
              <a:ext uri="{FF2B5EF4-FFF2-40B4-BE49-F238E27FC236}">
                <a16:creationId xmlns:a16="http://schemas.microsoft.com/office/drawing/2014/main" id="{48CE6DA5-8299-4063-8E63-6ED0778FC6F9}"/>
              </a:ext>
            </a:extLst>
          </p:cNvPr>
          <p:cNvSpPr txBox="1"/>
          <p:nvPr/>
        </p:nvSpPr>
        <p:spPr>
          <a:xfrm>
            <a:off x="4852455" y="866491"/>
            <a:ext cx="2724633" cy="27016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UDIS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Rechteck 338">
            <a:extLst>
              <a:ext uri="{FF2B5EF4-FFF2-40B4-BE49-F238E27FC236}">
                <a16:creationId xmlns:a16="http://schemas.microsoft.com/office/drawing/2014/main" id="{0F95272C-8781-4A44-9A59-CF2756AF14BA}"/>
              </a:ext>
            </a:extLst>
          </p:cNvPr>
          <p:cNvSpPr/>
          <p:nvPr/>
        </p:nvSpPr>
        <p:spPr bwMode="auto">
          <a:xfrm>
            <a:off x="149474" y="3931203"/>
            <a:ext cx="1800000" cy="16451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feld 471">
            <a:extLst>
              <a:ext uri="{FF2B5EF4-FFF2-40B4-BE49-F238E27FC236}">
                <a16:creationId xmlns:a16="http://schemas.microsoft.com/office/drawing/2014/main" id="{3088238C-1B59-423D-965F-A6F78EB7702F}"/>
              </a:ext>
            </a:extLst>
          </p:cNvPr>
          <p:cNvSpPr txBox="1"/>
          <p:nvPr/>
        </p:nvSpPr>
        <p:spPr>
          <a:xfrm>
            <a:off x="49847" y="4022078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Third System</a:t>
            </a:r>
          </a:p>
        </p:txBody>
      </p:sp>
      <p:sp>
        <p:nvSpPr>
          <p:cNvPr id="165" name="Rechteck 340">
            <a:extLst>
              <a:ext uri="{FF2B5EF4-FFF2-40B4-BE49-F238E27FC236}">
                <a16:creationId xmlns:a16="http://schemas.microsoft.com/office/drawing/2014/main" id="{65F3212A-8C9F-457C-872C-8A28EFF0EF56}"/>
              </a:ext>
            </a:extLst>
          </p:cNvPr>
          <p:cNvSpPr/>
          <p:nvPr/>
        </p:nvSpPr>
        <p:spPr bwMode="auto">
          <a:xfrm>
            <a:off x="247982" y="4376304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feld 471">
            <a:extLst>
              <a:ext uri="{FF2B5EF4-FFF2-40B4-BE49-F238E27FC236}">
                <a16:creationId xmlns:a16="http://schemas.microsoft.com/office/drawing/2014/main" id="{A96D24F7-403F-4F1F-ABA5-61B605A2BEF8}"/>
              </a:ext>
            </a:extLst>
          </p:cNvPr>
          <p:cNvSpPr txBox="1"/>
          <p:nvPr/>
        </p:nvSpPr>
        <p:spPr>
          <a:xfrm>
            <a:off x="598148" y="452849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</a:p>
        </p:txBody>
      </p:sp>
      <p:sp>
        <p:nvSpPr>
          <p:cNvPr id="167" name="Rechteck 340">
            <a:extLst>
              <a:ext uri="{FF2B5EF4-FFF2-40B4-BE49-F238E27FC236}">
                <a16:creationId xmlns:a16="http://schemas.microsoft.com/office/drawing/2014/main" id="{59C86D82-E6F4-4F13-9879-73554B8932DF}"/>
              </a:ext>
            </a:extLst>
          </p:cNvPr>
          <p:cNvSpPr/>
          <p:nvPr/>
        </p:nvSpPr>
        <p:spPr bwMode="auto">
          <a:xfrm>
            <a:off x="237266" y="4960881"/>
            <a:ext cx="1609200" cy="48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sz="10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sz="1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feld 471">
            <a:extLst>
              <a:ext uri="{FF2B5EF4-FFF2-40B4-BE49-F238E27FC236}">
                <a16:creationId xmlns:a16="http://schemas.microsoft.com/office/drawing/2014/main" id="{28F892C1-B9D0-4793-8EC1-76501855B47B}"/>
              </a:ext>
            </a:extLst>
          </p:cNvPr>
          <p:cNvSpPr txBox="1"/>
          <p:nvPr/>
        </p:nvSpPr>
        <p:spPr>
          <a:xfrm>
            <a:off x="587432" y="5113068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MDM</a:t>
            </a:r>
            <a:endParaRPr lang="en-US" altLang="zh-CN" sz="1000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ED5D7A45-3894-4B62-9CE4-8FDCBB59A5E1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1890991" y="4851563"/>
            <a:ext cx="1058038" cy="83620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338">
            <a:extLst>
              <a:ext uri="{FF2B5EF4-FFF2-40B4-BE49-F238E27FC236}">
                <a16:creationId xmlns:a16="http://schemas.microsoft.com/office/drawing/2014/main" id="{C4BD313B-234F-4D51-8017-AC8D0CBE9789}"/>
              </a:ext>
            </a:extLst>
          </p:cNvPr>
          <p:cNvSpPr/>
          <p:nvPr/>
        </p:nvSpPr>
        <p:spPr bwMode="auto">
          <a:xfrm>
            <a:off x="10268545" y="1491947"/>
            <a:ext cx="1800000" cy="4190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feld 471">
            <a:extLst>
              <a:ext uri="{FF2B5EF4-FFF2-40B4-BE49-F238E27FC236}">
                <a16:creationId xmlns:a16="http://schemas.microsoft.com/office/drawing/2014/main" id="{AFF3C6DB-13F2-4289-8030-D72AC13A5C3B}"/>
              </a:ext>
            </a:extLst>
          </p:cNvPr>
          <p:cNvSpPr txBox="1"/>
          <p:nvPr/>
        </p:nvSpPr>
        <p:spPr>
          <a:xfrm>
            <a:off x="10168918" y="1582822"/>
            <a:ext cx="1999256" cy="207138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72" name="Rechteck 340">
            <a:extLst>
              <a:ext uri="{FF2B5EF4-FFF2-40B4-BE49-F238E27FC236}">
                <a16:creationId xmlns:a16="http://schemas.microsoft.com/office/drawing/2014/main" id="{256388CF-8876-4FE4-B1DB-07962E6DE40F}"/>
              </a:ext>
            </a:extLst>
          </p:cNvPr>
          <p:cNvSpPr/>
          <p:nvPr/>
        </p:nvSpPr>
        <p:spPr bwMode="auto">
          <a:xfrm>
            <a:off x="10367053" y="1937048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feld 471">
            <a:extLst>
              <a:ext uri="{FF2B5EF4-FFF2-40B4-BE49-F238E27FC236}">
                <a16:creationId xmlns:a16="http://schemas.microsoft.com/office/drawing/2014/main" id="{E69FB486-B982-4D1A-A301-91EC0883DF30}"/>
              </a:ext>
            </a:extLst>
          </p:cNvPr>
          <p:cNvSpPr txBox="1"/>
          <p:nvPr/>
        </p:nvSpPr>
        <p:spPr>
          <a:xfrm>
            <a:off x="10717219" y="2089235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4" name="Rechteck 340">
            <a:extLst>
              <a:ext uri="{FF2B5EF4-FFF2-40B4-BE49-F238E27FC236}">
                <a16:creationId xmlns:a16="http://schemas.microsoft.com/office/drawing/2014/main" id="{F34E0934-D7C1-4799-9EB0-207950501606}"/>
              </a:ext>
            </a:extLst>
          </p:cNvPr>
          <p:cNvSpPr/>
          <p:nvPr/>
        </p:nvSpPr>
        <p:spPr bwMode="auto">
          <a:xfrm>
            <a:off x="10356337" y="2521625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feld 471">
            <a:extLst>
              <a:ext uri="{FF2B5EF4-FFF2-40B4-BE49-F238E27FC236}">
                <a16:creationId xmlns:a16="http://schemas.microsoft.com/office/drawing/2014/main" id="{D454324E-01EC-4AA6-915B-DA5B88109995}"/>
              </a:ext>
            </a:extLst>
          </p:cNvPr>
          <p:cNvSpPr txBox="1"/>
          <p:nvPr/>
        </p:nvSpPr>
        <p:spPr>
          <a:xfrm>
            <a:off x="10706503" y="267381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6" name="Rechteck 340">
            <a:extLst>
              <a:ext uri="{FF2B5EF4-FFF2-40B4-BE49-F238E27FC236}">
                <a16:creationId xmlns:a16="http://schemas.microsoft.com/office/drawing/2014/main" id="{7F8C39F8-BDBF-4DC7-87A4-BEB617F1321F}"/>
              </a:ext>
            </a:extLst>
          </p:cNvPr>
          <p:cNvSpPr/>
          <p:nvPr/>
        </p:nvSpPr>
        <p:spPr bwMode="auto">
          <a:xfrm>
            <a:off x="10367053" y="3099277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feld 471">
            <a:extLst>
              <a:ext uri="{FF2B5EF4-FFF2-40B4-BE49-F238E27FC236}">
                <a16:creationId xmlns:a16="http://schemas.microsoft.com/office/drawing/2014/main" id="{A83774BF-83EB-491D-9B9A-B34062750CD7}"/>
              </a:ext>
            </a:extLst>
          </p:cNvPr>
          <p:cNvSpPr txBox="1"/>
          <p:nvPr/>
        </p:nvSpPr>
        <p:spPr>
          <a:xfrm>
            <a:off x="10717219" y="3251464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Meter</a:t>
            </a:r>
          </a:p>
        </p:txBody>
      </p:sp>
      <p:sp>
        <p:nvSpPr>
          <p:cNvPr id="178" name="Rechteck 340">
            <a:extLst>
              <a:ext uri="{FF2B5EF4-FFF2-40B4-BE49-F238E27FC236}">
                <a16:creationId xmlns:a16="http://schemas.microsoft.com/office/drawing/2014/main" id="{5D0DEC75-2BAB-4093-99B1-DA89230D3E7C}"/>
              </a:ext>
            </a:extLst>
          </p:cNvPr>
          <p:cNvSpPr/>
          <p:nvPr/>
        </p:nvSpPr>
        <p:spPr bwMode="auto">
          <a:xfrm>
            <a:off x="10356337" y="3683854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feld 471">
            <a:extLst>
              <a:ext uri="{FF2B5EF4-FFF2-40B4-BE49-F238E27FC236}">
                <a16:creationId xmlns:a16="http://schemas.microsoft.com/office/drawing/2014/main" id="{677BD40C-6BC6-4E98-88E8-A5AAD2510932}"/>
              </a:ext>
            </a:extLst>
          </p:cNvPr>
          <p:cNvSpPr txBox="1"/>
          <p:nvPr/>
        </p:nvSpPr>
        <p:spPr>
          <a:xfrm>
            <a:off x="10706503" y="3836041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180" name="Rechteck 340">
            <a:extLst>
              <a:ext uri="{FF2B5EF4-FFF2-40B4-BE49-F238E27FC236}">
                <a16:creationId xmlns:a16="http://schemas.microsoft.com/office/drawing/2014/main" id="{FA48A37B-ECFE-4B31-9CF0-801C30E862F8}"/>
              </a:ext>
            </a:extLst>
          </p:cNvPr>
          <p:cNvSpPr/>
          <p:nvPr/>
        </p:nvSpPr>
        <p:spPr bwMode="auto">
          <a:xfrm>
            <a:off x="10356337" y="4274345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feld 471">
            <a:extLst>
              <a:ext uri="{FF2B5EF4-FFF2-40B4-BE49-F238E27FC236}">
                <a16:creationId xmlns:a16="http://schemas.microsoft.com/office/drawing/2014/main" id="{BA9746CB-5049-421B-8E65-006D8A482FCE}"/>
              </a:ext>
            </a:extLst>
          </p:cNvPr>
          <p:cNvSpPr txBox="1"/>
          <p:nvPr/>
        </p:nvSpPr>
        <p:spPr>
          <a:xfrm>
            <a:off x="10706503" y="4426532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DCU</a:t>
            </a:r>
          </a:p>
        </p:txBody>
      </p:sp>
      <p:sp>
        <p:nvSpPr>
          <p:cNvPr id="182" name="Rechteck 340">
            <a:extLst>
              <a:ext uri="{FF2B5EF4-FFF2-40B4-BE49-F238E27FC236}">
                <a16:creationId xmlns:a16="http://schemas.microsoft.com/office/drawing/2014/main" id="{453E2788-E6D9-434D-9687-2F9B08652379}"/>
              </a:ext>
            </a:extLst>
          </p:cNvPr>
          <p:cNvSpPr/>
          <p:nvPr/>
        </p:nvSpPr>
        <p:spPr bwMode="auto">
          <a:xfrm>
            <a:off x="10345621" y="4858922"/>
            <a:ext cx="1609200" cy="482400"/>
          </a:xfrm>
          <a:prstGeom prst="rect">
            <a:avLst/>
          </a:prstGeom>
          <a:solidFill>
            <a:srgbClr val="647D2D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de-DE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de-DE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feld 471">
            <a:extLst>
              <a:ext uri="{FF2B5EF4-FFF2-40B4-BE49-F238E27FC236}">
                <a16:creationId xmlns:a16="http://schemas.microsoft.com/office/drawing/2014/main" id="{81A8FAFB-2CA2-4A54-9D15-497F770CA598}"/>
              </a:ext>
            </a:extLst>
          </p:cNvPr>
          <p:cNvSpPr txBox="1"/>
          <p:nvPr/>
        </p:nvSpPr>
        <p:spPr>
          <a:xfrm>
            <a:off x="10695787" y="5011109"/>
            <a:ext cx="929422" cy="175655"/>
          </a:xfrm>
          <a:prstGeom prst="rect">
            <a:avLst/>
          </a:prstGeom>
          <a:noFill/>
        </p:spPr>
        <p:txBody>
          <a:bodyPr wrap="square" lIns="36000" tIns="18000" rIns="360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F352541D-77DC-409C-B6FE-667A089246FA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>
            <a:off x="9869864" y="3414386"/>
            <a:ext cx="411750" cy="1461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FAD85165-7009-48F2-B51A-317C6F17454C}"/>
              </a:ext>
            </a:extLst>
          </p:cNvPr>
          <p:cNvCxnSpPr>
            <a:cxnSpLocks/>
            <a:endCxn id="170" idx="0"/>
          </p:cNvCxnSpPr>
          <p:nvPr/>
        </p:nvCxnSpPr>
        <p:spPr>
          <a:xfrm flipV="1">
            <a:off x="7658623" y="1491947"/>
            <a:ext cx="3509922" cy="838496"/>
          </a:xfrm>
          <a:prstGeom prst="bentConnector4">
            <a:avLst>
              <a:gd name="adj1" fmla="val 37179"/>
              <a:gd name="adj2" fmla="val 127263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60595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W84bDOwkiM9fhPOqrN8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Qgz4MiTkiNFexq9qkT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PM8dv79kiZCtAhM3qSD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Zf4en_Q20yXfAZuj9re.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vlpjECZES4lItbLKhu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.ffvjJTEm7XF5fL8T1_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/>
      </a:spPr>
      <a:bodyPr wrap="square" lIns="108000" tIns="54000" rIns="108000" bIns="54000" numCol="1" spcCol="72000" rtlCol="0" anchor="ctr">
        <a:noAutofit/>
      </a:bodyPr>
      <a:lstStyle>
        <a:defPPr marL="0" marR="0" indent="0" algn="ctr" defTabSz="914400" eaLnBrk="1" fontAlgn="auto" latinLnBrk="0" hangingPunct="1">
          <a:lnSpc>
            <a:spcPct val="11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1100" b="1" kern="0" dirty="0" smtClean="0">
            <a:solidFill>
              <a:srgbClr val="000000"/>
            </a:solidFill>
            <a:latin typeface="微软雅黑" pitchFamily="34" charset="-122"/>
            <a:ea typeface="微软雅黑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1964</Words>
  <Application>Microsoft Office PowerPoint</Application>
  <PresentationFormat>宽屏</PresentationFormat>
  <Paragraphs>891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C_Unrestricted</cp:keywords>
  <cp:lastModifiedBy>linan</cp:lastModifiedBy>
  <cp:revision>509</cp:revision>
  <dcterms:created xsi:type="dcterms:W3CDTF">2014-11-10T07:19:10Z</dcterms:created>
  <dcterms:modified xsi:type="dcterms:W3CDTF">2017-07-07T05:33:14Z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4" name="_NewReviewCycle">
    <vt:lpwstr/>
  </property>
  <property fmtid="{D5CDD505-2E9C-101B-9397-08002B2CF9AE}" pid="5" name="_AdHocReviewCycleID">
    <vt:i4>418071263</vt:i4>
  </property>
  <property fmtid="{D5CDD505-2E9C-101B-9397-08002B2CF9AE}" pid="6" name="_EmailSubject">
    <vt:lpwstr>slides for UDIS </vt:lpwstr>
  </property>
  <property fmtid="{D5CDD505-2E9C-101B-9397-08002B2CF9AE}" pid="7" name="_AuthorEmail">
    <vt:lpwstr>guanhai.liu@smartmetering.com.cn</vt:lpwstr>
  </property>
  <property fmtid="{D5CDD505-2E9C-101B-9397-08002B2CF9AE}" pid="8" name="_AuthorEmailDisplayName">
    <vt:lpwstr>Liu, Guan Hai (RC-CN EM DG SWS SMSC R&amp;D)</vt:lpwstr>
  </property>
</Properties>
</file>