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emf" ContentType="image/x-emf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8"/>
  </p:sldMasterIdLst>
  <p:notesMasterIdLst>
    <p:notesMasterId r:id="rId15"/>
  </p:notesMasterIdLst>
  <p:handoutMasterIdLst>
    <p:handoutMasterId r:id="rId16"/>
  </p:handoutMasterIdLst>
  <p:sldIdLst>
    <p:sldId id="670" r:id="rId9"/>
    <p:sldId id="668" r:id="rId10"/>
    <p:sldId id="889" r:id="rId11"/>
    <p:sldId id="890" r:id="rId12"/>
    <p:sldId id="891" r:id="rId13"/>
    <p:sldId id="892" r:id="rId14"/>
  </p:sldIdLst>
  <p:sldSz cx="9144000" cy="6858000" type="screen4x3"/>
  <p:notesSz cx="6807200" cy="9939338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EBEBEB"/>
    <a:srgbClr val="003399"/>
    <a:srgbClr val="91AAAA"/>
    <a:srgbClr val="CCFF99"/>
    <a:srgbClr val="800000"/>
    <a:srgbClr val="006600"/>
    <a:srgbClr val="006666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85" autoAdjust="0"/>
    <p:restoredTop sz="80542" autoAdjust="0"/>
  </p:normalViewPr>
  <p:slideViewPr>
    <p:cSldViewPr snapToGrid="0">
      <p:cViewPr varScale="1">
        <p:scale>
          <a:sx n="77" d="100"/>
          <a:sy n="77" d="100"/>
        </p:scale>
        <p:origin x="-1051" y="-78"/>
      </p:cViewPr>
      <p:guideLst>
        <p:guide orient="horz" pos="1204"/>
        <p:guide orient="horz" pos="2993"/>
        <p:guide orient="horz" pos="328"/>
        <p:guide orient="horz" pos="3981"/>
        <p:guide orient="horz" pos="2329"/>
        <p:guide pos="2692"/>
        <p:guide pos="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>
      <p:cViewPr varScale="1">
        <p:scale>
          <a:sx n="51" d="100"/>
          <a:sy n="51" d="100"/>
        </p:scale>
        <p:origin x="-3006" y="-96"/>
      </p:cViewPr>
      <p:guideLst>
        <p:guide orient="horz" pos="3131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528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2" y="1"/>
            <a:ext cx="2950528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95"/>
            <a:ext cx="295052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2" y="9441895"/>
            <a:ext cx="2950528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89C2A087-EC85-4C32-BB7E-995AB09EFB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528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492" y="1"/>
            <a:ext cx="295211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6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305"/>
            <a:ext cx="2950528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492" y="9440305"/>
            <a:ext cx="295211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0" rIns="91461" bIns="4573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Siemens Sans" pitchFamily="2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fld id="{D994841B-F4AF-4819-904E-9FA638B9C5D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iemens San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4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263525"/>
            <a:ext cx="2051050" cy="1341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63525"/>
            <a:ext cx="6005513" cy="1341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63525"/>
            <a:ext cx="6396038" cy="809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2238"/>
            <a:ext cx="8208963" cy="212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9750" y="1412874"/>
            <a:ext cx="8208963" cy="215444"/>
          </a:xfrm>
        </p:spPr>
        <p:txBody>
          <a:bodyPr/>
          <a:lstStyle>
            <a:lvl1pPr>
              <a:buClr>
                <a:srgbClr val="879BAA"/>
              </a:buClr>
              <a:buFont typeface="Arial" pitchFamily="34" charset="0"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92238"/>
            <a:ext cx="4027488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392238"/>
            <a:ext cx="4029075" cy="21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Rectangle 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7338" y="261938"/>
            <a:ext cx="8856662" cy="971550"/>
          </a:xfrm>
          <a:prstGeom prst="rect">
            <a:avLst/>
          </a:prstGeom>
          <a:solidFill>
            <a:srgbClr val="F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3960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Mastertitelformat bearbeiten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92238"/>
            <a:ext cx="82089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Mastertextformat bearbeiten</a:t>
            </a:r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26" name="think-cell Slide" r:id="rId16" imgW="0" imgH="0" progId="">
              <p:embed/>
            </p:oleObj>
          </a:graphicData>
        </a:graphic>
      </p:graphicFrame>
      <p:pic>
        <p:nvPicPr>
          <p:cNvPr id="1033" name="Picture 11" descr="Smart_Metering_Solutions_Logo_RGB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600700" y="447675"/>
            <a:ext cx="3276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81851" y="6573520"/>
            <a:ext cx="8193087" cy="12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spcBef>
                <a:spcPct val="5000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Arial" charset="0"/>
                <a:cs typeface="Arial" charset="0"/>
              </a:rPr>
              <a:t>© </a:t>
            </a:r>
            <a:r>
              <a:rPr lang="en-US" sz="11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Smart</a:t>
            </a:r>
            <a:r>
              <a:rPr lang="en-US" sz="1100" b="0" baseline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Metering Solutions </a:t>
            </a:r>
            <a:r>
              <a:rPr lang="en-US" sz="11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2019. </a:t>
            </a:r>
            <a:r>
              <a:rPr lang="en-US" sz="1100" b="0" dirty="0">
                <a:solidFill>
                  <a:schemeClr val="tx1"/>
                </a:solidFill>
                <a:latin typeface="Arial" charset="0"/>
                <a:cs typeface="Arial" charset="0"/>
              </a:rPr>
              <a:t>All rights reserved</a:t>
            </a:r>
            <a:r>
              <a:rPr lang="en-US" sz="1200" b="0" dirty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endParaRPr lang="en-US" altLang="zh-CN" sz="12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72" r:id="rId12"/>
  </p:sldLayoutIdLst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5pPr>
      <a:lvl6pPr marL="4572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6pPr>
      <a:lvl7pPr marL="9144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7pPr>
      <a:lvl8pPr marL="13716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8pPr>
      <a:lvl9pPr marL="1828800" algn="l" defTabSz="762000" rtl="0" fontAlgn="base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4625" algn="l" defTabSz="7620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2pPr>
      <a:lvl3pPr marL="369888" indent="-192088" algn="l" defTabSz="7620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3pPr>
      <a:lvl4pPr marL="536575" indent="-165100" algn="l" defTabSz="7620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4pPr>
      <a:lvl5pPr marL="715963" indent="-177800" algn="l" defTabSz="7620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5pPr>
      <a:lvl6pPr marL="11731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6pPr>
      <a:lvl7pPr marL="16303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7pPr>
      <a:lvl8pPr marL="20875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8pPr>
      <a:lvl9pPr marL="2544763" indent="-177800" algn="l" defTabSz="762000" rtl="0" fontAlgn="base">
        <a:spcBef>
          <a:spcPct val="2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e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86082" name="think-cell Slide" r:id="rId3" imgW="360" imgH="360" progId="">
              <p:embed/>
            </p:oleObj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48627" y="1547271"/>
            <a:ext cx="8116253" cy="372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762000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chemeClr val="tx1"/>
                </a:solidFill>
              </a:rPr>
              <a:t>如何用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OA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系统预约会议室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</a:pPr>
            <a:r>
              <a:rPr lang="zh-CN" altLang="en-US" sz="2800" b="1" dirty="0" smtClean="0">
                <a:solidFill>
                  <a:schemeClr val="tx1"/>
                </a:solidFill>
              </a:rPr>
              <a:t>综合管理部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</a:pPr>
            <a:r>
              <a:rPr lang="en-US" altLang="zh-CN" sz="2000" b="1" dirty="0" smtClean="0">
                <a:solidFill>
                  <a:schemeClr val="tx1"/>
                </a:solidFill>
              </a:rPr>
              <a:t>Mar 11</a:t>
            </a:r>
            <a:r>
              <a:rPr lang="en-US" altLang="zh-CN" sz="2000" b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, 2019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defTabSz="762000"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654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84034" name="think-cell Slide" r:id="rId5" imgW="360" imgH="360" progId="">
              <p:embed/>
            </p:oleObj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7200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000" b="1" kern="0" dirty="0" smtClean="0">
              <a:solidFill>
                <a:srgbClr val="000000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39262" y="263526"/>
            <a:ext cx="6396404" cy="809625"/>
          </a:xfrm>
        </p:spPr>
        <p:txBody>
          <a:bodyPr/>
          <a:lstStyle/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1. 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登录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OA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选择“会议管理”</a:t>
            </a:r>
            <a:endParaRPr lang="en-US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84035" name="Picture 3" descr="C:\Users\C00055\Desktop\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225" y="1468607"/>
            <a:ext cx="7986427" cy="4551193"/>
          </a:xfrm>
          <a:prstGeom prst="rect">
            <a:avLst/>
          </a:prstGeom>
          <a:noFill/>
        </p:spPr>
      </p:pic>
      <p:sp>
        <p:nvSpPr>
          <p:cNvPr id="25" name="左箭头 24"/>
          <p:cNvSpPr/>
          <p:nvPr/>
        </p:nvSpPr>
        <p:spPr bwMode="auto">
          <a:xfrm>
            <a:off x="8115300" y="2476500"/>
            <a:ext cx="704850" cy="428625"/>
          </a:xfrm>
          <a:prstGeom prst="leftArrow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2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E2E2E2"/>
              </a:solidFill>
              <a:effectLst/>
              <a:latin typeface="Arial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654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81378" name="think-cell Slide" r:id="rId5" imgW="360" imgH="360" progId="">
              <p:embed/>
            </p:oleObj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7200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000" b="1" kern="0" dirty="0" smtClean="0">
              <a:solidFill>
                <a:srgbClr val="000000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39262" y="263526"/>
            <a:ext cx="6396404" cy="809625"/>
          </a:xfrm>
        </p:spPr>
        <p:txBody>
          <a:bodyPr/>
          <a:lstStyle/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2. 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在“会议室”下拉框中选择“施维”</a:t>
            </a:r>
            <a:endParaRPr lang="en-US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81380" name="Picture 4" descr="C:\Users\C00055\Desktop\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8925" y="1458913"/>
            <a:ext cx="8190907" cy="47894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4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654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82402" name="think-cell Slide" r:id="rId5" imgW="360" imgH="360" progId="">
              <p:embed/>
            </p:oleObj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7200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000" b="1" kern="0" dirty="0" smtClean="0">
              <a:solidFill>
                <a:srgbClr val="000000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39262" y="263526"/>
            <a:ext cx="6396404" cy="809625"/>
          </a:xfrm>
        </p:spPr>
        <p:txBody>
          <a:bodyPr/>
          <a:lstStyle/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3. 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单击日期，选择“会议室预约”</a:t>
            </a:r>
            <a:endParaRPr lang="en-US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81380" name="Picture 4" descr="C:\Users\C00055\Desktop\2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88925" y="1462708"/>
            <a:ext cx="8190907" cy="47818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4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654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83426" name="think-cell Slide" r:id="rId5" imgW="360" imgH="360" progId="">
              <p:embed/>
            </p:oleObj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7200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000" b="1" kern="0" dirty="0" smtClean="0">
              <a:solidFill>
                <a:srgbClr val="000000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39262" y="263526"/>
            <a:ext cx="6396404" cy="809625"/>
          </a:xfrm>
        </p:spPr>
        <p:txBody>
          <a:bodyPr/>
          <a:lstStyle/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4. 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在弹出窗口输入会议信息，保存后完成预约</a:t>
            </a:r>
            <a:endParaRPr lang="en-US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81380" name="Picture 4" descr="C:\Users\C00055\Desktop\2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88925" y="1486739"/>
            <a:ext cx="8190907" cy="47338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4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5654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84450" name="think-cell Slide" r:id="rId5" imgW="360" imgH="360" progId="">
              <p:embed/>
            </p:oleObj>
          </a:graphicData>
        </a:graphic>
      </p:graphicFrame>
      <p:sp>
        <p:nvSpPr>
          <p:cNvPr id="2" name="Rechteck 1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>
            <a:solidFill>
              <a:srgbClr val="879BAA"/>
            </a:solidFill>
            <a:miter lim="800000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72000" rtlCol="0" anchor="t" anchorCtr="0">
            <a:noAutofit/>
          </a:bodyPr>
          <a:lstStyle/>
          <a:p>
            <a:pPr algn="ctr" fontAlgn="auto">
              <a:spcBef>
                <a:spcPct val="0"/>
              </a:spcBef>
              <a:buClr>
                <a:srgbClr val="879BAA"/>
              </a:buClr>
            </a:pPr>
            <a:endParaRPr lang="en-US" sz="1000" b="1" kern="0" dirty="0" smtClean="0">
              <a:solidFill>
                <a:srgbClr val="000000"/>
              </a:solidFill>
              <a:latin typeface="Arial"/>
              <a:ea typeface="ＭＳ Ｐゴシック"/>
              <a:cs typeface="Arial"/>
              <a:sym typeface="Arial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539262" y="263526"/>
            <a:ext cx="6396404" cy="809625"/>
          </a:xfrm>
        </p:spPr>
        <p:txBody>
          <a:bodyPr/>
          <a:lstStyle/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5. </a:t>
            </a:r>
            <a:r>
              <a:rPr lang="zh-CN" altLang="en-US" sz="1800" dirty="0" smtClean="0">
                <a:latin typeface="Arial" pitchFamily="34" charset="0"/>
                <a:ea typeface="宋体" pitchFamily="2" charset="-122"/>
              </a:rPr>
              <a:t>返回日历界面可进行查看、删除、编辑等操作</a:t>
            </a:r>
            <a:endParaRPr lang="en-US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381380" name="Picture 4" descr="C:\Users\C00055\Desktop\2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98471" y="1486739"/>
            <a:ext cx="8171814" cy="47338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14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2&quot;&gt;&lt;elem m_fUsage=&quot;5.35612370717755490000E+000&quot;&gt;&lt;m_ppcolschidx val=&quot;0&quot;/&gt;&lt;m_rgb r=&quot;33&quot; g=&quot;cc&quot; b=&quot;33&quot;/&gt;&lt;/elem&gt;&lt;elem m_fUsage=&quot;2.82868511621697080000E+000&quot;&gt;&lt;m_ppcolschidx val=&quot;0&quot;/&gt;&lt;m_rgb r=&quot;cc&quot; g=&quot;33&quot; b=&quot;0&quot;/&gt;&lt;/elem&gt;&lt;elem m_fUsage=&quot;1.00000000000000000000E+000&quot;&gt;&lt;m_ppcolschidx val=&quot;0&quot;/&gt;&lt;m_rgb r=&quot;6&quot; g=&quot;7d&quot; b=&quot;21&quot;/&gt;&lt;/elem&gt;&lt;elem m_fUsage=&quot;3.95087690050071220000E-001&quot;&gt;&lt;m_ppcolschidx val=&quot;0&quot;/&gt;&lt;m_rgb r=&quot;ef&quot; g=&quot;b6&quot; b=&quot;5f&quot;/&gt;&lt;/elem&gt;&lt;elem m_fUsage=&quot;3.72974702941470670000E-001&quot;&gt;&lt;m_ppcolschidx val=&quot;0&quot;/&gt;&lt;m_rgb r=&quot;a0&quot; g=&quot;c2&quot; b=&quot;e9&quot;/&gt;&lt;/elem&gt;&lt;elem m_fUsage=&quot;4.71012869724624920000E-002&quot;&gt;&lt;m_ppcolschidx val=&quot;0&quot;/&gt;&lt;m_rgb r=&quot;ff&quot; g=&quot;99&quot; b=&quot;0&quot;/&gt;&lt;/elem&gt;&lt;elem m_fUsage=&quot;2.67980842548798570000E-005&quot;&gt;&lt;m_ppcolschidx val=&quot;0&quot;/&gt;&lt;m_rgb r=&quot;c1&quot; g=&quot;e0&quot; b=&quot;ff&quot;/&gt;&lt;/elem&gt;&lt;elem m_fUsage=&quot;9.97938882337113230000E-008&quot;&gt;&lt;m_ppcolschidx val=&quot;0&quot;/&gt;&lt;m_rgb r=&quot;99&quot; g=&quot;99&quot; b=&quot;99&quot;/&gt;&lt;/elem&gt;&lt;elem m_fUsage=&quot;9.97938882337113230000E-008&quot;&gt;&lt;m_ppcolschidx val=&quot;0&quot;/&gt;&lt;m_rgb r=&quot;cc&quot; g=&quot;cc&quot; b=&quot;cc&quot;/&gt;&lt;/elem&gt;&lt;elem m_fUsage=&quot;9.97938882337113230000E-008&quot;&gt;&lt;m_ppcolschidx val=&quot;0&quot;/&gt;&lt;m_rgb r=&quot;0&quot; g=&quot;33&quot; b=&quot;99&quot;/&gt;&lt;/elem&gt;&lt;elem m_fUsage=&quot;9.97938882337113230000E-008&quot;&gt;&lt;m_ppcolschidx val=&quot;0&quot;/&gt;&lt;m_rgb r=&quot;33&quot; g=&quot;66&quot; b=&quot;aa&quot;/&gt;&lt;/elem&gt;&lt;elem m_fUsage=&quot;9.97938882337113230000E-008&quot;&gt;&lt;m_ppcolschidx val=&quot;0&quot;/&gt;&lt;m_rgb r=&quot;96&quot; g=&quot;b4&quot; b=&quot;d7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MinusSymbol&gt;-&lt;/m_chMinus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2hwi_Z0y40F2M160J7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2hwi_Z0y40F2M160J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2hwi_Z0y40F2M160J7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2hwi_Z0y40F2M160J7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2hwi_Z0y40F2M160J7A"/>
</p:tagLst>
</file>

<file path=ppt/theme/theme1.xml><?xml version="1.0" encoding="utf-8"?>
<a:theme xmlns:a="http://schemas.openxmlformats.org/drawingml/2006/main" name="1_default">
  <a:themeElements>
    <a:clrScheme name="1_default 1">
      <a:dk1>
        <a:srgbClr val="000000"/>
      </a:dk1>
      <a:lt1>
        <a:srgbClr val="FFFFFF"/>
      </a:lt1>
      <a:dk2>
        <a:srgbClr val="999999"/>
      </a:dk2>
      <a:lt2>
        <a:srgbClr val="FFFFFF"/>
      </a:lt2>
      <a:accent1>
        <a:srgbClr val="CCCCCC"/>
      </a:accent1>
      <a:accent2>
        <a:srgbClr val="96B4D7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A3C3"/>
      </a:accent6>
      <a:hlink>
        <a:srgbClr val="3366AA"/>
      </a:hlink>
      <a:folHlink>
        <a:srgbClr val="CC0000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52000" tIns="0" rIns="10800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E2E2E2"/>
            </a:solidFill>
            <a:effectLst/>
            <a:latin typeface="Arial" charset="0"/>
            <a:ea typeface="SimSun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52000" tIns="0" rIns="10800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E2E2E2"/>
            </a:solidFill>
            <a:effectLst/>
            <a:latin typeface="Arial" charset="0"/>
            <a:ea typeface="SimSun" pitchFamily="2" charset="-122"/>
            <a:cs typeface="Arial" charset="0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999999"/>
        </a:dk2>
        <a:lt2>
          <a:srgbClr val="FFFFFF"/>
        </a:lt2>
        <a:accent1>
          <a:srgbClr val="CCCCCC"/>
        </a:accent1>
        <a:accent2>
          <a:srgbClr val="96B4D7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A3C3"/>
        </a:accent6>
        <a:hlink>
          <a:srgbClr val="3366AA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4ppTags>
  <Name>Two columns + Navigation</Name>
  <PpLayout>32</PpLayout>
  <Index>18</Index>
</p4ppTags>
</file>

<file path=customXml/item2.xml><?xml version="1.0" encoding="utf-8"?>
<p4ppTags>
  <Name>Image + Index/Contact</Name>
  <PpLayout>32</PpLayout>
  <Index>7</Index>
</p4ppTags>
</file>

<file path=customXml/item3.xml><?xml version="1.0" encoding="utf-8"?>
<p4ppTags>
  <Name>Title (big bar down)</Name>
  <PpLayout>1</PpLayout>
  <Index>1</Index>
</p4ppTags>
</file>

<file path=customXml/item4.xml><?xml version="1.0" encoding="utf-8"?>
<p4ppTags>
  <Name>Image + Index/Contact</Name>
  <PpLayout>32</PpLayout>
  <Index>7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949C9927-725C-48F0-918F-C1DA6E293453}">
  <ds:schemaRefs/>
</ds:datastoreItem>
</file>

<file path=customXml/itemProps2.xml><?xml version="1.0" encoding="utf-8"?>
<ds:datastoreItem xmlns:ds="http://schemas.openxmlformats.org/officeDocument/2006/customXml" ds:itemID="{05EDD9C4-B76F-4E35-A91B-705D07586239}">
  <ds:schemaRefs/>
</ds:datastoreItem>
</file>

<file path=customXml/itemProps3.xml><?xml version="1.0" encoding="utf-8"?>
<ds:datastoreItem xmlns:ds="http://schemas.openxmlformats.org/officeDocument/2006/customXml" ds:itemID="{FA4F3215-7333-45AB-9CD8-6C8C41F3D5AE}">
  <ds:schemaRefs/>
</ds:datastoreItem>
</file>

<file path=customXml/itemProps4.xml><?xml version="1.0" encoding="utf-8"?>
<ds:datastoreItem xmlns:ds="http://schemas.openxmlformats.org/officeDocument/2006/customXml" ds:itemID="{97BCAA3B-70D7-44FD-BE96-C5BD4E365F81}">
  <ds:schemaRefs/>
</ds:datastoreItem>
</file>

<file path=customXml/itemProps5.xml><?xml version="1.0" encoding="utf-8"?>
<ds:datastoreItem xmlns:ds="http://schemas.openxmlformats.org/officeDocument/2006/customXml" ds:itemID="{B3B6491D-0C8A-422B-8028-32A14BE56855}">
  <ds:schemaRefs/>
</ds:datastoreItem>
</file>

<file path=customXml/itemProps6.xml><?xml version="1.0" encoding="utf-8"?>
<ds:datastoreItem xmlns:ds="http://schemas.openxmlformats.org/officeDocument/2006/customXml" ds:itemID="{B57A4EA6-C2D9-4A0B-B1C7-1567E15B9F1B}">
  <ds:schemaRefs/>
</ds:datastoreItem>
</file>

<file path=customXml/itemProps7.xml><?xml version="1.0" encoding="utf-8"?>
<ds:datastoreItem xmlns:ds="http://schemas.openxmlformats.org/officeDocument/2006/customXml" ds:itemID="{9B0D767C-D125-41BB-8D88-47739096754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75</Words>
  <Application>Microsoft Office PowerPoint</Application>
  <PresentationFormat>全屏显示(4:3)</PresentationFormat>
  <Paragraphs>15</Paragraphs>
  <Slides>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1_default</vt:lpstr>
      <vt:lpstr>think-cell Slide</vt:lpstr>
      <vt:lpstr>幻灯片 0</vt:lpstr>
      <vt:lpstr>1. 登录OA，选择“会议管理”</vt:lpstr>
      <vt:lpstr>2. 在“会议室”下拉框中选择“施维”</vt:lpstr>
      <vt:lpstr>3. 单击日期，选择“会议室预约”</vt:lpstr>
      <vt:lpstr>4. 在弹出窗口输入会议信息，保存后完成预约</vt:lpstr>
      <vt:lpstr>5. 返回日历界面可进行查看、删除、编辑等操作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SR 2010 Division</dc:title>
  <dc:creator>Michael Sieglin</dc:creator>
  <cp:keywords>C_Unrestricted</cp:keywords>
  <cp:lastModifiedBy>Zou Zhuozhuo</cp:lastModifiedBy>
  <cp:revision>3245</cp:revision>
  <cp:lastPrinted>2008-01-10T10:47:45Z</cp:lastPrinted>
  <dcterms:created xsi:type="dcterms:W3CDTF">2006-09-27T11:49:21Z</dcterms:created>
  <dcterms:modified xsi:type="dcterms:W3CDTF">2019-03-11T07:49:37Z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8" name="Document Confidentiality">
    <vt:lpwstr>Unrestricted</vt:lpwstr>
  </property>
</Properties>
</file>