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444" r:id="rId3"/>
    <p:sldId id="445" r:id="rId4"/>
    <p:sldId id="448" r:id="rId5"/>
    <p:sldId id="447" r:id="rId6"/>
    <p:sldId id="449" r:id="rId7"/>
    <p:sldId id="451" r:id="rId8"/>
    <p:sldId id="452" r:id="rId9"/>
    <p:sldId id="453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  <p:sldId id="464" r:id="rId19"/>
    <p:sldId id="462" r:id="rId20"/>
    <p:sldId id="465" r:id="rId21"/>
    <p:sldId id="446" r:id="rId22"/>
    <p:sldId id="291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6" autoAdjust="0"/>
  </p:normalViewPr>
  <p:slideViewPr>
    <p:cSldViewPr snapToGrid="0" snapToObjects="1">
      <p:cViewPr varScale="1">
        <p:scale>
          <a:sx n="104" d="100"/>
          <a:sy n="104" d="100"/>
        </p:scale>
        <p:origin x="8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5/16/2018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5/16/2018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5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76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10, Class 2</a:t>
            </a:r>
          </a:p>
          <a:p>
            <a:r>
              <a:rPr lang="en-AU" smtClean="0"/>
              <a:t>AWS </a:t>
            </a:r>
            <a:r>
              <a:rPr lang="en-AU" smtClean="0"/>
              <a:t>– Scaling </a:t>
            </a:r>
            <a:r>
              <a:rPr lang="en-AU" dirty="0" smtClean="0"/>
              <a:t>and VPC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4905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88049" y="2813076"/>
            <a:ext cx="8615805" cy="62285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5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97824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766617" y="3768436"/>
            <a:ext cx="2863273" cy="73890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7435273" y="1814945"/>
            <a:ext cx="1602508" cy="73890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8229600" cy="428936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08728" y="4137890"/>
            <a:ext cx="1782618" cy="139469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9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34912" cy="380519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865745" y="2604654"/>
            <a:ext cx="6936509" cy="77585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54000" y="3175143"/>
            <a:ext cx="1353127" cy="27925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2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9" y="1600200"/>
            <a:ext cx="8250542" cy="420889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67854" y="1417638"/>
            <a:ext cx="2567709" cy="47827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2258292" y="1895912"/>
            <a:ext cx="1463964" cy="47827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2327564" y="3286849"/>
            <a:ext cx="3463635" cy="176544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6899564" y="2519222"/>
            <a:ext cx="2071253" cy="96288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1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7692"/>
            <a:ext cx="8229600" cy="389679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67854" y="1417638"/>
            <a:ext cx="2567709" cy="47827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6622473" y="1895911"/>
            <a:ext cx="1899206" cy="6163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602105" y="2252448"/>
            <a:ext cx="2233458" cy="616379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95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96371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288145" y="1874982"/>
            <a:ext cx="3075710" cy="319578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7072747" y="4882153"/>
            <a:ext cx="2071253" cy="96288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387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312470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818909" y="3478227"/>
            <a:ext cx="2992582" cy="63195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22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75" y="1600200"/>
            <a:ext cx="8233225" cy="476848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156364" y="2499171"/>
            <a:ext cx="1948872" cy="89057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960254" y="5478112"/>
            <a:ext cx="3283527" cy="64805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33869" cy="413558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44764" y="2670258"/>
            <a:ext cx="8696036" cy="43316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42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AWS</a:t>
            </a:r>
          </a:p>
          <a:p>
            <a:pPr lvl="1"/>
            <a:r>
              <a:rPr lang="en-AU" dirty="0" smtClean="0"/>
              <a:t>Auto Scaling</a:t>
            </a:r>
          </a:p>
          <a:p>
            <a:pPr lvl="1"/>
            <a:r>
              <a:rPr lang="en-AU" dirty="0" smtClean="0"/>
              <a:t>Virtual Private Clouds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4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1" cy="497541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345239" y="2513240"/>
            <a:ext cx="2852361" cy="93192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3345239" y="3735388"/>
            <a:ext cx="1180579" cy="93192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/>
        </p:nvSpPr>
        <p:spPr>
          <a:xfrm>
            <a:off x="264912" y="5445847"/>
            <a:ext cx="8611233" cy="127562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33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AU" dirty="0" smtClean="0"/>
              <a:t>https</a:t>
            </a:r>
            <a:r>
              <a:rPr lang="en-AU" dirty="0"/>
              <a:t>://www.youtube.com/watch?v=Tff1mekxOJ4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Virtual Private Clouds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AWS</a:t>
            </a:r>
          </a:p>
          <a:p>
            <a:pPr lvl="1"/>
            <a:r>
              <a:rPr lang="en-AU" dirty="0"/>
              <a:t>Auto Scaling</a:t>
            </a:r>
          </a:p>
          <a:p>
            <a:pPr lvl="1"/>
            <a:r>
              <a:rPr lang="en-AU" dirty="0"/>
              <a:t>Virtual Private Clouds</a:t>
            </a:r>
          </a:p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Several EC2 instances (VMs) can be placed into an </a:t>
            </a:r>
            <a:r>
              <a:rPr lang="en-AU" u="sng" dirty="0"/>
              <a:t>Auto Scaling </a:t>
            </a:r>
            <a:r>
              <a:rPr lang="en-AU" u="sng" dirty="0" smtClean="0"/>
              <a:t>Group</a:t>
            </a:r>
            <a:r>
              <a:rPr lang="en-AU" dirty="0" smtClean="0"/>
              <a:t>.</a:t>
            </a:r>
          </a:p>
          <a:p>
            <a:r>
              <a:rPr lang="en-AU" dirty="0" smtClean="0"/>
              <a:t>Auto </a:t>
            </a:r>
            <a:r>
              <a:rPr lang="en-AU" dirty="0"/>
              <a:t>Scaling </a:t>
            </a:r>
            <a:r>
              <a:rPr lang="en-AU" dirty="0" smtClean="0"/>
              <a:t>ensures </a:t>
            </a:r>
            <a:r>
              <a:rPr lang="en-AU" dirty="0"/>
              <a:t>that:</a:t>
            </a:r>
          </a:p>
          <a:p>
            <a:pPr lvl="1"/>
            <a:r>
              <a:rPr lang="en-AU" sz="2800" dirty="0"/>
              <a:t>you have the </a:t>
            </a:r>
            <a:r>
              <a:rPr lang="en-AU" sz="2800" u="sng" dirty="0"/>
              <a:t>correct number of instances</a:t>
            </a:r>
            <a:r>
              <a:rPr lang="en-AU" sz="2800" dirty="0"/>
              <a:t> available to handle the current </a:t>
            </a:r>
            <a:r>
              <a:rPr lang="en-AU" sz="2800" dirty="0" smtClean="0"/>
              <a:t>workload</a:t>
            </a:r>
          </a:p>
          <a:p>
            <a:pPr lvl="1"/>
            <a:r>
              <a:rPr lang="en-AU" sz="2800" dirty="0"/>
              <a:t>instances are </a:t>
            </a:r>
            <a:r>
              <a:rPr lang="en-AU" sz="2800" u="sng" dirty="0"/>
              <a:t>launched/terminated</a:t>
            </a:r>
            <a:r>
              <a:rPr lang="en-AU" sz="2800" dirty="0"/>
              <a:t> as workload increases/decreases</a:t>
            </a:r>
            <a:endParaRPr lang="en-AU" sz="2800" u="sng" dirty="0"/>
          </a:p>
          <a:p>
            <a:r>
              <a:rPr lang="en-AU" dirty="0" smtClean="0"/>
              <a:t>Auto </a:t>
            </a:r>
            <a:r>
              <a:rPr lang="en-AU" dirty="0"/>
              <a:t>Scaling is </a:t>
            </a:r>
            <a:r>
              <a:rPr lang="en-AU" u="sng" dirty="0"/>
              <a:t>free</a:t>
            </a:r>
            <a:r>
              <a:rPr lang="en-AU" dirty="0"/>
              <a:t>.</a:t>
            </a:r>
          </a:p>
          <a:p>
            <a:pPr lvl="1"/>
            <a:r>
              <a:rPr lang="en-AU" sz="2800" dirty="0"/>
              <a:t>But you still need to pay for non-free VMs, etc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14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u="sng" dirty="0" smtClean="0"/>
              <a:t>Manual </a:t>
            </a:r>
            <a:r>
              <a:rPr lang="en-AU" u="sng" dirty="0"/>
              <a:t>Scaling</a:t>
            </a:r>
            <a:r>
              <a:rPr lang="en-AU" dirty="0"/>
              <a:t> </a:t>
            </a:r>
            <a:r>
              <a:rPr lang="en-AU" dirty="0" smtClean="0"/>
              <a:t>requires you to provide </a:t>
            </a:r>
            <a:br>
              <a:rPr lang="en-AU" dirty="0" smtClean="0"/>
            </a:br>
            <a:r>
              <a:rPr lang="en-AU" dirty="0" smtClean="0"/>
              <a:t>minimum, desired and maximum values</a:t>
            </a:r>
          </a:p>
          <a:p>
            <a:r>
              <a:rPr lang="en-AU" dirty="0" smtClean="0"/>
              <a:t>This ensures that:</a:t>
            </a:r>
          </a:p>
          <a:p>
            <a:pPr lvl="1"/>
            <a:r>
              <a:rPr lang="en-AU" sz="2800" dirty="0" smtClean="0"/>
              <a:t>the number of instances is between </a:t>
            </a:r>
            <a:br>
              <a:rPr lang="en-AU" sz="2800" dirty="0" smtClean="0"/>
            </a:br>
            <a:r>
              <a:rPr lang="en-AU" sz="2800" u="sng" dirty="0" smtClean="0"/>
              <a:t>minimum</a:t>
            </a:r>
            <a:r>
              <a:rPr lang="en-AU" sz="2800" dirty="0" smtClean="0"/>
              <a:t> and </a:t>
            </a:r>
            <a:r>
              <a:rPr lang="en-AU" sz="2800" u="sng" dirty="0" smtClean="0"/>
              <a:t>maximum</a:t>
            </a:r>
            <a:r>
              <a:rPr lang="en-AU" sz="2800" dirty="0" smtClean="0"/>
              <a:t> values, inclusive</a:t>
            </a:r>
          </a:p>
          <a:p>
            <a:pPr lvl="1"/>
            <a:r>
              <a:rPr lang="en-AU" sz="2800" dirty="0" smtClean="0"/>
              <a:t>the number of instances matches the </a:t>
            </a:r>
            <a:br>
              <a:rPr lang="en-AU" sz="2800" dirty="0" smtClean="0"/>
            </a:br>
            <a:r>
              <a:rPr lang="en-AU" sz="2800" u="sng" dirty="0" smtClean="0"/>
              <a:t>desired number</a:t>
            </a:r>
            <a:r>
              <a:rPr lang="en-AU" sz="2800" dirty="0" smtClean="0"/>
              <a:t> of instances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</a:t>
            </a:r>
            <a:r>
              <a:rPr lang="en-AU" dirty="0" smtClean="0"/>
              <a:t>Scaling - Manual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51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A schedule is useful for </a:t>
            </a:r>
            <a:r>
              <a:rPr lang="en-AU" u="sng" dirty="0" smtClean="0"/>
              <a:t>predictable workloads</a:t>
            </a:r>
          </a:p>
          <a:p>
            <a:r>
              <a:rPr lang="en-AU" dirty="0" smtClean="0"/>
              <a:t>Scaling is:</a:t>
            </a:r>
          </a:p>
          <a:p>
            <a:pPr lvl="1"/>
            <a:r>
              <a:rPr lang="en-AU" sz="2800" dirty="0" smtClean="0"/>
              <a:t>performed </a:t>
            </a:r>
            <a:r>
              <a:rPr lang="en-AU" sz="2800" u="sng" dirty="0" smtClean="0"/>
              <a:t>automatically</a:t>
            </a:r>
          </a:p>
          <a:p>
            <a:pPr lvl="1"/>
            <a:r>
              <a:rPr lang="en-AU" sz="2800" dirty="0" smtClean="0"/>
              <a:t>based on </a:t>
            </a:r>
            <a:r>
              <a:rPr lang="en-AU" sz="2800" u="sng" dirty="0" smtClean="0"/>
              <a:t>time/date values</a:t>
            </a:r>
          </a:p>
          <a:p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</a:t>
            </a:r>
            <a:r>
              <a:rPr lang="en-AU" dirty="0" smtClean="0"/>
              <a:t>Scaling - Schedule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3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 smtClean="0"/>
              <a:t>Scaling </a:t>
            </a:r>
            <a:r>
              <a:rPr lang="en-AU" dirty="0"/>
              <a:t>by </a:t>
            </a:r>
            <a:r>
              <a:rPr lang="en-AU" dirty="0" smtClean="0"/>
              <a:t>policy enables you to </a:t>
            </a:r>
            <a:r>
              <a:rPr lang="en-AU" u="sng" dirty="0"/>
              <a:t>control </a:t>
            </a:r>
            <a:r>
              <a:rPr lang="en-AU" u="sng" dirty="0" smtClean="0"/>
              <a:t>scaling based on particular values</a:t>
            </a:r>
            <a:r>
              <a:rPr lang="en-AU" dirty="0" smtClean="0"/>
              <a:t>.</a:t>
            </a:r>
          </a:p>
          <a:p>
            <a:r>
              <a:rPr lang="en-AU" dirty="0" smtClean="0"/>
              <a:t>For example, you can specify to </a:t>
            </a:r>
            <a:r>
              <a:rPr lang="en-AU" sz="2800" dirty="0" smtClean="0"/>
              <a:t>increase the number of VMs when </a:t>
            </a:r>
            <a:r>
              <a:rPr lang="en-AU" sz="2800" dirty="0"/>
              <a:t>the average CPU utilization </a:t>
            </a:r>
            <a:r>
              <a:rPr lang="en-AU" sz="2800" dirty="0" smtClean="0"/>
              <a:t>is:</a:t>
            </a:r>
          </a:p>
          <a:p>
            <a:pPr lvl="1"/>
            <a:r>
              <a:rPr lang="en-AU" sz="2800" dirty="0" smtClean="0"/>
              <a:t>greater than a percent value </a:t>
            </a:r>
          </a:p>
          <a:p>
            <a:pPr lvl="1"/>
            <a:r>
              <a:rPr lang="en-AU" sz="2800" dirty="0" smtClean="0"/>
              <a:t>for some time period.</a:t>
            </a:r>
            <a:endParaRPr lang="en-AU" sz="3200" dirty="0" smtClean="0"/>
          </a:p>
          <a:p>
            <a:r>
              <a:rPr lang="en-AU" dirty="0"/>
              <a:t>You should have two </a:t>
            </a:r>
            <a:r>
              <a:rPr lang="en-AU" dirty="0" smtClean="0"/>
              <a:t>policies:</a:t>
            </a:r>
          </a:p>
          <a:p>
            <a:pPr lvl="1"/>
            <a:r>
              <a:rPr lang="en-AU" sz="2800" dirty="0"/>
              <a:t>one for scaling out (launching instances)</a:t>
            </a:r>
            <a:endParaRPr lang="en-AU" sz="3600" dirty="0"/>
          </a:p>
          <a:p>
            <a:pPr lvl="1"/>
            <a:r>
              <a:rPr lang="en-AU" sz="2800" dirty="0" smtClean="0"/>
              <a:t>one </a:t>
            </a:r>
            <a:r>
              <a:rPr lang="en-AU" sz="2800" dirty="0"/>
              <a:t>for scaling in (terminating </a:t>
            </a:r>
            <a:r>
              <a:rPr lang="en-AU" sz="2800" dirty="0" smtClean="0"/>
              <a:t>instances)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</a:t>
            </a:r>
            <a:r>
              <a:rPr lang="en-AU" dirty="0" smtClean="0"/>
              <a:t>Scaling – On Demand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73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</a:t>
            </a:r>
            <a:r>
              <a:rPr lang="en-AU" dirty="0" smtClean="0"/>
              <a:t>Scaling – Example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6374"/>
            <a:ext cx="8229600" cy="4640006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695925" y="3292409"/>
            <a:ext cx="7235639" cy="41137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807" y="2320859"/>
            <a:ext cx="1704975" cy="194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859" y="3292409"/>
            <a:ext cx="1990725" cy="25146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061810" y="3292409"/>
            <a:ext cx="2395332" cy="41137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894523" y="3474971"/>
            <a:ext cx="2395332" cy="41137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884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7825"/>
            <a:ext cx="8229600" cy="4399542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48268" y="2745299"/>
            <a:ext cx="2395332" cy="41137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3285250" y="3738208"/>
            <a:ext cx="1480714" cy="41137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7206085" y="5303771"/>
            <a:ext cx="1762423" cy="87001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343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AU" sz="2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Auto Scaling –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10, Class 2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84" y="1600200"/>
            <a:ext cx="7561232" cy="452596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88050" y="4777299"/>
            <a:ext cx="2395332" cy="1032374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99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30919</TotalTime>
  <Words>393</Words>
  <Application>Microsoft Office PowerPoint</Application>
  <PresentationFormat>On-screen Show (4:3)</PresentationFormat>
  <Paragraphs>96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Cloud Computing Unit</vt:lpstr>
      <vt:lpstr>SIT113 Cloud Computing and Virtualisation</vt:lpstr>
      <vt:lpstr>Outline</vt:lpstr>
      <vt:lpstr>Auto Scaling</vt:lpstr>
      <vt:lpstr>Auto Scaling - Manual</vt:lpstr>
      <vt:lpstr>Auto Scaling - Schedule</vt:lpstr>
      <vt:lpstr>Auto Scaling – On Demand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Auto Scaling – Example</vt:lpstr>
      <vt:lpstr>Virtual Private Clouds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277</cp:revision>
  <dcterms:created xsi:type="dcterms:W3CDTF">2015-02-02T02:30:31Z</dcterms:created>
  <dcterms:modified xsi:type="dcterms:W3CDTF">2018-05-16T04:01:59Z</dcterms:modified>
</cp:coreProperties>
</file>